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320" r:id="rId1"/>
  </p:sldMasterIdLst>
  <p:notesMasterIdLst>
    <p:notesMasterId r:id="rId42"/>
  </p:notesMasterIdLst>
  <p:sldIdLst>
    <p:sldId id="528" r:id="rId2"/>
    <p:sldId id="574" r:id="rId3"/>
    <p:sldId id="575" r:id="rId4"/>
    <p:sldId id="623" r:id="rId5"/>
    <p:sldId id="594" r:id="rId6"/>
    <p:sldId id="621" r:id="rId7"/>
    <p:sldId id="620" r:id="rId8"/>
    <p:sldId id="595" r:id="rId9"/>
    <p:sldId id="596" r:id="rId10"/>
    <p:sldId id="598" r:id="rId11"/>
    <p:sldId id="599" r:id="rId12"/>
    <p:sldId id="600" r:id="rId13"/>
    <p:sldId id="601" r:id="rId14"/>
    <p:sldId id="602" r:id="rId15"/>
    <p:sldId id="603" r:id="rId16"/>
    <p:sldId id="604" r:id="rId17"/>
    <p:sldId id="605" r:id="rId18"/>
    <p:sldId id="607" r:id="rId19"/>
    <p:sldId id="606" r:id="rId20"/>
    <p:sldId id="608" r:id="rId21"/>
    <p:sldId id="609" r:id="rId22"/>
    <p:sldId id="610" r:id="rId23"/>
    <p:sldId id="624" r:id="rId24"/>
    <p:sldId id="611" r:id="rId25"/>
    <p:sldId id="613" r:id="rId26"/>
    <p:sldId id="614" r:id="rId27"/>
    <p:sldId id="615" r:id="rId28"/>
    <p:sldId id="622" r:id="rId29"/>
    <p:sldId id="617" r:id="rId30"/>
    <p:sldId id="618" r:id="rId31"/>
    <p:sldId id="619" r:id="rId32"/>
    <p:sldId id="627" r:id="rId33"/>
    <p:sldId id="626" r:id="rId34"/>
    <p:sldId id="589" r:id="rId35"/>
    <p:sldId id="591" r:id="rId36"/>
    <p:sldId id="590" r:id="rId37"/>
    <p:sldId id="588" r:id="rId38"/>
    <p:sldId id="582" r:id="rId39"/>
    <p:sldId id="592" r:id="rId40"/>
    <p:sldId id="593" r:id="rId41"/>
  </p:sldIdLst>
  <p:sldSz cx="9906000" cy="6858000" type="A4"/>
  <p:notesSz cx="68072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BBB59"/>
    <a:srgbClr val="C0504D"/>
    <a:srgbClr val="4BACC6"/>
    <a:srgbClr val="FFFF00"/>
    <a:srgbClr val="F79646"/>
    <a:srgbClr val="FFFF99"/>
    <a:srgbClr val="7F7F7F"/>
    <a:srgbClr val="FDFD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82" autoAdjust="0"/>
    <p:restoredTop sz="91817" autoAdjust="0"/>
  </p:normalViewPr>
  <p:slideViewPr>
    <p:cSldViewPr showGuides="1">
      <p:cViewPr varScale="1">
        <p:scale>
          <a:sx n="106" d="100"/>
          <a:sy n="106" d="100"/>
        </p:scale>
        <p:origin x="1164" y="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1062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5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E5E22D-1602-48CD-967D-72B99D1C1E62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AB713359-492D-49D0-B376-B438FD1C41B5}">
      <dgm:prSet phldrT="[テキスト]"/>
      <dgm:spPr/>
      <dgm:t>
        <a:bodyPr/>
        <a:lstStyle/>
        <a:p>
          <a:r>
            <a:rPr kumimoji="1" lang="en-US" altLang="ja-JP" dirty="0"/>
            <a:t>ISR</a:t>
          </a:r>
          <a:r>
            <a:rPr kumimoji="1" lang="ja-JP" altLang="en-US" dirty="0"/>
            <a:t> </a:t>
          </a:r>
          <a:r>
            <a:rPr kumimoji="1" lang="en-US" altLang="ja-JP" dirty="0"/>
            <a:t>4000</a:t>
          </a:r>
          <a:r>
            <a:rPr kumimoji="1" lang="ja-JP" altLang="en-US" dirty="0"/>
            <a:t>シリーズに</a:t>
          </a:r>
          <a:r>
            <a:rPr kumimoji="1" lang="en-US" altLang="ja-JP" dirty="0"/>
            <a:t>OpenDNS</a:t>
          </a:r>
          <a:r>
            <a:rPr kumimoji="1" lang="ja-JP" altLang="en-US" dirty="0"/>
            <a:t>証明書をインストールする</a:t>
          </a:r>
        </a:p>
      </dgm:t>
    </dgm:pt>
    <dgm:pt modelId="{67BE8331-FC23-4862-B529-C9C631E74F09}">
      <dgm:prSet phldrT="[テキスト]"/>
      <dgm:spPr/>
      <dgm:t>
        <a:bodyPr/>
        <a:lstStyle/>
        <a:p>
          <a:r>
            <a:rPr kumimoji="1" lang="ja-JP" altLang="en-US" dirty="0"/>
            <a:t>証明書のインストール</a:t>
          </a:r>
        </a:p>
      </dgm:t>
    </dgm:pt>
    <dgm:pt modelId="{A5D12BE5-D5C6-424C-867B-90627D625F0B}" type="sibTrans" cxnId="{C4B76489-8621-4F36-9251-B2CE8A192E7B}">
      <dgm:prSet/>
      <dgm:spPr/>
      <dgm:t>
        <a:bodyPr/>
        <a:lstStyle/>
        <a:p>
          <a:endParaRPr kumimoji="1" lang="ja-JP" altLang="en-US"/>
        </a:p>
      </dgm:t>
    </dgm:pt>
    <dgm:pt modelId="{F36D65D0-E565-45BA-B5A9-A22A63D603E6}" type="parTrans" cxnId="{C4B76489-8621-4F36-9251-B2CE8A192E7B}">
      <dgm:prSet/>
      <dgm:spPr/>
      <dgm:t>
        <a:bodyPr/>
        <a:lstStyle/>
        <a:p>
          <a:endParaRPr kumimoji="1" lang="ja-JP" altLang="en-US"/>
        </a:p>
      </dgm:t>
    </dgm:pt>
    <dgm:pt modelId="{10BB98E7-FC77-4E54-B16E-B9584101DBCF}" type="sibTrans" cxnId="{4B0EC4E2-4C7C-4A59-BE7C-18C8A7103396}">
      <dgm:prSet/>
      <dgm:spPr/>
      <dgm:t>
        <a:bodyPr/>
        <a:lstStyle/>
        <a:p>
          <a:endParaRPr kumimoji="1" lang="ja-JP" altLang="en-US"/>
        </a:p>
      </dgm:t>
    </dgm:pt>
    <dgm:pt modelId="{BB5E7A60-6B15-4578-94EC-5654B3337534}" type="parTrans" cxnId="{4B0EC4E2-4C7C-4A59-BE7C-18C8A7103396}">
      <dgm:prSet/>
      <dgm:spPr/>
      <dgm:t>
        <a:bodyPr/>
        <a:lstStyle/>
        <a:p>
          <a:endParaRPr kumimoji="1" lang="ja-JP" altLang="en-US"/>
        </a:p>
      </dgm:t>
    </dgm:pt>
    <dgm:pt modelId="{F9EA8F7B-761F-4A8C-9D57-BF4CFADD0E98}">
      <dgm:prSet phldrT="[テキスト]"/>
      <dgm:spPr/>
      <dgm:t>
        <a:bodyPr/>
        <a:lstStyle/>
        <a:p>
          <a:r>
            <a:rPr kumimoji="1" lang="en-US" altLang="ja-JP" dirty="0"/>
            <a:t>Umbrella</a:t>
          </a:r>
          <a:r>
            <a:rPr kumimoji="1" lang="ja-JP" altLang="en-US" dirty="0"/>
            <a:t>管理コンソールから</a:t>
          </a:r>
          <a:r>
            <a:rPr kumimoji="1" lang="en-US" altLang="ja-JP" dirty="0"/>
            <a:t>API</a:t>
          </a:r>
          <a:r>
            <a:rPr kumimoji="1" lang="ja-JP" altLang="en-US" dirty="0"/>
            <a:t>トークンを入手</a:t>
          </a:r>
        </a:p>
      </dgm:t>
    </dgm:pt>
    <dgm:pt modelId="{BCE659B3-ECA2-48FA-9524-C4F7303DB791}">
      <dgm:prSet phldrT="[テキスト]"/>
      <dgm:spPr/>
      <dgm:t>
        <a:bodyPr/>
        <a:lstStyle/>
        <a:p>
          <a:r>
            <a:rPr kumimoji="1" lang="en-US" altLang="ja-JP" dirty="0"/>
            <a:t>API</a:t>
          </a:r>
          <a:r>
            <a:rPr kumimoji="1" lang="ja-JP" altLang="en-US" dirty="0"/>
            <a:t>トークン入手</a:t>
          </a:r>
        </a:p>
      </dgm:t>
    </dgm:pt>
    <dgm:pt modelId="{FBB5F3AC-8706-44DD-A4B5-3B6880F9A2EA}" type="sibTrans" cxnId="{F0F11E4E-662C-4BC9-AA25-3BD280FECF12}">
      <dgm:prSet/>
      <dgm:spPr/>
      <dgm:t>
        <a:bodyPr/>
        <a:lstStyle/>
        <a:p>
          <a:endParaRPr kumimoji="1" lang="ja-JP" altLang="en-US"/>
        </a:p>
      </dgm:t>
    </dgm:pt>
    <dgm:pt modelId="{7E20393A-9BD1-433B-862C-738A98C96CB7}" type="parTrans" cxnId="{F0F11E4E-662C-4BC9-AA25-3BD280FECF12}">
      <dgm:prSet/>
      <dgm:spPr/>
      <dgm:t>
        <a:bodyPr/>
        <a:lstStyle/>
        <a:p>
          <a:endParaRPr kumimoji="1" lang="ja-JP" altLang="en-US"/>
        </a:p>
      </dgm:t>
    </dgm:pt>
    <dgm:pt modelId="{7BA7EC30-68E3-4F00-A5F8-CFD11CECBBF9}" type="sibTrans" cxnId="{A0A6A2E3-98CB-42DA-8566-10D176E3FFF9}">
      <dgm:prSet/>
      <dgm:spPr/>
      <dgm:t>
        <a:bodyPr/>
        <a:lstStyle/>
        <a:p>
          <a:endParaRPr kumimoji="1" lang="ja-JP" altLang="en-US"/>
        </a:p>
      </dgm:t>
    </dgm:pt>
    <dgm:pt modelId="{7951DE7D-55E7-411B-8974-2A00F365A78E}" type="parTrans" cxnId="{A0A6A2E3-98CB-42DA-8566-10D176E3FFF9}">
      <dgm:prSet/>
      <dgm:spPr/>
      <dgm:t>
        <a:bodyPr/>
        <a:lstStyle/>
        <a:p>
          <a:endParaRPr kumimoji="1" lang="ja-JP" altLang="en-US"/>
        </a:p>
      </dgm:t>
    </dgm:pt>
    <dgm:pt modelId="{9CEF061B-5321-4562-8CCE-3E6F37858226}">
      <dgm:prSet phldrT="[テキスト]"/>
      <dgm:spPr/>
      <dgm:t>
        <a:bodyPr/>
        <a:lstStyle/>
        <a:p>
          <a:r>
            <a:rPr kumimoji="1" lang="ja-JP" altLang="en-US" dirty="0"/>
            <a:t>パラメータマップ作成</a:t>
          </a:r>
        </a:p>
      </dgm:t>
    </dgm:pt>
    <dgm:pt modelId="{A59FB826-FDD7-4C6B-9047-021E3A4EA728}" type="parTrans" cxnId="{6C1651E3-D70F-4039-BA64-B30E87780356}">
      <dgm:prSet/>
      <dgm:spPr/>
      <dgm:t>
        <a:bodyPr/>
        <a:lstStyle/>
        <a:p>
          <a:endParaRPr kumimoji="1" lang="ja-JP" altLang="en-US"/>
        </a:p>
      </dgm:t>
    </dgm:pt>
    <dgm:pt modelId="{8193DD1A-D311-4DBB-ABE3-743DE56387C0}" type="sibTrans" cxnId="{6C1651E3-D70F-4039-BA64-B30E87780356}">
      <dgm:prSet/>
      <dgm:spPr/>
      <dgm:t>
        <a:bodyPr/>
        <a:lstStyle/>
        <a:p>
          <a:endParaRPr kumimoji="1" lang="ja-JP" altLang="en-US"/>
        </a:p>
      </dgm:t>
    </dgm:pt>
    <dgm:pt modelId="{EFA914E6-3245-4CB6-9638-18FFCF1BF5FC}">
      <dgm:prSet phldrT="[テキスト]"/>
      <dgm:spPr/>
      <dgm:t>
        <a:bodyPr/>
        <a:lstStyle/>
        <a:p>
          <a:r>
            <a:rPr kumimoji="1" lang="ja-JP" altLang="en-US" dirty="0"/>
            <a:t>インターフェイス適用</a:t>
          </a:r>
        </a:p>
      </dgm:t>
    </dgm:pt>
    <dgm:pt modelId="{F3AF9BAA-4427-4236-BB80-17B511274ACD}" type="parTrans" cxnId="{806D38F0-D7F7-4403-8577-05CA13C4E7D1}">
      <dgm:prSet/>
      <dgm:spPr/>
      <dgm:t>
        <a:bodyPr/>
        <a:lstStyle/>
        <a:p>
          <a:endParaRPr kumimoji="1" lang="ja-JP" altLang="en-US"/>
        </a:p>
      </dgm:t>
    </dgm:pt>
    <dgm:pt modelId="{CDF210D8-BAE3-46AE-8692-460CC3C92039}" type="sibTrans" cxnId="{806D38F0-D7F7-4403-8577-05CA13C4E7D1}">
      <dgm:prSet/>
      <dgm:spPr/>
      <dgm:t>
        <a:bodyPr/>
        <a:lstStyle/>
        <a:p>
          <a:endParaRPr kumimoji="1" lang="ja-JP" altLang="en-US"/>
        </a:p>
      </dgm:t>
    </dgm:pt>
    <dgm:pt modelId="{8B6EEA11-49F3-42CF-8E22-DB7F9A10A777}">
      <dgm:prSet phldrT="[テキスト]"/>
      <dgm:spPr/>
      <dgm:t>
        <a:bodyPr/>
        <a:lstStyle/>
        <a:p>
          <a:r>
            <a:rPr kumimoji="1" lang="en-US" altLang="ja-JP" dirty="0"/>
            <a:t>Umbrella</a:t>
          </a:r>
          <a:r>
            <a:rPr kumimoji="1" lang="ja-JP" altLang="en-US" dirty="0"/>
            <a:t>連携用のパラメータマップを設定する</a:t>
          </a:r>
        </a:p>
      </dgm:t>
    </dgm:pt>
    <dgm:pt modelId="{4DBFCB97-05F9-4BF2-9E41-FF8C406CDD6D}" type="parTrans" cxnId="{38FC0CD2-F92A-4B53-9C8C-9B1F5DD34966}">
      <dgm:prSet/>
      <dgm:spPr/>
      <dgm:t>
        <a:bodyPr/>
        <a:lstStyle/>
        <a:p>
          <a:endParaRPr kumimoji="1" lang="ja-JP" altLang="en-US"/>
        </a:p>
      </dgm:t>
    </dgm:pt>
    <dgm:pt modelId="{4C0C5654-90A1-418A-B0FF-F9194478BC87}" type="sibTrans" cxnId="{38FC0CD2-F92A-4B53-9C8C-9B1F5DD34966}">
      <dgm:prSet/>
      <dgm:spPr/>
      <dgm:t>
        <a:bodyPr/>
        <a:lstStyle/>
        <a:p>
          <a:endParaRPr kumimoji="1" lang="ja-JP" altLang="en-US"/>
        </a:p>
      </dgm:t>
    </dgm:pt>
    <dgm:pt modelId="{34132C66-F89C-4DB8-987D-CAB709DF8B75}">
      <dgm:prSet phldrT="[テキスト]"/>
      <dgm:spPr/>
      <dgm:t>
        <a:bodyPr/>
        <a:lstStyle/>
        <a:p>
          <a:endParaRPr kumimoji="1" lang="ja-JP" altLang="en-US" dirty="0"/>
        </a:p>
      </dgm:t>
    </dgm:pt>
    <dgm:pt modelId="{C0D9B180-16D8-4B8B-8D47-FD9381DD0897}" type="parTrans" cxnId="{00E90316-4B81-4173-888F-527A741F719B}">
      <dgm:prSet/>
      <dgm:spPr/>
      <dgm:t>
        <a:bodyPr/>
        <a:lstStyle/>
        <a:p>
          <a:endParaRPr kumimoji="1" lang="ja-JP" altLang="en-US"/>
        </a:p>
      </dgm:t>
    </dgm:pt>
    <dgm:pt modelId="{F5AF637C-25C9-4129-B34A-E0AD7178F1C3}" type="sibTrans" cxnId="{00E90316-4B81-4173-888F-527A741F719B}">
      <dgm:prSet/>
      <dgm:spPr/>
      <dgm:t>
        <a:bodyPr/>
        <a:lstStyle/>
        <a:p>
          <a:endParaRPr kumimoji="1" lang="ja-JP" altLang="en-US"/>
        </a:p>
      </dgm:t>
    </dgm:pt>
    <dgm:pt modelId="{B37E18A5-4A29-4443-9C3E-F714946398C2}">
      <dgm:prSet phldrT="[テキスト]"/>
      <dgm:spPr/>
      <dgm:t>
        <a:bodyPr/>
        <a:lstStyle/>
        <a:p>
          <a:r>
            <a:rPr kumimoji="1" lang="en-US" altLang="ja-JP" dirty="0"/>
            <a:t>WAN</a:t>
          </a:r>
          <a:r>
            <a:rPr kumimoji="1" lang="ja-JP" altLang="en-US" dirty="0"/>
            <a:t>側インターフェイスにパラメータマップを適用する</a:t>
          </a:r>
        </a:p>
      </dgm:t>
    </dgm:pt>
    <dgm:pt modelId="{E8CAE25C-F779-4F1A-8248-70DC3D882527}" type="parTrans" cxnId="{B0F40383-243D-4588-ADEE-9BE648FB63FD}">
      <dgm:prSet/>
      <dgm:spPr/>
      <dgm:t>
        <a:bodyPr/>
        <a:lstStyle/>
        <a:p>
          <a:endParaRPr kumimoji="1" lang="ja-JP" altLang="en-US"/>
        </a:p>
      </dgm:t>
    </dgm:pt>
    <dgm:pt modelId="{EA4B09A1-813D-4EC4-94DD-32D5F576895D}" type="sibTrans" cxnId="{B0F40383-243D-4588-ADEE-9BE648FB63FD}">
      <dgm:prSet/>
      <dgm:spPr/>
      <dgm:t>
        <a:bodyPr/>
        <a:lstStyle/>
        <a:p>
          <a:endParaRPr kumimoji="1" lang="ja-JP" altLang="en-US"/>
        </a:p>
      </dgm:t>
    </dgm:pt>
    <dgm:pt modelId="{36AEA353-FCF2-45AF-8A63-756B7F7FC82F}">
      <dgm:prSet phldrT="[テキスト]"/>
      <dgm:spPr/>
      <dgm:t>
        <a:bodyPr/>
        <a:lstStyle/>
        <a:p>
          <a:r>
            <a:rPr kumimoji="1" lang="en-US" altLang="ja-JP" dirty="0"/>
            <a:t>LAN</a:t>
          </a:r>
          <a:r>
            <a:rPr kumimoji="1" lang="ja-JP" altLang="en-US" dirty="0"/>
            <a:t>側インターフェイスにタグを設定する</a:t>
          </a:r>
        </a:p>
      </dgm:t>
    </dgm:pt>
    <dgm:pt modelId="{46D9E352-FF2C-489A-9286-47206C270B1A}" type="parTrans" cxnId="{139EEDB4-594D-4F86-B9E5-A05500183266}">
      <dgm:prSet/>
      <dgm:spPr/>
      <dgm:t>
        <a:bodyPr/>
        <a:lstStyle/>
        <a:p>
          <a:endParaRPr kumimoji="1" lang="ja-JP" altLang="en-US"/>
        </a:p>
      </dgm:t>
    </dgm:pt>
    <dgm:pt modelId="{1542C0EF-D2BF-43BD-8C5C-398EF2745D1C}" type="sibTrans" cxnId="{139EEDB4-594D-4F86-B9E5-A05500183266}">
      <dgm:prSet/>
      <dgm:spPr/>
      <dgm:t>
        <a:bodyPr/>
        <a:lstStyle/>
        <a:p>
          <a:endParaRPr kumimoji="1" lang="ja-JP" altLang="en-US"/>
        </a:p>
      </dgm:t>
    </dgm:pt>
    <dgm:pt modelId="{697651E0-FF68-45F2-A204-B2EAA7958097}">
      <dgm:prSet phldrT="[テキスト]"/>
      <dgm:spPr/>
      <dgm:t>
        <a:bodyPr/>
        <a:lstStyle/>
        <a:p>
          <a:endParaRPr kumimoji="1" lang="ja-JP" altLang="en-US" dirty="0"/>
        </a:p>
      </dgm:t>
    </dgm:pt>
    <dgm:pt modelId="{A28AD90A-E859-4E82-8CDB-FA91220A26E4}" type="parTrans" cxnId="{ED6092CA-1C51-4679-B8BA-05D9296B153B}">
      <dgm:prSet/>
      <dgm:spPr/>
      <dgm:t>
        <a:bodyPr/>
        <a:lstStyle/>
        <a:p>
          <a:endParaRPr kumimoji="1" lang="ja-JP" altLang="en-US"/>
        </a:p>
      </dgm:t>
    </dgm:pt>
    <dgm:pt modelId="{CE641D51-9DC2-4879-AD5B-C0C4E9C1F6D6}" type="sibTrans" cxnId="{ED6092CA-1C51-4679-B8BA-05D9296B153B}">
      <dgm:prSet/>
      <dgm:spPr/>
      <dgm:t>
        <a:bodyPr/>
        <a:lstStyle/>
        <a:p>
          <a:endParaRPr kumimoji="1" lang="ja-JP" altLang="en-US"/>
        </a:p>
      </dgm:t>
    </dgm:pt>
    <dgm:pt modelId="{D11F2F43-F8B9-4894-8389-E02BF5329052}">
      <dgm:prSet phldrT="[テキスト]"/>
      <dgm:spPr/>
      <dgm:t>
        <a:bodyPr/>
        <a:lstStyle/>
        <a:p>
          <a:endParaRPr kumimoji="1" lang="ja-JP" altLang="en-US" dirty="0"/>
        </a:p>
      </dgm:t>
    </dgm:pt>
    <dgm:pt modelId="{EA18DA91-3D4F-42BA-9945-43E0796108BB}" type="parTrans" cxnId="{6D3AE2E1-9EA0-440F-96D7-CB682E73B114}">
      <dgm:prSet/>
      <dgm:spPr/>
      <dgm:t>
        <a:bodyPr/>
        <a:lstStyle/>
        <a:p>
          <a:endParaRPr kumimoji="1" lang="ja-JP" altLang="en-US"/>
        </a:p>
      </dgm:t>
    </dgm:pt>
    <dgm:pt modelId="{A8A712D7-7A53-47D1-B78F-12F1D8E1AF3F}" type="sibTrans" cxnId="{6D3AE2E1-9EA0-440F-96D7-CB682E73B114}">
      <dgm:prSet/>
      <dgm:spPr/>
      <dgm:t>
        <a:bodyPr/>
        <a:lstStyle/>
        <a:p>
          <a:endParaRPr kumimoji="1" lang="ja-JP" altLang="en-US"/>
        </a:p>
      </dgm:t>
    </dgm:pt>
    <dgm:pt modelId="{F5A6A277-8A13-44F7-8658-FCEC56F4DF1F}" type="pres">
      <dgm:prSet presAssocID="{C2E5E22D-1602-48CD-967D-72B99D1C1E62}" presName="linearFlow" presStyleCnt="0">
        <dgm:presLayoutVars>
          <dgm:dir/>
          <dgm:animLvl val="lvl"/>
          <dgm:resizeHandles val="exact"/>
        </dgm:presLayoutVars>
      </dgm:prSet>
      <dgm:spPr/>
    </dgm:pt>
    <dgm:pt modelId="{F2BA4E4B-2B72-4E6E-8311-EA17BE18C2E2}" type="pres">
      <dgm:prSet presAssocID="{BCE659B3-ECA2-48FA-9524-C4F7303DB791}" presName="composite" presStyleCnt="0"/>
      <dgm:spPr/>
    </dgm:pt>
    <dgm:pt modelId="{BB498579-14C6-4AE6-A0AB-B37C6C96E40E}" type="pres">
      <dgm:prSet presAssocID="{BCE659B3-ECA2-48FA-9524-C4F7303DB791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B45CA110-4933-4E72-9425-4C13D9EFC76B}" type="pres">
      <dgm:prSet presAssocID="{BCE659B3-ECA2-48FA-9524-C4F7303DB791}" presName="descendantText" presStyleLbl="alignAcc1" presStyleIdx="0" presStyleCnt="4">
        <dgm:presLayoutVars>
          <dgm:bulletEnabled val="1"/>
        </dgm:presLayoutVars>
      </dgm:prSet>
      <dgm:spPr/>
    </dgm:pt>
    <dgm:pt modelId="{79166F03-E367-4FDC-9D86-E1BC424434A4}" type="pres">
      <dgm:prSet presAssocID="{FBB5F3AC-8706-44DD-A4B5-3B6880F9A2EA}" presName="sp" presStyleCnt="0"/>
      <dgm:spPr/>
    </dgm:pt>
    <dgm:pt modelId="{B5D0186D-8B2F-426A-B413-D9D429AF0EA3}" type="pres">
      <dgm:prSet presAssocID="{67BE8331-FC23-4862-B529-C9C631E74F09}" presName="composite" presStyleCnt="0"/>
      <dgm:spPr/>
    </dgm:pt>
    <dgm:pt modelId="{6C7A84A1-4C42-4266-AF89-86E5BD69084B}" type="pres">
      <dgm:prSet presAssocID="{67BE8331-FC23-4862-B529-C9C631E74F09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36714383-BDCF-4938-8741-F80F804D2F86}" type="pres">
      <dgm:prSet presAssocID="{67BE8331-FC23-4862-B529-C9C631E74F09}" presName="descendantText" presStyleLbl="alignAcc1" presStyleIdx="1" presStyleCnt="4">
        <dgm:presLayoutVars>
          <dgm:bulletEnabled val="1"/>
        </dgm:presLayoutVars>
      </dgm:prSet>
      <dgm:spPr/>
    </dgm:pt>
    <dgm:pt modelId="{420E813C-03C2-46B6-B991-1C08FE9997FF}" type="pres">
      <dgm:prSet presAssocID="{A5D12BE5-D5C6-424C-867B-90627D625F0B}" presName="sp" presStyleCnt="0"/>
      <dgm:spPr/>
    </dgm:pt>
    <dgm:pt modelId="{97457180-E080-4C90-AD45-FC50F5547131}" type="pres">
      <dgm:prSet presAssocID="{9CEF061B-5321-4562-8CCE-3E6F37858226}" presName="composite" presStyleCnt="0"/>
      <dgm:spPr/>
    </dgm:pt>
    <dgm:pt modelId="{A86D60DB-DB3E-451A-8C27-0D2535410284}" type="pres">
      <dgm:prSet presAssocID="{9CEF061B-5321-4562-8CCE-3E6F37858226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BE7A8278-E4BB-49A8-A57C-B58E2F1EECC3}" type="pres">
      <dgm:prSet presAssocID="{9CEF061B-5321-4562-8CCE-3E6F37858226}" presName="descendantText" presStyleLbl="alignAcc1" presStyleIdx="2" presStyleCnt="4">
        <dgm:presLayoutVars>
          <dgm:bulletEnabled val="1"/>
        </dgm:presLayoutVars>
      </dgm:prSet>
      <dgm:spPr/>
    </dgm:pt>
    <dgm:pt modelId="{46833992-54C1-4B1B-A8EF-2BB8F7B4EA35}" type="pres">
      <dgm:prSet presAssocID="{8193DD1A-D311-4DBB-ABE3-743DE56387C0}" presName="sp" presStyleCnt="0"/>
      <dgm:spPr/>
    </dgm:pt>
    <dgm:pt modelId="{2CB071AC-3E31-4E64-B61C-8FF7C3A03C17}" type="pres">
      <dgm:prSet presAssocID="{EFA914E6-3245-4CB6-9638-18FFCF1BF5FC}" presName="composite" presStyleCnt="0"/>
      <dgm:spPr/>
    </dgm:pt>
    <dgm:pt modelId="{96183992-F4AA-40F0-A2B2-E5A997151463}" type="pres">
      <dgm:prSet presAssocID="{EFA914E6-3245-4CB6-9638-18FFCF1BF5FC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EB81DD1A-3362-4F8A-A747-A6E0F3FBF2EC}" type="pres">
      <dgm:prSet presAssocID="{EFA914E6-3245-4CB6-9638-18FFCF1BF5FC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00E90316-4B81-4173-888F-527A741F719B}" srcId="{9CEF061B-5321-4562-8CCE-3E6F37858226}" destId="{34132C66-F89C-4DB8-987D-CAB709DF8B75}" srcOrd="1" destOrd="0" parTransId="{C0D9B180-16D8-4B8B-8D47-FD9381DD0897}" sibTransId="{F5AF637C-25C9-4129-B34A-E0AD7178F1C3}"/>
    <dgm:cxn modelId="{3C542121-00EA-4258-86FA-82F6581D3F58}" type="presOf" srcId="{B37E18A5-4A29-4443-9C3E-F714946398C2}" destId="{EB81DD1A-3362-4F8A-A747-A6E0F3FBF2EC}" srcOrd="0" destOrd="0" presId="urn:microsoft.com/office/officeart/2005/8/layout/chevron2"/>
    <dgm:cxn modelId="{4D51E524-31C2-4B45-BDD0-4F9BAB7C1C44}" type="presOf" srcId="{AB713359-492D-49D0-B376-B438FD1C41B5}" destId="{36714383-BDCF-4938-8741-F80F804D2F86}" srcOrd="0" destOrd="0" presId="urn:microsoft.com/office/officeart/2005/8/layout/chevron2"/>
    <dgm:cxn modelId="{B63DE02B-19CE-450A-B53C-BFA37868AD3E}" type="presOf" srcId="{36AEA353-FCF2-45AF-8A63-756B7F7FC82F}" destId="{EB81DD1A-3362-4F8A-A747-A6E0F3FBF2EC}" srcOrd="0" destOrd="1" presId="urn:microsoft.com/office/officeart/2005/8/layout/chevron2"/>
    <dgm:cxn modelId="{83A1D93D-610B-4C52-BC45-231A51AB49DE}" type="presOf" srcId="{BCE659B3-ECA2-48FA-9524-C4F7303DB791}" destId="{BB498579-14C6-4AE6-A0AB-B37C6C96E40E}" srcOrd="0" destOrd="0" presId="urn:microsoft.com/office/officeart/2005/8/layout/chevron2"/>
    <dgm:cxn modelId="{D1E6D642-9B0A-4765-BF80-2ECD586A82B7}" type="presOf" srcId="{697651E0-FF68-45F2-A204-B2EAA7958097}" destId="{B45CA110-4933-4E72-9425-4C13D9EFC76B}" srcOrd="0" destOrd="1" presId="urn:microsoft.com/office/officeart/2005/8/layout/chevron2"/>
    <dgm:cxn modelId="{6B04EC4A-260B-47D1-834D-A0CE588C1D71}" type="presOf" srcId="{67BE8331-FC23-4862-B529-C9C631E74F09}" destId="{6C7A84A1-4C42-4266-AF89-86E5BD69084B}" srcOrd="0" destOrd="0" presId="urn:microsoft.com/office/officeart/2005/8/layout/chevron2"/>
    <dgm:cxn modelId="{F0F11E4E-662C-4BC9-AA25-3BD280FECF12}" srcId="{C2E5E22D-1602-48CD-967D-72B99D1C1E62}" destId="{BCE659B3-ECA2-48FA-9524-C4F7303DB791}" srcOrd="0" destOrd="0" parTransId="{7E20393A-9BD1-433B-862C-738A98C96CB7}" sibTransId="{FBB5F3AC-8706-44DD-A4B5-3B6880F9A2EA}"/>
    <dgm:cxn modelId="{F3D06272-7E08-42C7-8A5D-C77E34C8D07C}" type="presOf" srcId="{9CEF061B-5321-4562-8CCE-3E6F37858226}" destId="{A86D60DB-DB3E-451A-8C27-0D2535410284}" srcOrd="0" destOrd="0" presId="urn:microsoft.com/office/officeart/2005/8/layout/chevron2"/>
    <dgm:cxn modelId="{B0F40383-243D-4588-ADEE-9BE648FB63FD}" srcId="{EFA914E6-3245-4CB6-9638-18FFCF1BF5FC}" destId="{B37E18A5-4A29-4443-9C3E-F714946398C2}" srcOrd="0" destOrd="0" parTransId="{E8CAE25C-F779-4F1A-8248-70DC3D882527}" sibTransId="{EA4B09A1-813D-4EC4-94DD-32D5F576895D}"/>
    <dgm:cxn modelId="{C4B76489-8621-4F36-9251-B2CE8A192E7B}" srcId="{C2E5E22D-1602-48CD-967D-72B99D1C1E62}" destId="{67BE8331-FC23-4862-B529-C9C631E74F09}" srcOrd="1" destOrd="0" parTransId="{F36D65D0-E565-45BA-B5A9-A22A63D603E6}" sibTransId="{A5D12BE5-D5C6-424C-867B-90627D625F0B}"/>
    <dgm:cxn modelId="{E008038A-C474-4CA7-90AB-83BBD45227ED}" type="presOf" srcId="{D11F2F43-F8B9-4894-8389-E02BF5329052}" destId="{36714383-BDCF-4938-8741-F80F804D2F86}" srcOrd="0" destOrd="1" presId="urn:microsoft.com/office/officeart/2005/8/layout/chevron2"/>
    <dgm:cxn modelId="{8D25DD97-E6DB-487F-B4EC-34AEDEF9FDE4}" type="presOf" srcId="{34132C66-F89C-4DB8-987D-CAB709DF8B75}" destId="{BE7A8278-E4BB-49A8-A57C-B58E2F1EECC3}" srcOrd="0" destOrd="1" presId="urn:microsoft.com/office/officeart/2005/8/layout/chevron2"/>
    <dgm:cxn modelId="{B9E18FAC-6D03-4E5B-A0A5-E62D7921DFF3}" type="presOf" srcId="{F9EA8F7B-761F-4A8C-9D57-BF4CFADD0E98}" destId="{B45CA110-4933-4E72-9425-4C13D9EFC76B}" srcOrd="0" destOrd="0" presId="urn:microsoft.com/office/officeart/2005/8/layout/chevron2"/>
    <dgm:cxn modelId="{139EEDB4-594D-4F86-B9E5-A05500183266}" srcId="{EFA914E6-3245-4CB6-9638-18FFCF1BF5FC}" destId="{36AEA353-FCF2-45AF-8A63-756B7F7FC82F}" srcOrd="1" destOrd="0" parTransId="{46D9E352-FF2C-489A-9286-47206C270B1A}" sibTransId="{1542C0EF-D2BF-43BD-8C5C-398EF2745D1C}"/>
    <dgm:cxn modelId="{C6A0E7B6-C15E-4E98-A890-D9C31CC2F1D6}" type="presOf" srcId="{C2E5E22D-1602-48CD-967D-72B99D1C1E62}" destId="{F5A6A277-8A13-44F7-8658-FCEC56F4DF1F}" srcOrd="0" destOrd="0" presId="urn:microsoft.com/office/officeart/2005/8/layout/chevron2"/>
    <dgm:cxn modelId="{906634B9-D23E-4BCF-9F32-C533594BC7C1}" type="presOf" srcId="{EFA914E6-3245-4CB6-9638-18FFCF1BF5FC}" destId="{96183992-F4AA-40F0-A2B2-E5A997151463}" srcOrd="0" destOrd="0" presId="urn:microsoft.com/office/officeart/2005/8/layout/chevron2"/>
    <dgm:cxn modelId="{203D82BF-94DC-414B-B208-9C9F3957FA35}" type="presOf" srcId="{8B6EEA11-49F3-42CF-8E22-DB7F9A10A777}" destId="{BE7A8278-E4BB-49A8-A57C-B58E2F1EECC3}" srcOrd="0" destOrd="0" presId="urn:microsoft.com/office/officeart/2005/8/layout/chevron2"/>
    <dgm:cxn modelId="{ED6092CA-1C51-4679-B8BA-05D9296B153B}" srcId="{BCE659B3-ECA2-48FA-9524-C4F7303DB791}" destId="{697651E0-FF68-45F2-A204-B2EAA7958097}" srcOrd="1" destOrd="0" parTransId="{A28AD90A-E859-4E82-8CDB-FA91220A26E4}" sibTransId="{CE641D51-9DC2-4879-AD5B-C0C4E9C1F6D6}"/>
    <dgm:cxn modelId="{38FC0CD2-F92A-4B53-9C8C-9B1F5DD34966}" srcId="{9CEF061B-5321-4562-8CCE-3E6F37858226}" destId="{8B6EEA11-49F3-42CF-8E22-DB7F9A10A777}" srcOrd="0" destOrd="0" parTransId="{4DBFCB97-05F9-4BF2-9E41-FF8C406CDD6D}" sibTransId="{4C0C5654-90A1-418A-B0FF-F9194478BC87}"/>
    <dgm:cxn modelId="{6D3AE2E1-9EA0-440F-96D7-CB682E73B114}" srcId="{67BE8331-FC23-4862-B529-C9C631E74F09}" destId="{D11F2F43-F8B9-4894-8389-E02BF5329052}" srcOrd="1" destOrd="0" parTransId="{EA18DA91-3D4F-42BA-9945-43E0796108BB}" sibTransId="{A8A712D7-7A53-47D1-B78F-12F1D8E1AF3F}"/>
    <dgm:cxn modelId="{4B0EC4E2-4C7C-4A59-BE7C-18C8A7103396}" srcId="{67BE8331-FC23-4862-B529-C9C631E74F09}" destId="{AB713359-492D-49D0-B376-B438FD1C41B5}" srcOrd="0" destOrd="0" parTransId="{BB5E7A60-6B15-4578-94EC-5654B3337534}" sibTransId="{10BB98E7-FC77-4E54-B16E-B9584101DBCF}"/>
    <dgm:cxn modelId="{6C1651E3-D70F-4039-BA64-B30E87780356}" srcId="{C2E5E22D-1602-48CD-967D-72B99D1C1E62}" destId="{9CEF061B-5321-4562-8CCE-3E6F37858226}" srcOrd="2" destOrd="0" parTransId="{A59FB826-FDD7-4C6B-9047-021E3A4EA728}" sibTransId="{8193DD1A-D311-4DBB-ABE3-743DE56387C0}"/>
    <dgm:cxn modelId="{A0A6A2E3-98CB-42DA-8566-10D176E3FFF9}" srcId="{BCE659B3-ECA2-48FA-9524-C4F7303DB791}" destId="{F9EA8F7B-761F-4A8C-9D57-BF4CFADD0E98}" srcOrd="0" destOrd="0" parTransId="{7951DE7D-55E7-411B-8974-2A00F365A78E}" sibTransId="{7BA7EC30-68E3-4F00-A5F8-CFD11CECBBF9}"/>
    <dgm:cxn modelId="{806D38F0-D7F7-4403-8577-05CA13C4E7D1}" srcId="{C2E5E22D-1602-48CD-967D-72B99D1C1E62}" destId="{EFA914E6-3245-4CB6-9638-18FFCF1BF5FC}" srcOrd="3" destOrd="0" parTransId="{F3AF9BAA-4427-4236-BB80-17B511274ACD}" sibTransId="{CDF210D8-BAE3-46AE-8692-460CC3C92039}"/>
    <dgm:cxn modelId="{07BCEA5E-A359-4A33-9D98-1C1FEBABC1AC}" type="presParOf" srcId="{F5A6A277-8A13-44F7-8658-FCEC56F4DF1F}" destId="{F2BA4E4B-2B72-4E6E-8311-EA17BE18C2E2}" srcOrd="0" destOrd="0" presId="urn:microsoft.com/office/officeart/2005/8/layout/chevron2"/>
    <dgm:cxn modelId="{03021063-6297-4AA7-ACAD-C58F2BEF16AB}" type="presParOf" srcId="{F2BA4E4B-2B72-4E6E-8311-EA17BE18C2E2}" destId="{BB498579-14C6-4AE6-A0AB-B37C6C96E40E}" srcOrd="0" destOrd="0" presId="urn:microsoft.com/office/officeart/2005/8/layout/chevron2"/>
    <dgm:cxn modelId="{839065F3-4EFF-45EA-BC85-4D6DF3C8833F}" type="presParOf" srcId="{F2BA4E4B-2B72-4E6E-8311-EA17BE18C2E2}" destId="{B45CA110-4933-4E72-9425-4C13D9EFC76B}" srcOrd="1" destOrd="0" presId="urn:microsoft.com/office/officeart/2005/8/layout/chevron2"/>
    <dgm:cxn modelId="{322DAAE8-5469-4B81-8153-2D91CA8D82B2}" type="presParOf" srcId="{F5A6A277-8A13-44F7-8658-FCEC56F4DF1F}" destId="{79166F03-E367-4FDC-9D86-E1BC424434A4}" srcOrd="1" destOrd="0" presId="urn:microsoft.com/office/officeart/2005/8/layout/chevron2"/>
    <dgm:cxn modelId="{12A30648-0BD3-4F19-9769-5E2E7E08D67D}" type="presParOf" srcId="{F5A6A277-8A13-44F7-8658-FCEC56F4DF1F}" destId="{B5D0186D-8B2F-426A-B413-D9D429AF0EA3}" srcOrd="2" destOrd="0" presId="urn:microsoft.com/office/officeart/2005/8/layout/chevron2"/>
    <dgm:cxn modelId="{C217E25A-5DB6-4E6D-9643-FD653945202D}" type="presParOf" srcId="{B5D0186D-8B2F-426A-B413-D9D429AF0EA3}" destId="{6C7A84A1-4C42-4266-AF89-86E5BD69084B}" srcOrd="0" destOrd="0" presId="urn:microsoft.com/office/officeart/2005/8/layout/chevron2"/>
    <dgm:cxn modelId="{275E63F2-EC22-4CBA-91E4-9A6FCB76F70E}" type="presParOf" srcId="{B5D0186D-8B2F-426A-B413-D9D429AF0EA3}" destId="{36714383-BDCF-4938-8741-F80F804D2F86}" srcOrd="1" destOrd="0" presId="urn:microsoft.com/office/officeart/2005/8/layout/chevron2"/>
    <dgm:cxn modelId="{A148FB85-5FCA-465D-9468-C0D7376C78FF}" type="presParOf" srcId="{F5A6A277-8A13-44F7-8658-FCEC56F4DF1F}" destId="{420E813C-03C2-46B6-B991-1C08FE9997FF}" srcOrd="3" destOrd="0" presId="urn:microsoft.com/office/officeart/2005/8/layout/chevron2"/>
    <dgm:cxn modelId="{D975A14B-D69A-475F-8120-D87C21AEE04C}" type="presParOf" srcId="{F5A6A277-8A13-44F7-8658-FCEC56F4DF1F}" destId="{97457180-E080-4C90-AD45-FC50F5547131}" srcOrd="4" destOrd="0" presId="urn:microsoft.com/office/officeart/2005/8/layout/chevron2"/>
    <dgm:cxn modelId="{12276900-8F78-4A26-8220-C500D51142EA}" type="presParOf" srcId="{97457180-E080-4C90-AD45-FC50F5547131}" destId="{A86D60DB-DB3E-451A-8C27-0D2535410284}" srcOrd="0" destOrd="0" presId="urn:microsoft.com/office/officeart/2005/8/layout/chevron2"/>
    <dgm:cxn modelId="{B2D9D230-2DC6-4109-86B4-6BBE4F016349}" type="presParOf" srcId="{97457180-E080-4C90-AD45-FC50F5547131}" destId="{BE7A8278-E4BB-49A8-A57C-B58E2F1EECC3}" srcOrd="1" destOrd="0" presId="urn:microsoft.com/office/officeart/2005/8/layout/chevron2"/>
    <dgm:cxn modelId="{5114E51E-B7D8-42BD-BD7F-04BB81A10B11}" type="presParOf" srcId="{F5A6A277-8A13-44F7-8658-FCEC56F4DF1F}" destId="{46833992-54C1-4B1B-A8EF-2BB8F7B4EA35}" srcOrd="5" destOrd="0" presId="urn:microsoft.com/office/officeart/2005/8/layout/chevron2"/>
    <dgm:cxn modelId="{88655490-7FFE-4B91-8C3D-0A7D4BFE94EB}" type="presParOf" srcId="{F5A6A277-8A13-44F7-8658-FCEC56F4DF1F}" destId="{2CB071AC-3E31-4E64-B61C-8FF7C3A03C17}" srcOrd="6" destOrd="0" presId="urn:microsoft.com/office/officeart/2005/8/layout/chevron2"/>
    <dgm:cxn modelId="{D01774D0-BC5D-4D6B-A690-7D39C6563F01}" type="presParOf" srcId="{2CB071AC-3E31-4E64-B61C-8FF7C3A03C17}" destId="{96183992-F4AA-40F0-A2B2-E5A997151463}" srcOrd="0" destOrd="0" presId="urn:microsoft.com/office/officeart/2005/8/layout/chevron2"/>
    <dgm:cxn modelId="{2E10DA91-8AD0-42C0-A25A-D93BF31C7E43}" type="presParOf" srcId="{2CB071AC-3E31-4E64-B61C-8FF7C3A03C17}" destId="{EB81DD1A-3362-4F8A-A747-A6E0F3FBF2E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E5E22D-1602-48CD-967D-72B99D1C1E62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AB713359-492D-49D0-B376-B438FD1C41B5}">
      <dgm:prSet phldrT="[テキスト]"/>
      <dgm:spPr/>
      <dgm:t>
        <a:bodyPr/>
        <a:lstStyle/>
        <a:p>
          <a:r>
            <a:rPr kumimoji="1" lang="en-US" altLang="ja-JP" dirty="0"/>
            <a:t>WLC</a:t>
          </a:r>
          <a:r>
            <a:rPr kumimoji="1" lang="ja-JP" altLang="en-US" dirty="0"/>
            <a:t>が参照する</a:t>
          </a:r>
          <a:r>
            <a:rPr kumimoji="1" lang="en-US" altLang="ja-JP" dirty="0"/>
            <a:t>DNS</a:t>
          </a:r>
          <a:r>
            <a:rPr kumimoji="1" lang="ja-JP" altLang="en-US" dirty="0"/>
            <a:t>サーバを設定する</a:t>
          </a:r>
        </a:p>
      </dgm:t>
    </dgm:pt>
    <dgm:pt modelId="{67BE8331-FC23-4862-B529-C9C631E74F09}">
      <dgm:prSet phldrT="[テキスト]"/>
      <dgm:spPr/>
      <dgm:t>
        <a:bodyPr/>
        <a:lstStyle/>
        <a:p>
          <a:r>
            <a:rPr kumimoji="1" lang="en-US" altLang="ja-JP" dirty="0"/>
            <a:t>DNS</a:t>
          </a:r>
          <a:r>
            <a:rPr kumimoji="1" lang="ja-JP" altLang="en-US" dirty="0"/>
            <a:t>サーバの設定</a:t>
          </a:r>
        </a:p>
      </dgm:t>
    </dgm:pt>
    <dgm:pt modelId="{A5D12BE5-D5C6-424C-867B-90627D625F0B}" type="sibTrans" cxnId="{C4B76489-8621-4F36-9251-B2CE8A192E7B}">
      <dgm:prSet/>
      <dgm:spPr/>
      <dgm:t>
        <a:bodyPr/>
        <a:lstStyle/>
        <a:p>
          <a:endParaRPr kumimoji="1" lang="ja-JP" altLang="en-US"/>
        </a:p>
      </dgm:t>
    </dgm:pt>
    <dgm:pt modelId="{F36D65D0-E565-45BA-B5A9-A22A63D603E6}" type="parTrans" cxnId="{C4B76489-8621-4F36-9251-B2CE8A192E7B}">
      <dgm:prSet/>
      <dgm:spPr/>
      <dgm:t>
        <a:bodyPr/>
        <a:lstStyle/>
        <a:p>
          <a:endParaRPr kumimoji="1" lang="ja-JP" altLang="en-US"/>
        </a:p>
      </dgm:t>
    </dgm:pt>
    <dgm:pt modelId="{10BB98E7-FC77-4E54-B16E-B9584101DBCF}" type="sibTrans" cxnId="{4B0EC4E2-4C7C-4A59-BE7C-18C8A7103396}">
      <dgm:prSet/>
      <dgm:spPr/>
      <dgm:t>
        <a:bodyPr/>
        <a:lstStyle/>
        <a:p>
          <a:endParaRPr kumimoji="1" lang="ja-JP" altLang="en-US"/>
        </a:p>
      </dgm:t>
    </dgm:pt>
    <dgm:pt modelId="{BB5E7A60-6B15-4578-94EC-5654B3337534}" type="parTrans" cxnId="{4B0EC4E2-4C7C-4A59-BE7C-18C8A7103396}">
      <dgm:prSet/>
      <dgm:spPr/>
      <dgm:t>
        <a:bodyPr/>
        <a:lstStyle/>
        <a:p>
          <a:endParaRPr kumimoji="1" lang="ja-JP" altLang="en-US"/>
        </a:p>
      </dgm:t>
    </dgm:pt>
    <dgm:pt modelId="{F9EA8F7B-761F-4A8C-9D57-BF4CFADD0E98}">
      <dgm:prSet phldrT="[テキスト]"/>
      <dgm:spPr/>
      <dgm:t>
        <a:bodyPr/>
        <a:lstStyle/>
        <a:p>
          <a:r>
            <a:rPr kumimoji="1" lang="en-US" altLang="ja-JP" dirty="0"/>
            <a:t>Umbrella</a:t>
          </a:r>
          <a:r>
            <a:rPr kumimoji="1" lang="ja-JP" altLang="en-US" dirty="0"/>
            <a:t>コンソールから</a:t>
          </a:r>
          <a:r>
            <a:rPr kumimoji="1" lang="en-US" altLang="ja-JP" dirty="0"/>
            <a:t>API</a:t>
          </a:r>
          <a:r>
            <a:rPr kumimoji="1" lang="ja-JP" altLang="en-US" dirty="0"/>
            <a:t>トークンを入手</a:t>
          </a:r>
        </a:p>
      </dgm:t>
    </dgm:pt>
    <dgm:pt modelId="{BCE659B3-ECA2-48FA-9524-C4F7303DB791}">
      <dgm:prSet phldrT="[テキスト]"/>
      <dgm:spPr/>
      <dgm:t>
        <a:bodyPr/>
        <a:lstStyle/>
        <a:p>
          <a:r>
            <a:rPr kumimoji="1" lang="en-US" altLang="ja-JP" dirty="0"/>
            <a:t>API</a:t>
          </a:r>
          <a:r>
            <a:rPr kumimoji="1" lang="ja-JP" altLang="en-US" dirty="0"/>
            <a:t>トークン入手</a:t>
          </a:r>
        </a:p>
      </dgm:t>
    </dgm:pt>
    <dgm:pt modelId="{FBB5F3AC-8706-44DD-A4B5-3B6880F9A2EA}" type="sibTrans" cxnId="{F0F11E4E-662C-4BC9-AA25-3BD280FECF12}">
      <dgm:prSet/>
      <dgm:spPr/>
      <dgm:t>
        <a:bodyPr/>
        <a:lstStyle/>
        <a:p>
          <a:endParaRPr kumimoji="1" lang="ja-JP" altLang="en-US"/>
        </a:p>
      </dgm:t>
    </dgm:pt>
    <dgm:pt modelId="{7E20393A-9BD1-433B-862C-738A98C96CB7}" type="parTrans" cxnId="{F0F11E4E-662C-4BC9-AA25-3BD280FECF12}">
      <dgm:prSet/>
      <dgm:spPr/>
      <dgm:t>
        <a:bodyPr/>
        <a:lstStyle/>
        <a:p>
          <a:endParaRPr kumimoji="1" lang="ja-JP" altLang="en-US"/>
        </a:p>
      </dgm:t>
    </dgm:pt>
    <dgm:pt modelId="{7BA7EC30-68E3-4F00-A5F8-CFD11CECBBF9}" type="sibTrans" cxnId="{A0A6A2E3-98CB-42DA-8566-10D176E3FFF9}">
      <dgm:prSet/>
      <dgm:spPr/>
      <dgm:t>
        <a:bodyPr/>
        <a:lstStyle/>
        <a:p>
          <a:endParaRPr kumimoji="1" lang="ja-JP" altLang="en-US"/>
        </a:p>
      </dgm:t>
    </dgm:pt>
    <dgm:pt modelId="{7951DE7D-55E7-411B-8974-2A00F365A78E}" type="parTrans" cxnId="{A0A6A2E3-98CB-42DA-8566-10D176E3FFF9}">
      <dgm:prSet/>
      <dgm:spPr/>
      <dgm:t>
        <a:bodyPr/>
        <a:lstStyle/>
        <a:p>
          <a:endParaRPr kumimoji="1" lang="ja-JP" altLang="en-US"/>
        </a:p>
      </dgm:t>
    </dgm:pt>
    <dgm:pt modelId="{9CEF061B-5321-4562-8CCE-3E6F37858226}">
      <dgm:prSet phldrT="[テキスト]"/>
      <dgm:spPr/>
      <dgm:t>
        <a:bodyPr/>
        <a:lstStyle/>
        <a:p>
          <a:r>
            <a:rPr kumimoji="1" lang="ja-JP" altLang="en-US" dirty="0"/>
            <a:t>プロファイル作成</a:t>
          </a:r>
        </a:p>
      </dgm:t>
    </dgm:pt>
    <dgm:pt modelId="{A59FB826-FDD7-4C6B-9047-021E3A4EA728}" type="parTrans" cxnId="{6C1651E3-D70F-4039-BA64-B30E87780356}">
      <dgm:prSet/>
      <dgm:spPr/>
      <dgm:t>
        <a:bodyPr/>
        <a:lstStyle/>
        <a:p>
          <a:endParaRPr kumimoji="1" lang="ja-JP" altLang="en-US"/>
        </a:p>
      </dgm:t>
    </dgm:pt>
    <dgm:pt modelId="{8193DD1A-D311-4DBB-ABE3-743DE56387C0}" type="sibTrans" cxnId="{6C1651E3-D70F-4039-BA64-B30E87780356}">
      <dgm:prSet/>
      <dgm:spPr/>
      <dgm:t>
        <a:bodyPr/>
        <a:lstStyle/>
        <a:p>
          <a:endParaRPr kumimoji="1" lang="ja-JP" altLang="en-US"/>
        </a:p>
      </dgm:t>
    </dgm:pt>
    <dgm:pt modelId="{EFA914E6-3245-4CB6-9638-18FFCF1BF5FC}">
      <dgm:prSet phldrT="[テキスト]"/>
      <dgm:spPr/>
      <dgm:t>
        <a:bodyPr/>
        <a:lstStyle/>
        <a:p>
          <a:r>
            <a:rPr kumimoji="1" lang="en-US" altLang="ja-JP" dirty="0"/>
            <a:t>WLAN</a:t>
          </a:r>
          <a:r>
            <a:rPr kumimoji="1" lang="ja-JP" altLang="en-US" dirty="0"/>
            <a:t>適用</a:t>
          </a:r>
        </a:p>
      </dgm:t>
    </dgm:pt>
    <dgm:pt modelId="{F3AF9BAA-4427-4236-BB80-17B511274ACD}" type="parTrans" cxnId="{806D38F0-D7F7-4403-8577-05CA13C4E7D1}">
      <dgm:prSet/>
      <dgm:spPr/>
      <dgm:t>
        <a:bodyPr/>
        <a:lstStyle/>
        <a:p>
          <a:endParaRPr kumimoji="1" lang="ja-JP" altLang="en-US"/>
        </a:p>
      </dgm:t>
    </dgm:pt>
    <dgm:pt modelId="{CDF210D8-BAE3-46AE-8692-460CC3C92039}" type="sibTrans" cxnId="{806D38F0-D7F7-4403-8577-05CA13C4E7D1}">
      <dgm:prSet/>
      <dgm:spPr/>
      <dgm:t>
        <a:bodyPr/>
        <a:lstStyle/>
        <a:p>
          <a:endParaRPr kumimoji="1" lang="ja-JP" altLang="en-US"/>
        </a:p>
      </dgm:t>
    </dgm:pt>
    <dgm:pt modelId="{8B6EEA11-49F3-42CF-8E22-DB7F9A10A777}">
      <dgm:prSet phldrT="[テキスト]"/>
      <dgm:spPr/>
      <dgm:t>
        <a:bodyPr/>
        <a:lstStyle/>
        <a:p>
          <a:r>
            <a:rPr kumimoji="1" lang="en-US" altLang="ja-JP" dirty="0"/>
            <a:t>OpenDNS</a:t>
          </a:r>
          <a:r>
            <a:rPr kumimoji="1" lang="ja-JP" altLang="en-US" dirty="0"/>
            <a:t>プロファイルを作成する</a:t>
          </a:r>
        </a:p>
      </dgm:t>
    </dgm:pt>
    <dgm:pt modelId="{4DBFCB97-05F9-4BF2-9E41-FF8C406CDD6D}" type="parTrans" cxnId="{38FC0CD2-F92A-4B53-9C8C-9B1F5DD34966}">
      <dgm:prSet/>
      <dgm:spPr/>
      <dgm:t>
        <a:bodyPr/>
        <a:lstStyle/>
        <a:p>
          <a:endParaRPr kumimoji="1" lang="ja-JP" altLang="en-US"/>
        </a:p>
      </dgm:t>
    </dgm:pt>
    <dgm:pt modelId="{4C0C5654-90A1-418A-B0FF-F9194478BC87}" type="sibTrans" cxnId="{38FC0CD2-F92A-4B53-9C8C-9B1F5DD34966}">
      <dgm:prSet/>
      <dgm:spPr/>
      <dgm:t>
        <a:bodyPr/>
        <a:lstStyle/>
        <a:p>
          <a:endParaRPr kumimoji="1" lang="ja-JP" altLang="en-US"/>
        </a:p>
      </dgm:t>
    </dgm:pt>
    <dgm:pt modelId="{34132C66-F89C-4DB8-987D-CAB709DF8B75}">
      <dgm:prSet phldrT="[テキスト]"/>
      <dgm:spPr/>
      <dgm:t>
        <a:bodyPr/>
        <a:lstStyle/>
        <a:p>
          <a:endParaRPr kumimoji="1" lang="ja-JP" altLang="en-US" dirty="0"/>
        </a:p>
      </dgm:t>
    </dgm:pt>
    <dgm:pt modelId="{C0D9B180-16D8-4B8B-8D47-FD9381DD0897}" type="parTrans" cxnId="{00E90316-4B81-4173-888F-527A741F719B}">
      <dgm:prSet/>
      <dgm:spPr/>
      <dgm:t>
        <a:bodyPr/>
        <a:lstStyle/>
        <a:p>
          <a:endParaRPr kumimoji="1" lang="ja-JP" altLang="en-US"/>
        </a:p>
      </dgm:t>
    </dgm:pt>
    <dgm:pt modelId="{F5AF637C-25C9-4129-B34A-E0AD7178F1C3}" type="sibTrans" cxnId="{00E90316-4B81-4173-888F-527A741F719B}">
      <dgm:prSet/>
      <dgm:spPr/>
      <dgm:t>
        <a:bodyPr/>
        <a:lstStyle/>
        <a:p>
          <a:endParaRPr kumimoji="1" lang="ja-JP" altLang="en-US"/>
        </a:p>
      </dgm:t>
    </dgm:pt>
    <dgm:pt modelId="{B37E18A5-4A29-4443-9C3E-F714946398C2}">
      <dgm:prSet phldrT="[テキスト]"/>
      <dgm:spPr/>
      <dgm:t>
        <a:bodyPr/>
        <a:lstStyle/>
        <a:p>
          <a:r>
            <a:rPr kumimoji="1" lang="en-US" altLang="ja-JP" dirty="0"/>
            <a:t>WLAN</a:t>
          </a:r>
          <a:r>
            <a:rPr kumimoji="1" lang="ja-JP" altLang="en-US" dirty="0"/>
            <a:t>に</a:t>
          </a:r>
          <a:r>
            <a:rPr kumimoji="1" lang="en-US" altLang="ja-JP" dirty="0"/>
            <a:t>OpenDNS</a:t>
          </a:r>
          <a:r>
            <a:rPr kumimoji="1" lang="ja-JP" altLang="en-US" dirty="0"/>
            <a:t>プロファイルを適用する</a:t>
          </a:r>
        </a:p>
      </dgm:t>
    </dgm:pt>
    <dgm:pt modelId="{E8CAE25C-F779-4F1A-8248-70DC3D882527}" type="parTrans" cxnId="{B0F40383-243D-4588-ADEE-9BE648FB63FD}">
      <dgm:prSet/>
      <dgm:spPr/>
      <dgm:t>
        <a:bodyPr/>
        <a:lstStyle/>
        <a:p>
          <a:endParaRPr kumimoji="1" lang="ja-JP" altLang="en-US"/>
        </a:p>
      </dgm:t>
    </dgm:pt>
    <dgm:pt modelId="{EA4B09A1-813D-4EC4-94DD-32D5F576895D}" type="sibTrans" cxnId="{B0F40383-243D-4588-ADEE-9BE648FB63FD}">
      <dgm:prSet/>
      <dgm:spPr/>
      <dgm:t>
        <a:bodyPr/>
        <a:lstStyle/>
        <a:p>
          <a:endParaRPr kumimoji="1" lang="ja-JP" altLang="en-US"/>
        </a:p>
      </dgm:t>
    </dgm:pt>
    <dgm:pt modelId="{697651E0-FF68-45F2-A204-B2EAA7958097}">
      <dgm:prSet phldrT="[テキスト]"/>
      <dgm:spPr/>
      <dgm:t>
        <a:bodyPr/>
        <a:lstStyle/>
        <a:p>
          <a:endParaRPr kumimoji="1" lang="ja-JP" altLang="en-US" dirty="0"/>
        </a:p>
      </dgm:t>
    </dgm:pt>
    <dgm:pt modelId="{A28AD90A-E859-4E82-8CDB-FA91220A26E4}" type="parTrans" cxnId="{ED6092CA-1C51-4679-B8BA-05D9296B153B}">
      <dgm:prSet/>
      <dgm:spPr/>
      <dgm:t>
        <a:bodyPr/>
        <a:lstStyle/>
        <a:p>
          <a:endParaRPr kumimoji="1" lang="ja-JP" altLang="en-US"/>
        </a:p>
      </dgm:t>
    </dgm:pt>
    <dgm:pt modelId="{CE641D51-9DC2-4879-AD5B-C0C4E9C1F6D6}" type="sibTrans" cxnId="{ED6092CA-1C51-4679-B8BA-05D9296B153B}">
      <dgm:prSet/>
      <dgm:spPr/>
      <dgm:t>
        <a:bodyPr/>
        <a:lstStyle/>
        <a:p>
          <a:endParaRPr kumimoji="1" lang="ja-JP" altLang="en-US"/>
        </a:p>
      </dgm:t>
    </dgm:pt>
    <dgm:pt modelId="{D11F2F43-F8B9-4894-8389-E02BF5329052}">
      <dgm:prSet phldrT="[テキスト]"/>
      <dgm:spPr/>
      <dgm:t>
        <a:bodyPr/>
        <a:lstStyle/>
        <a:p>
          <a:endParaRPr kumimoji="1" lang="ja-JP" altLang="en-US" dirty="0"/>
        </a:p>
      </dgm:t>
    </dgm:pt>
    <dgm:pt modelId="{EA18DA91-3D4F-42BA-9945-43E0796108BB}" type="parTrans" cxnId="{6D3AE2E1-9EA0-440F-96D7-CB682E73B114}">
      <dgm:prSet/>
      <dgm:spPr/>
      <dgm:t>
        <a:bodyPr/>
        <a:lstStyle/>
        <a:p>
          <a:endParaRPr kumimoji="1" lang="ja-JP" altLang="en-US"/>
        </a:p>
      </dgm:t>
    </dgm:pt>
    <dgm:pt modelId="{A8A712D7-7A53-47D1-B78F-12F1D8E1AF3F}" type="sibTrans" cxnId="{6D3AE2E1-9EA0-440F-96D7-CB682E73B114}">
      <dgm:prSet/>
      <dgm:spPr/>
      <dgm:t>
        <a:bodyPr/>
        <a:lstStyle/>
        <a:p>
          <a:endParaRPr kumimoji="1" lang="ja-JP" altLang="en-US"/>
        </a:p>
      </dgm:t>
    </dgm:pt>
    <dgm:pt modelId="{00F94191-7036-487D-BEFE-E3D5AAE79910}">
      <dgm:prSet phldrT="[テキスト]"/>
      <dgm:spPr/>
      <dgm:t>
        <a:bodyPr/>
        <a:lstStyle/>
        <a:p>
          <a:endParaRPr kumimoji="1" lang="ja-JP" altLang="en-US" dirty="0"/>
        </a:p>
      </dgm:t>
    </dgm:pt>
    <dgm:pt modelId="{2E2ED30E-75FD-47E1-9402-E0EB0F8E0E83}" type="parTrans" cxnId="{33199637-3048-4EE9-B45F-9FEF9109DB27}">
      <dgm:prSet/>
      <dgm:spPr/>
      <dgm:t>
        <a:bodyPr/>
        <a:lstStyle/>
        <a:p>
          <a:endParaRPr kumimoji="1" lang="ja-JP" altLang="en-US"/>
        </a:p>
      </dgm:t>
    </dgm:pt>
    <dgm:pt modelId="{C6DA1CC9-2FFE-4B63-A6CB-1D08FD70BD23}" type="sibTrans" cxnId="{33199637-3048-4EE9-B45F-9FEF9109DB27}">
      <dgm:prSet/>
      <dgm:spPr/>
      <dgm:t>
        <a:bodyPr/>
        <a:lstStyle/>
        <a:p>
          <a:endParaRPr kumimoji="1" lang="ja-JP" altLang="en-US"/>
        </a:p>
      </dgm:t>
    </dgm:pt>
    <dgm:pt modelId="{F5A6A277-8A13-44F7-8658-FCEC56F4DF1F}" type="pres">
      <dgm:prSet presAssocID="{C2E5E22D-1602-48CD-967D-72B99D1C1E62}" presName="linearFlow" presStyleCnt="0">
        <dgm:presLayoutVars>
          <dgm:dir/>
          <dgm:animLvl val="lvl"/>
          <dgm:resizeHandles val="exact"/>
        </dgm:presLayoutVars>
      </dgm:prSet>
      <dgm:spPr/>
    </dgm:pt>
    <dgm:pt modelId="{F2BA4E4B-2B72-4E6E-8311-EA17BE18C2E2}" type="pres">
      <dgm:prSet presAssocID="{BCE659B3-ECA2-48FA-9524-C4F7303DB791}" presName="composite" presStyleCnt="0"/>
      <dgm:spPr/>
    </dgm:pt>
    <dgm:pt modelId="{BB498579-14C6-4AE6-A0AB-B37C6C96E40E}" type="pres">
      <dgm:prSet presAssocID="{BCE659B3-ECA2-48FA-9524-C4F7303DB791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B45CA110-4933-4E72-9425-4C13D9EFC76B}" type="pres">
      <dgm:prSet presAssocID="{BCE659B3-ECA2-48FA-9524-C4F7303DB791}" presName="descendantText" presStyleLbl="alignAcc1" presStyleIdx="0" presStyleCnt="4">
        <dgm:presLayoutVars>
          <dgm:bulletEnabled val="1"/>
        </dgm:presLayoutVars>
      </dgm:prSet>
      <dgm:spPr/>
    </dgm:pt>
    <dgm:pt modelId="{79166F03-E367-4FDC-9D86-E1BC424434A4}" type="pres">
      <dgm:prSet presAssocID="{FBB5F3AC-8706-44DD-A4B5-3B6880F9A2EA}" presName="sp" presStyleCnt="0"/>
      <dgm:spPr/>
    </dgm:pt>
    <dgm:pt modelId="{B5D0186D-8B2F-426A-B413-D9D429AF0EA3}" type="pres">
      <dgm:prSet presAssocID="{67BE8331-FC23-4862-B529-C9C631E74F09}" presName="composite" presStyleCnt="0"/>
      <dgm:spPr/>
    </dgm:pt>
    <dgm:pt modelId="{6C7A84A1-4C42-4266-AF89-86E5BD69084B}" type="pres">
      <dgm:prSet presAssocID="{67BE8331-FC23-4862-B529-C9C631E74F09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36714383-BDCF-4938-8741-F80F804D2F86}" type="pres">
      <dgm:prSet presAssocID="{67BE8331-FC23-4862-B529-C9C631E74F09}" presName="descendantText" presStyleLbl="alignAcc1" presStyleIdx="1" presStyleCnt="4">
        <dgm:presLayoutVars>
          <dgm:bulletEnabled val="1"/>
        </dgm:presLayoutVars>
      </dgm:prSet>
      <dgm:spPr/>
    </dgm:pt>
    <dgm:pt modelId="{420E813C-03C2-46B6-B991-1C08FE9997FF}" type="pres">
      <dgm:prSet presAssocID="{A5D12BE5-D5C6-424C-867B-90627D625F0B}" presName="sp" presStyleCnt="0"/>
      <dgm:spPr/>
    </dgm:pt>
    <dgm:pt modelId="{97457180-E080-4C90-AD45-FC50F5547131}" type="pres">
      <dgm:prSet presAssocID="{9CEF061B-5321-4562-8CCE-3E6F37858226}" presName="composite" presStyleCnt="0"/>
      <dgm:spPr/>
    </dgm:pt>
    <dgm:pt modelId="{A86D60DB-DB3E-451A-8C27-0D2535410284}" type="pres">
      <dgm:prSet presAssocID="{9CEF061B-5321-4562-8CCE-3E6F37858226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BE7A8278-E4BB-49A8-A57C-B58E2F1EECC3}" type="pres">
      <dgm:prSet presAssocID="{9CEF061B-5321-4562-8CCE-3E6F37858226}" presName="descendantText" presStyleLbl="alignAcc1" presStyleIdx="2" presStyleCnt="4">
        <dgm:presLayoutVars>
          <dgm:bulletEnabled val="1"/>
        </dgm:presLayoutVars>
      </dgm:prSet>
      <dgm:spPr/>
    </dgm:pt>
    <dgm:pt modelId="{46833992-54C1-4B1B-A8EF-2BB8F7B4EA35}" type="pres">
      <dgm:prSet presAssocID="{8193DD1A-D311-4DBB-ABE3-743DE56387C0}" presName="sp" presStyleCnt="0"/>
      <dgm:spPr/>
    </dgm:pt>
    <dgm:pt modelId="{2CB071AC-3E31-4E64-B61C-8FF7C3A03C17}" type="pres">
      <dgm:prSet presAssocID="{EFA914E6-3245-4CB6-9638-18FFCF1BF5FC}" presName="composite" presStyleCnt="0"/>
      <dgm:spPr/>
    </dgm:pt>
    <dgm:pt modelId="{96183992-F4AA-40F0-A2B2-E5A997151463}" type="pres">
      <dgm:prSet presAssocID="{EFA914E6-3245-4CB6-9638-18FFCF1BF5FC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EB81DD1A-3362-4F8A-A747-A6E0F3FBF2EC}" type="pres">
      <dgm:prSet presAssocID="{EFA914E6-3245-4CB6-9638-18FFCF1BF5FC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00E90316-4B81-4173-888F-527A741F719B}" srcId="{9CEF061B-5321-4562-8CCE-3E6F37858226}" destId="{34132C66-F89C-4DB8-987D-CAB709DF8B75}" srcOrd="1" destOrd="0" parTransId="{C0D9B180-16D8-4B8B-8D47-FD9381DD0897}" sibTransId="{F5AF637C-25C9-4129-B34A-E0AD7178F1C3}"/>
    <dgm:cxn modelId="{3C542121-00EA-4258-86FA-82F6581D3F58}" type="presOf" srcId="{B37E18A5-4A29-4443-9C3E-F714946398C2}" destId="{EB81DD1A-3362-4F8A-A747-A6E0F3FBF2EC}" srcOrd="0" destOrd="0" presId="urn:microsoft.com/office/officeart/2005/8/layout/chevron2"/>
    <dgm:cxn modelId="{4D51E524-31C2-4B45-BDD0-4F9BAB7C1C44}" type="presOf" srcId="{AB713359-492D-49D0-B376-B438FD1C41B5}" destId="{36714383-BDCF-4938-8741-F80F804D2F86}" srcOrd="0" destOrd="0" presId="urn:microsoft.com/office/officeart/2005/8/layout/chevron2"/>
    <dgm:cxn modelId="{33199637-3048-4EE9-B45F-9FEF9109DB27}" srcId="{EFA914E6-3245-4CB6-9638-18FFCF1BF5FC}" destId="{00F94191-7036-487D-BEFE-E3D5AAE79910}" srcOrd="1" destOrd="0" parTransId="{2E2ED30E-75FD-47E1-9402-E0EB0F8E0E83}" sibTransId="{C6DA1CC9-2FFE-4B63-A6CB-1D08FD70BD23}"/>
    <dgm:cxn modelId="{83A1D93D-610B-4C52-BC45-231A51AB49DE}" type="presOf" srcId="{BCE659B3-ECA2-48FA-9524-C4F7303DB791}" destId="{BB498579-14C6-4AE6-A0AB-B37C6C96E40E}" srcOrd="0" destOrd="0" presId="urn:microsoft.com/office/officeart/2005/8/layout/chevron2"/>
    <dgm:cxn modelId="{D1E6D642-9B0A-4765-BF80-2ECD586A82B7}" type="presOf" srcId="{697651E0-FF68-45F2-A204-B2EAA7958097}" destId="{B45CA110-4933-4E72-9425-4C13D9EFC76B}" srcOrd="0" destOrd="1" presId="urn:microsoft.com/office/officeart/2005/8/layout/chevron2"/>
    <dgm:cxn modelId="{6B04EC4A-260B-47D1-834D-A0CE588C1D71}" type="presOf" srcId="{67BE8331-FC23-4862-B529-C9C631E74F09}" destId="{6C7A84A1-4C42-4266-AF89-86E5BD69084B}" srcOrd="0" destOrd="0" presId="urn:microsoft.com/office/officeart/2005/8/layout/chevron2"/>
    <dgm:cxn modelId="{F0F11E4E-662C-4BC9-AA25-3BD280FECF12}" srcId="{C2E5E22D-1602-48CD-967D-72B99D1C1E62}" destId="{BCE659B3-ECA2-48FA-9524-C4F7303DB791}" srcOrd="0" destOrd="0" parTransId="{7E20393A-9BD1-433B-862C-738A98C96CB7}" sibTransId="{FBB5F3AC-8706-44DD-A4B5-3B6880F9A2EA}"/>
    <dgm:cxn modelId="{F3D06272-7E08-42C7-8A5D-C77E34C8D07C}" type="presOf" srcId="{9CEF061B-5321-4562-8CCE-3E6F37858226}" destId="{A86D60DB-DB3E-451A-8C27-0D2535410284}" srcOrd="0" destOrd="0" presId="urn:microsoft.com/office/officeart/2005/8/layout/chevron2"/>
    <dgm:cxn modelId="{B0F40383-243D-4588-ADEE-9BE648FB63FD}" srcId="{EFA914E6-3245-4CB6-9638-18FFCF1BF5FC}" destId="{B37E18A5-4A29-4443-9C3E-F714946398C2}" srcOrd="0" destOrd="0" parTransId="{E8CAE25C-F779-4F1A-8248-70DC3D882527}" sibTransId="{EA4B09A1-813D-4EC4-94DD-32D5F576895D}"/>
    <dgm:cxn modelId="{C4B76489-8621-4F36-9251-B2CE8A192E7B}" srcId="{C2E5E22D-1602-48CD-967D-72B99D1C1E62}" destId="{67BE8331-FC23-4862-B529-C9C631E74F09}" srcOrd="1" destOrd="0" parTransId="{F36D65D0-E565-45BA-B5A9-A22A63D603E6}" sibTransId="{A5D12BE5-D5C6-424C-867B-90627D625F0B}"/>
    <dgm:cxn modelId="{E008038A-C474-4CA7-90AB-83BBD45227ED}" type="presOf" srcId="{D11F2F43-F8B9-4894-8389-E02BF5329052}" destId="{36714383-BDCF-4938-8741-F80F804D2F86}" srcOrd="0" destOrd="1" presId="urn:microsoft.com/office/officeart/2005/8/layout/chevron2"/>
    <dgm:cxn modelId="{8D25DD97-E6DB-487F-B4EC-34AEDEF9FDE4}" type="presOf" srcId="{34132C66-F89C-4DB8-987D-CAB709DF8B75}" destId="{BE7A8278-E4BB-49A8-A57C-B58E2F1EECC3}" srcOrd="0" destOrd="1" presId="urn:microsoft.com/office/officeart/2005/8/layout/chevron2"/>
    <dgm:cxn modelId="{5BF01DA2-77C0-442E-B12E-3583BA0F023C}" type="presOf" srcId="{00F94191-7036-487D-BEFE-E3D5AAE79910}" destId="{EB81DD1A-3362-4F8A-A747-A6E0F3FBF2EC}" srcOrd="0" destOrd="1" presId="urn:microsoft.com/office/officeart/2005/8/layout/chevron2"/>
    <dgm:cxn modelId="{B9E18FAC-6D03-4E5B-A0A5-E62D7921DFF3}" type="presOf" srcId="{F9EA8F7B-761F-4A8C-9D57-BF4CFADD0E98}" destId="{B45CA110-4933-4E72-9425-4C13D9EFC76B}" srcOrd="0" destOrd="0" presId="urn:microsoft.com/office/officeart/2005/8/layout/chevron2"/>
    <dgm:cxn modelId="{C6A0E7B6-C15E-4E98-A890-D9C31CC2F1D6}" type="presOf" srcId="{C2E5E22D-1602-48CD-967D-72B99D1C1E62}" destId="{F5A6A277-8A13-44F7-8658-FCEC56F4DF1F}" srcOrd="0" destOrd="0" presId="urn:microsoft.com/office/officeart/2005/8/layout/chevron2"/>
    <dgm:cxn modelId="{906634B9-D23E-4BCF-9F32-C533594BC7C1}" type="presOf" srcId="{EFA914E6-3245-4CB6-9638-18FFCF1BF5FC}" destId="{96183992-F4AA-40F0-A2B2-E5A997151463}" srcOrd="0" destOrd="0" presId="urn:microsoft.com/office/officeart/2005/8/layout/chevron2"/>
    <dgm:cxn modelId="{203D82BF-94DC-414B-B208-9C9F3957FA35}" type="presOf" srcId="{8B6EEA11-49F3-42CF-8E22-DB7F9A10A777}" destId="{BE7A8278-E4BB-49A8-A57C-B58E2F1EECC3}" srcOrd="0" destOrd="0" presId="urn:microsoft.com/office/officeart/2005/8/layout/chevron2"/>
    <dgm:cxn modelId="{ED6092CA-1C51-4679-B8BA-05D9296B153B}" srcId="{BCE659B3-ECA2-48FA-9524-C4F7303DB791}" destId="{697651E0-FF68-45F2-A204-B2EAA7958097}" srcOrd="1" destOrd="0" parTransId="{A28AD90A-E859-4E82-8CDB-FA91220A26E4}" sibTransId="{CE641D51-9DC2-4879-AD5B-C0C4E9C1F6D6}"/>
    <dgm:cxn modelId="{38FC0CD2-F92A-4B53-9C8C-9B1F5DD34966}" srcId="{9CEF061B-5321-4562-8CCE-3E6F37858226}" destId="{8B6EEA11-49F3-42CF-8E22-DB7F9A10A777}" srcOrd="0" destOrd="0" parTransId="{4DBFCB97-05F9-4BF2-9E41-FF8C406CDD6D}" sibTransId="{4C0C5654-90A1-418A-B0FF-F9194478BC87}"/>
    <dgm:cxn modelId="{6D3AE2E1-9EA0-440F-96D7-CB682E73B114}" srcId="{67BE8331-FC23-4862-B529-C9C631E74F09}" destId="{D11F2F43-F8B9-4894-8389-E02BF5329052}" srcOrd="1" destOrd="0" parTransId="{EA18DA91-3D4F-42BA-9945-43E0796108BB}" sibTransId="{A8A712D7-7A53-47D1-B78F-12F1D8E1AF3F}"/>
    <dgm:cxn modelId="{4B0EC4E2-4C7C-4A59-BE7C-18C8A7103396}" srcId="{67BE8331-FC23-4862-B529-C9C631E74F09}" destId="{AB713359-492D-49D0-B376-B438FD1C41B5}" srcOrd="0" destOrd="0" parTransId="{BB5E7A60-6B15-4578-94EC-5654B3337534}" sibTransId="{10BB98E7-FC77-4E54-B16E-B9584101DBCF}"/>
    <dgm:cxn modelId="{6C1651E3-D70F-4039-BA64-B30E87780356}" srcId="{C2E5E22D-1602-48CD-967D-72B99D1C1E62}" destId="{9CEF061B-5321-4562-8CCE-3E6F37858226}" srcOrd="2" destOrd="0" parTransId="{A59FB826-FDD7-4C6B-9047-021E3A4EA728}" sibTransId="{8193DD1A-D311-4DBB-ABE3-743DE56387C0}"/>
    <dgm:cxn modelId="{A0A6A2E3-98CB-42DA-8566-10D176E3FFF9}" srcId="{BCE659B3-ECA2-48FA-9524-C4F7303DB791}" destId="{F9EA8F7B-761F-4A8C-9D57-BF4CFADD0E98}" srcOrd="0" destOrd="0" parTransId="{7951DE7D-55E7-411B-8974-2A00F365A78E}" sibTransId="{7BA7EC30-68E3-4F00-A5F8-CFD11CECBBF9}"/>
    <dgm:cxn modelId="{806D38F0-D7F7-4403-8577-05CA13C4E7D1}" srcId="{C2E5E22D-1602-48CD-967D-72B99D1C1E62}" destId="{EFA914E6-3245-4CB6-9638-18FFCF1BF5FC}" srcOrd="3" destOrd="0" parTransId="{F3AF9BAA-4427-4236-BB80-17B511274ACD}" sibTransId="{CDF210D8-BAE3-46AE-8692-460CC3C92039}"/>
    <dgm:cxn modelId="{07BCEA5E-A359-4A33-9D98-1C1FEBABC1AC}" type="presParOf" srcId="{F5A6A277-8A13-44F7-8658-FCEC56F4DF1F}" destId="{F2BA4E4B-2B72-4E6E-8311-EA17BE18C2E2}" srcOrd="0" destOrd="0" presId="urn:microsoft.com/office/officeart/2005/8/layout/chevron2"/>
    <dgm:cxn modelId="{03021063-6297-4AA7-ACAD-C58F2BEF16AB}" type="presParOf" srcId="{F2BA4E4B-2B72-4E6E-8311-EA17BE18C2E2}" destId="{BB498579-14C6-4AE6-A0AB-B37C6C96E40E}" srcOrd="0" destOrd="0" presId="urn:microsoft.com/office/officeart/2005/8/layout/chevron2"/>
    <dgm:cxn modelId="{839065F3-4EFF-45EA-BC85-4D6DF3C8833F}" type="presParOf" srcId="{F2BA4E4B-2B72-4E6E-8311-EA17BE18C2E2}" destId="{B45CA110-4933-4E72-9425-4C13D9EFC76B}" srcOrd="1" destOrd="0" presId="urn:microsoft.com/office/officeart/2005/8/layout/chevron2"/>
    <dgm:cxn modelId="{322DAAE8-5469-4B81-8153-2D91CA8D82B2}" type="presParOf" srcId="{F5A6A277-8A13-44F7-8658-FCEC56F4DF1F}" destId="{79166F03-E367-4FDC-9D86-E1BC424434A4}" srcOrd="1" destOrd="0" presId="urn:microsoft.com/office/officeart/2005/8/layout/chevron2"/>
    <dgm:cxn modelId="{12A30648-0BD3-4F19-9769-5E2E7E08D67D}" type="presParOf" srcId="{F5A6A277-8A13-44F7-8658-FCEC56F4DF1F}" destId="{B5D0186D-8B2F-426A-B413-D9D429AF0EA3}" srcOrd="2" destOrd="0" presId="urn:microsoft.com/office/officeart/2005/8/layout/chevron2"/>
    <dgm:cxn modelId="{C217E25A-5DB6-4E6D-9643-FD653945202D}" type="presParOf" srcId="{B5D0186D-8B2F-426A-B413-D9D429AF0EA3}" destId="{6C7A84A1-4C42-4266-AF89-86E5BD69084B}" srcOrd="0" destOrd="0" presId="urn:microsoft.com/office/officeart/2005/8/layout/chevron2"/>
    <dgm:cxn modelId="{275E63F2-EC22-4CBA-91E4-9A6FCB76F70E}" type="presParOf" srcId="{B5D0186D-8B2F-426A-B413-D9D429AF0EA3}" destId="{36714383-BDCF-4938-8741-F80F804D2F86}" srcOrd="1" destOrd="0" presId="urn:microsoft.com/office/officeart/2005/8/layout/chevron2"/>
    <dgm:cxn modelId="{A148FB85-5FCA-465D-9468-C0D7376C78FF}" type="presParOf" srcId="{F5A6A277-8A13-44F7-8658-FCEC56F4DF1F}" destId="{420E813C-03C2-46B6-B991-1C08FE9997FF}" srcOrd="3" destOrd="0" presId="urn:microsoft.com/office/officeart/2005/8/layout/chevron2"/>
    <dgm:cxn modelId="{D975A14B-D69A-475F-8120-D87C21AEE04C}" type="presParOf" srcId="{F5A6A277-8A13-44F7-8658-FCEC56F4DF1F}" destId="{97457180-E080-4C90-AD45-FC50F5547131}" srcOrd="4" destOrd="0" presId="urn:microsoft.com/office/officeart/2005/8/layout/chevron2"/>
    <dgm:cxn modelId="{12276900-8F78-4A26-8220-C500D51142EA}" type="presParOf" srcId="{97457180-E080-4C90-AD45-FC50F5547131}" destId="{A86D60DB-DB3E-451A-8C27-0D2535410284}" srcOrd="0" destOrd="0" presId="urn:microsoft.com/office/officeart/2005/8/layout/chevron2"/>
    <dgm:cxn modelId="{B2D9D230-2DC6-4109-86B4-6BBE4F016349}" type="presParOf" srcId="{97457180-E080-4C90-AD45-FC50F5547131}" destId="{BE7A8278-E4BB-49A8-A57C-B58E2F1EECC3}" srcOrd="1" destOrd="0" presId="urn:microsoft.com/office/officeart/2005/8/layout/chevron2"/>
    <dgm:cxn modelId="{5114E51E-B7D8-42BD-BD7F-04BB81A10B11}" type="presParOf" srcId="{F5A6A277-8A13-44F7-8658-FCEC56F4DF1F}" destId="{46833992-54C1-4B1B-A8EF-2BB8F7B4EA35}" srcOrd="5" destOrd="0" presId="urn:microsoft.com/office/officeart/2005/8/layout/chevron2"/>
    <dgm:cxn modelId="{88655490-7FFE-4B91-8C3D-0A7D4BFE94EB}" type="presParOf" srcId="{F5A6A277-8A13-44F7-8658-FCEC56F4DF1F}" destId="{2CB071AC-3E31-4E64-B61C-8FF7C3A03C17}" srcOrd="6" destOrd="0" presId="urn:microsoft.com/office/officeart/2005/8/layout/chevron2"/>
    <dgm:cxn modelId="{D01774D0-BC5D-4D6B-A690-7D39C6563F01}" type="presParOf" srcId="{2CB071AC-3E31-4E64-B61C-8FF7C3A03C17}" destId="{96183992-F4AA-40F0-A2B2-E5A997151463}" srcOrd="0" destOrd="0" presId="urn:microsoft.com/office/officeart/2005/8/layout/chevron2"/>
    <dgm:cxn modelId="{2E10DA91-8AD0-42C0-A25A-D93BF31C7E43}" type="presParOf" srcId="{2CB071AC-3E31-4E64-B61C-8FF7C3A03C17}" destId="{EB81DD1A-3362-4F8A-A747-A6E0F3FBF2E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98579-14C6-4AE6-A0AB-B37C6C96E40E}">
      <dsp:nvSpPr>
        <dsp:cNvPr id="0" name=""/>
        <dsp:cNvSpPr/>
      </dsp:nvSpPr>
      <dsp:spPr>
        <a:xfrm rot="5400000">
          <a:off x="-205264" y="206821"/>
          <a:ext cx="1368433" cy="95790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300" kern="1200" dirty="0"/>
            <a:t>API</a:t>
          </a:r>
          <a:r>
            <a:rPr kumimoji="1" lang="ja-JP" altLang="en-US" sz="1300" kern="1200" dirty="0"/>
            <a:t>トークン入手</a:t>
          </a:r>
        </a:p>
      </dsp:txBody>
      <dsp:txXfrm rot="-5400000">
        <a:off x="2" y="480508"/>
        <a:ext cx="957903" cy="410530"/>
      </dsp:txXfrm>
    </dsp:sp>
    <dsp:sp modelId="{B45CA110-4933-4E72-9425-4C13D9EFC76B}">
      <dsp:nvSpPr>
        <dsp:cNvPr id="0" name=""/>
        <dsp:cNvSpPr/>
      </dsp:nvSpPr>
      <dsp:spPr>
        <a:xfrm rot="5400000">
          <a:off x="4459304" y="-3499844"/>
          <a:ext cx="889481" cy="78922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2300" kern="1200" dirty="0"/>
            <a:t>Umbrella</a:t>
          </a:r>
          <a:r>
            <a:rPr kumimoji="1" lang="ja-JP" altLang="en-US" sz="2300" kern="1200" dirty="0"/>
            <a:t>管理コンソールから</a:t>
          </a:r>
          <a:r>
            <a:rPr kumimoji="1" lang="en-US" altLang="ja-JP" sz="2300" kern="1200" dirty="0"/>
            <a:t>API</a:t>
          </a:r>
          <a:r>
            <a:rPr kumimoji="1" lang="ja-JP" altLang="en-US" sz="2300" kern="1200" dirty="0"/>
            <a:t>トークンを入手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1" lang="ja-JP" altLang="en-US" sz="2300" kern="1200" dirty="0"/>
        </a:p>
      </dsp:txBody>
      <dsp:txXfrm rot="-5400000">
        <a:off x="957903" y="44978"/>
        <a:ext cx="7848863" cy="802639"/>
      </dsp:txXfrm>
    </dsp:sp>
    <dsp:sp modelId="{6C7A84A1-4C42-4266-AF89-86E5BD69084B}">
      <dsp:nvSpPr>
        <dsp:cNvPr id="0" name=""/>
        <dsp:cNvSpPr/>
      </dsp:nvSpPr>
      <dsp:spPr>
        <a:xfrm rot="5400000">
          <a:off x="-205264" y="1429826"/>
          <a:ext cx="1368433" cy="957903"/>
        </a:xfrm>
        <a:prstGeom prst="chevron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64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300" kern="1200" dirty="0"/>
            <a:t>証明書のインストール</a:t>
          </a:r>
        </a:p>
      </dsp:txBody>
      <dsp:txXfrm rot="-5400000">
        <a:off x="2" y="1703513"/>
        <a:ext cx="957903" cy="410530"/>
      </dsp:txXfrm>
    </dsp:sp>
    <dsp:sp modelId="{36714383-BDCF-4938-8741-F80F804D2F86}">
      <dsp:nvSpPr>
        <dsp:cNvPr id="0" name=""/>
        <dsp:cNvSpPr/>
      </dsp:nvSpPr>
      <dsp:spPr>
        <a:xfrm rot="5400000">
          <a:off x="4459304" y="-2276840"/>
          <a:ext cx="889481" cy="78922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2300" kern="1200" dirty="0"/>
            <a:t>ISR</a:t>
          </a:r>
          <a:r>
            <a:rPr kumimoji="1" lang="ja-JP" altLang="en-US" sz="2300" kern="1200" dirty="0"/>
            <a:t> </a:t>
          </a:r>
          <a:r>
            <a:rPr kumimoji="1" lang="en-US" altLang="ja-JP" sz="2300" kern="1200" dirty="0"/>
            <a:t>4000</a:t>
          </a:r>
          <a:r>
            <a:rPr kumimoji="1" lang="ja-JP" altLang="en-US" sz="2300" kern="1200" dirty="0"/>
            <a:t>シリーズに</a:t>
          </a:r>
          <a:r>
            <a:rPr kumimoji="1" lang="en-US" altLang="ja-JP" sz="2300" kern="1200" dirty="0"/>
            <a:t>OpenDNS</a:t>
          </a:r>
          <a:r>
            <a:rPr kumimoji="1" lang="ja-JP" altLang="en-US" sz="2300" kern="1200" dirty="0"/>
            <a:t>証明書をインストールする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1" lang="ja-JP" altLang="en-US" sz="2300" kern="1200" dirty="0"/>
        </a:p>
      </dsp:txBody>
      <dsp:txXfrm rot="-5400000">
        <a:off x="957903" y="1267982"/>
        <a:ext cx="7848863" cy="802639"/>
      </dsp:txXfrm>
    </dsp:sp>
    <dsp:sp modelId="{A86D60DB-DB3E-451A-8C27-0D2535410284}">
      <dsp:nvSpPr>
        <dsp:cNvPr id="0" name=""/>
        <dsp:cNvSpPr/>
      </dsp:nvSpPr>
      <dsp:spPr>
        <a:xfrm rot="5400000">
          <a:off x="-205264" y="2652830"/>
          <a:ext cx="1368433" cy="957903"/>
        </a:xfrm>
        <a:prstGeom prst="chevron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64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300" kern="1200" dirty="0"/>
            <a:t>パラメータマップ作成</a:t>
          </a:r>
        </a:p>
      </dsp:txBody>
      <dsp:txXfrm rot="-5400000">
        <a:off x="2" y="2926517"/>
        <a:ext cx="957903" cy="410530"/>
      </dsp:txXfrm>
    </dsp:sp>
    <dsp:sp modelId="{BE7A8278-E4BB-49A8-A57C-B58E2F1EECC3}">
      <dsp:nvSpPr>
        <dsp:cNvPr id="0" name=""/>
        <dsp:cNvSpPr/>
      </dsp:nvSpPr>
      <dsp:spPr>
        <a:xfrm rot="5400000">
          <a:off x="4459304" y="-1053835"/>
          <a:ext cx="889481" cy="78922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2300" kern="1200" dirty="0"/>
            <a:t>Umbrella</a:t>
          </a:r>
          <a:r>
            <a:rPr kumimoji="1" lang="ja-JP" altLang="en-US" sz="2300" kern="1200" dirty="0"/>
            <a:t>連携用のパラメータマップを設定する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1" lang="ja-JP" altLang="en-US" sz="2300" kern="1200" dirty="0"/>
        </a:p>
      </dsp:txBody>
      <dsp:txXfrm rot="-5400000">
        <a:off x="957903" y="2490987"/>
        <a:ext cx="7848863" cy="802639"/>
      </dsp:txXfrm>
    </dsp:sp>
    <dsp:sp modelId="{96183992-F4AA-40F0-A2B2-E5A997151463}">
      <dsp:nvSpPr>
        <dsp:cNvPr id="0" name=""/>
        <dsp:cNvSpPr/>
      </dsp:nvSpPr>
      <dsp:spPr>
        <a:xfrm rot="5400000">
          <a:off x="-205264" y="3875835"/>
          <a:ext cx="1368433" cy="957903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64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300" kern="1200" dirty="0"/>
            <a:t>インターフェイス適用</a:t>
          </a:r>
        </a:p>
      </dsp:txBody>
      <dsp:txXfrm rot="-5400000">
        <a:off x="2" y="4149522"/>
        <a:ext cx="957903" cy="410530"/>
      </dsp:txXfrm>
    </dsp:sp>
    <dsp:sp modelId="{EB81DD1A-3362-4F8A-A747-A6E0F3FBF2EC}">
      <dsp:nvSpPr>
        <dsp:cNvPr id="0" name=""/>
        <dsp:cNvSpPr/>
      </dsp:nvSpPr>
      <dsp:spPr>
        <a:xfrm rot="5400000">
          <a:off x="4459304" y="169168"/>
          <a:ext cx="889481" cy="78922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2300" kern="1200" dirty="0"/>
            <a:t>WAN</a:t>
          </a:r>
          <a:r>
            <a:rPr kumimoji="1" lang="ja-JP" altLang="en-US" sz="2300" kern="1200" dirty="0"/>
            <a:t>側インターフェイスにパラメータマップを適用する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2300" kern="1200" dirty="0"/>
            <a:t>LAN</a:t>
          </a:r>
          <a:r>
            <a:rPr kumimoji="1" lang="ja-JP" altLang="en-US" sz="2300" kern="1200" dirty="0"/>
            <a:t>側インターフェイスにタグを設定する</a:t>
          </a:r>
        </a:p>
      </dsp:txBody>
      <dsp:txXfrm rot="-5400000">
        <a:off x="957903" y="3713991"/>
        <a:ext cx="7848863" cy="8026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98579-14C6-4AE6-A0AB-B37C6C96E40E}">
      <dsp:nvSpPr>
        <dsp:cNvPr id="0" name=""/>
        <dsp:cNvSpPr/>
      </dsp:nvSpPr>
      <dsp:spPr>
        <a:xfrm rot="5400000">
          <a:off x="-205264" y="206821"/>
          <a:ext cx="1368433" cy="95790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300" kern="1200" dirty="0"/>
            <a:t>API</a:t>
          </a:r>
          <a:r>
            <a:rPr kumimoji="1" lang="ja-JP" altLang="en-US" sz="1300" kern="1200" dirty="0"/>
            <a:t>トークン入手</a:t>
          </a:r>
        </a:p>
      </dsp:txBody>
      <dsp:txXfrm rot="-5400000">
        <a:off x="2" y="480508"/>
        <a:ext cx="957903" cy="410530"/>
      </dsp:txXfrm>
    </dsp:sp>
    <dsp:sp modelId="{B45CA110-4933-4E72-9425-4C13D9EFC76B}">
      <dsp:nvSpPr>
        <dsp:cNvPr id="0" name=""/>
        <dsp:cNvSpPr/>
      </dsp:nvSpPr>
      <dsp:spPr>
        <a:xfrm rot="5400000">
          <a:off x="4459304" y="-3499844"/>
          <a:ext cx="889481" cy="78922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2500" kern="1200" dirty="0"/>
            <a:t>Umbrella</a:t>
          </a:r>
          <a:r>
            <a:rPr kumimoji="1" lang="ja-JP" altLang="en-US" sz="2500" kern="1200" dirty="0"/>
            <a:t>コンソールから</a:t>
          </a:r>
          <a:r>
            <a:rPr kumimoji="1" lang="en-US" altLang="ja-JP" sz="2500" kern="1200" dirty="0"/>
            <a:t>API</a:t>
          </a:r>
          <a:r>
            <a:rPr kumimoji="1" lang="ja-JP" altLang="en-US" sz="2500" kern="1200" dirty="0"/>
            <a:t>トークンを入手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1" lang="ja-JP" altLang="en-US" sz="2500" kern="1200" dirty="0"/>
        </a:p>
      </dsp:txBody>
      <dsp:txXfrm rot="-5400000">
        <a:off x="957903" y="44978"/>
        <a:ext cx="7848863" cy="802639"/>
      </dsp:txXfrm>
    </dsp:sp>
    <dsp:sp modelId="{6C7A84A1-4C42-4266-AF89-86E5BD69084B}">
      <dsp:nvSpPr>
        <dsp:cNvPr id="0" name=""/>
        <dsp:cNvSpPr/>
      </dsp:nvSpPr>
      <dsp:spPr>
        <a:xfrm rot="5400000">
          <a:off x="-205264" y="1429826"/>
          <a:ext cx="1368433" cy="957903"/>
        </a:xfrm>
        <a:prstGeom prst="chevron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64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300" kern="1200" dirty="0"/>
            <a:t>DNS</a:t>
          </a:r>
          <a:r>
            <a:rPr kumimoji="1" lang="ja-JP" altLang="en-US" sz="1300" kern="1200" dirty="0"/>
            <a:t>サーバの設定</a:t>
          </a:r>
        </a:p>
      </dsp:txBody>
      <dsp:txXfrm rot="-5400000">
        <a:off x="2" y="1703513"/>
        <a:ext cx="957903" cy="410530"/>
      </dsp:txXfrm>
    </dsp:sp>
    <dsp:sp modelId="{36714383-BDCF-4938-8741-F80F804D2F86}">
      <dsp:nvSpPr>
        <dsp:cNvPr id="0" name=""/>
        <dsp:cNvSpPr/>
      </dsp:nvSpPr>
      <dsp:spPr>
        <a:xfrm rot="5400000">
          <a:off x="4459304" y="-2276840"/>
          <a:ext cx="889481" cy="78922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2500" kern="1200" dirty="0"/>
            <a:t>WLC</a:t>
          </a:r>
          <a:r>
            <a:rPr kumimoji="1" lang="ja-JP" altLang="en-US" sz="2500" kern="1200" dirty="0"/>
            <a:t>が参照する</a:t>
          </a:r>
          <a:r>
            <a:rPr kumimoji="1" lang="en-US" altLang="ja-JP" sz="2500" kern="1200" dirty="0"/>
            <a:t>DNS</a:t>
          </a:r>
          <a:r>
            <a:rPr kumimoji="1" lang="ja-JP" altLang="en-US" sz="2500" kern="1200" dirty="0"/>
            <a:t>サーバを設定する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1" lang="ja-JP" altLang="en-US" sz="2500" kern="1200" dirty="0"/>
        </a:p>
      </dsp:txBody>
      <dsp:txXfrm rot="-5400000">
        <a:off x="957903" y="1267982"/>
        <a:ext cx="7848863" cy="802639"/>
      </dsp:txXfrm>
    </dsp:sp>
    <dsp:sp modelId="{A86D60DB-DB3E-451A-8C27-0D2535410284}">
      <dsp:nvSpPr>
        <dsp:cNvPr id="0" name=""/>
        <dsp:cNvSpPr/>
      </dsp:nvSpPr>
      <dsp:spPr>
        <a:xfrm rot="5400000">
          <a:off x="-205264" y="2652830"/>
          <a:ext cx="1368433" cy="957903"/>
        </a:xfrm>
        <a:prstGeom prst="chevron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64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300" kern="1200" dirty="0"/>
            <a:t>プロファイル作成</a:t>
          </a:r>
        </a:p>
      </dsp:txBody>
      <dsp:txXfrm rot="-5400000">
        <a:off x="2" y="2926517"/>
        <a:ext cx="957903" cy="410530"/>
      </dsp:txXfrm>
    </dsp:sp>
    <dsp:sp modelId="{BE7A8278-E4BB-49A8-A57C-B58E2F1EECC3}">
      <dsp:nvSpPr>
        <dsp:cNvPr id="0" name=""/>
        <dsp:cNvSpPr/>
      </dsp:nvSpPr>
      <dsp:spPr>
        <a:xfrm rot="5400000">
          <a:off x="4459304" y="-1053835"/>
          <a:ext cx="889481" cy="78922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2500" kern="1200" dirty="0"/>
            <a:t>OpenDNS</a:t>
          </a:r>
          <a:r>
            <a:rPr kumimoji="1" lang="ja-JP" altLang="en-US" sz="2500" kern="1200" dirty="0"/>
            <a:t>プロファイルを作成する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1" lang="ja-JP" altLang="en-US" sz="2500" kern="1200" dirty="0"/>
        </a:p>
      </dsp:txBody>
      <dsp:txXfrm rot="-5400000">
        <a:off x="957903" y="2490987"/>
        <a:ext cx="7848863" cy="802639"/>
      </dsp:txXfrm>
    </dsp:sp>
    <dsp:sp modelId="{96183992-F4AA-40F0-A2B2-E5A997151463}">
      <dsp:nvSpPr>
        <dsp:cNvPr id="0" name=""/>
        <dsp:cNvSpPr/>
      </dsp:nvSpPr>
      <dsp:spPr>
        <a:xfrm rot="5400000">
          <a:off x="-205264" y="3875835"/>
          <a:ext cx="1368433" cy="957903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64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300" kern="1200" dirty="0"/>
            <a:t>WLAN</a:t>
          </a:r>
          <a:r>
            <a:rPr kumimoji="1" lang="ja-JP" altLang="en-US" sz="1300" kern="1200" dirty="0"/>
            <a:t>適用</a:t>
          </a:r>
        </a:p>
      </dsp:txBody>
      <dsp:txXfrm rot="-5400000">
        <a:off x="2" y="4149522"/>
        <a:ext cx="957903" cy="410530"/>
      </dsp:txXfrm>
    </dsp:sp>
    <dsp:sp modelId="{EB81DD1A-3362-4F8A-A747-A6E0F3FBF2EC}">
      <dsp:nvSpPr>
        <dsp:cNvPr id="0" name=""/>
        <dsp:cNvSpPr/>
      </dsp:nvSpPr>
      <dsp:spPr>
        <a:xfrm rot="5400000">
          <a:off x="4459304" y="169168"/>
          <a:ext cx="889481" cy="78922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2500" kern="1200" dirty="0"/>
            <a:t>WLAN</a:t>
          </a:r>
          <a:r>
            <a:rPr kumimoji="1" lang="ja-JP" altLang="en-US" sz="2500" kern="1200" dirty="0"/>
            <a:t>に</a:t>
          </a:r>
          <a:r>
            <a:rPr kumimoji="1" lang="en-US" altLang="ja-JP" sz="2500" kern="1200" dirty="0"/>
            <a:t>OpenDNS</a:t>
          </a:r>
          <a:r>
            <a:rPr kumimoji="1" lang="ja-JP" altLang="en-US" sz="2500" kern="1200" dirty="0"/>
            <a:t>プロファイルを適用する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1" lang="ja-JP" altLang="en-US" sz="2500" kern="1200" dirty="0"/>
        </a:p>
      </dsp:txBody>
      <dsp:txXfrm rot="-5400000">
        <a:off x="957903" y="3713991"/>
        <a:ext cx="7848863" cy="802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7285"/>
          </a:xfrm>
          <a:prstGeom prst="rect">
            <a:avLst/>
          </a:prstGeom>
        </p:spPr>
        <p:txBody>
          <a:bodyPr vert="horz" lIns="93204" tIns="46603" rIns="93204" bIns="4660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0" y="0"/>
            <a:ext cx="2949787" cy="497285"/>
          </a:xfrm>
          <a:prstGeom prst="rect">
            <a:avLst/>
          </a:prstGeom>
        </p:spPr>
        <p:txBody>
          <a:bodyPr vert="horz" lIns="93204" tIns="46603" rIns="93204" bIns="46603" rtlCol="0"/>
          <a:lstStyle>
            <a:lvl1pPr algn="r">
              <a:defRPr sz="1200"/>
            </a:lvl1pPr>
          </a:lstStyle>
          <a:p>
            <a:fld id="{2066E0E6-AF4B-4E2B-9D0D-3DEAD189F071}" type="datetimeFigureOut">
              <a:rPr kumimoji="1" lang="ja-JP" altLang="en-US" smtClean="0"/>
              <a:t>2017/7/11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848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04" tIns="46603" rIns="93204" bIns="466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4202"/>
            <a:ext cx="5445760" cy="4475560"/>
          </a:xfrm>
          <a:prstGeom prst="rect">
            <a:avLst/>
          </a:prstGeom>
        </p:spPr>
        <p:txBody>
          <a:bodyPr vert="horz" lIns="93204" tIns="46603" rIns="93204" bIns="4660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78"/>
            <a:ext cx="2949787" cy="497285"/>
          </a:xfrm>
          <a:prstGeom prst="rect">
            <a:avLst/>
          </a:prstGeom>
        </p:spPr>
        <p:txBody>
          <a:bodyPr vert="horz" lIns="93204" tIns="46603" rIns="93204" bIns="4660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0" y="9446678"/>
            <a:ext cx="2949787" cy="497285"/>
          </a:xfrm>
          <a:prstGeom prst="rect">
            <a:avLst/>
          </a:prstGeom>
        </p:spPr>
        <p:txBody>
          <a:bodyPr vert="horz" lIns="93204" tIns="46603" rIns="93204" bIns="46603" rtlCol="0" anchor="b"/>
          <a:lstStyle>
            <a:lvl1pPr algn="r">
              <a:defRPr sz="1200"/>
            </a:lvl1pPr>
          </a:lstStyle>
          <a:p>
            <a:fld id="{98B87C04-43F8-45AD-8A6A-3EE88D27B8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091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7C04-43F8-45AD-8A6A-3EE88D27B8F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3173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7C04-43F8-45AD-8A6A-3EE88D27B8F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2675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7C04-43F8-45AD-8A6A-3EE88D27B8F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5189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7C04-43F8-45AD-8A6A-3EE88D27B8F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5902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7C04-43F8-45AD-8A6A-3EE88D27B8F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041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7C04-43F8-45AD-8A6A-3EE88D27B8F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324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7C04-43F8-45AD-8A6A-3EE88D27B8F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836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7C04-43F8-45AD-8A6A-3EE88D27B8F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68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7C04-43F8-45AD-8A6A-3EE88D27B8F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3682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7C04-43F8-45AD-8A6A-3EE88D27B8F3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5579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7C04-43F8-45AD-8A6A-3EE88D27B8F3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018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7C04-43F8-45AD-8A6A-3EE88D27B8F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39761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7C04-43F8-45AD-8A6A-3EE88D27B8F3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84133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7C04-43F8-45AD-8A6A-3EE88D27B8F3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2458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7C04-43F8-45AD-8A6A-3EE88D27B8F3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5227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7C04-43F8-45AD-8A6A-3EE88D27B8F3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0186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7C04-43F8-45AD-8A6A-3EE88D27B8F3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5877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7C04-43F8-45AD-8A6A-3EE88D27B8F3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1802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7C04-43F8-45AD-8A6A-3EE88D27B8F3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0938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7C04-43F8-45AD-8A6A-3EE88D27B8F3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59212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7C04-43F8-45AD-8A6A-3EE88D27B8F3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29413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7C04-43F8-45AD-8A6A-3EE88D27B8F3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113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7C04-43F8-45AD-8A6A-3EE88D27B8F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75041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7C04-43F8-45AD-8A6A-3EE88D27B8F3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67902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7C04-43F8-45AD-8A6A-3EE88D27B8F3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33419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7C04-43F8-45AD-8A6A-3EE88D27B8F3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9627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7C04-43F8-45AD-8A6A-3EE88D27B8F3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68581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7C04-43F8-45AD-8A6A-3EE88D27B8F3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60437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7C04-43F8-45AD-8A6A-3EE88D27B8F3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76756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7C04-43F8-45AD-8A6A-3EE88D27B8F3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1551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7C04-43F8-45AD-8A6A-3EE88D27B8F3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33874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7C04-43F8-45AD-8A6A-3EE88D27B8F3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9943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7C04-43F8-45AD-8A6A-3EE88D27B8F3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217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7C04-43F8-45AD-8A6A-3EE88D27B8F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335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7C04-43F8-45AD-8A6A-3EE88D27B8F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20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9013" y="698500"/>
            <a:ext cx="5043487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2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7C04-43F8-45AD-8A6A-3EE88D27B8F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9071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7C04-43F8-45AD-8A6A-3EE88D27B8F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94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7C04-43F8-45AD-8A6A-3EE88D27B8F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98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371603"/>
            <a:ext cx="8502650" cy="1927225"/>
          </a:xfrm>
        </p:spPr>
        <p:txBody>
          <a:bodyPr anchor="b">
            <a:noAutofit/>
          </a:bodyPr>
          <a:lstStyle>
            <a:lvl1pPr>
              <a:defRPr sz="4800" cap="all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3505200"/>
            <a:ext cx="69342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fld id="{4792B854-831F-459D-A12A-87DE8038F8E8}" type="datetime1">
              <a:rPr lang="ja-JP" altLang="en-US" smtClean="0"/>
              <a:pPr/>
              <a:t>2017/7/11</a:t>
            </a:fld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fld id="{C6631A01-A9C5-4A5D-8926-AF0510127D59}" type="slidenum">
              <a:rPr lang="ja-JP" altLang="en-US" smtClean="0"/>
              <a:pPr/>
              <a:t>‹#›</a:t>
            </a:fld>
            <a:endParaRPr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42950" y="3398520"/>
            <a:ext cx="85026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6737" y="6484192"/>
            <a:ext cx="5256584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endParaRPr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60648"/>
            <a:ext cx="8915400" cy="648072"/>
          </a:xfrm>
        </p:spPr>
        <p:txBody>
          <a:bodyPr>
            <a:normAutofit/>
          </a:bodyPr>
          <a:lstStyle>
            <a:lvl1pPr>
              <a:defRPr sz="36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52736"/>
            <a:ext cx="8915400" cy="5328592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AD2A-0646-491F-95CE-DCD13323B7D6}" type="datetime1">
              <a:rPr kumimoji="1" lang="ja-JP" altLang="en-US" smtClean="0"/>
              <a:t>2017/7/11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1A01-A9C5-4A5D-8926-AF0510127D5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908720"/>
            <a:ext cx="8417161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6249145" y="0"/>
            <a:ext cx="3656856" cy="2185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2362201"/>
            <a:ext cx="84201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4626867"/>
            <a:ext cx="84201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8B23-BF1D-4E71-9C5C-569EB86F348A}" type="datetime1">
              <a:rPr kumimoji="1" lang="ja-JP" altLang="en-US" smtClean="0"/>
              <a:t>2017/7/11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1A01-A9C5-4A5D-8926-AF0510127D5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92480" y="4599432"/>
            <a:ext cx="850265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www2.osaka.pc-daiwabo.co.jp/dis/soumu/menu/manual/logo/dis-logo/logo/dis_jp2_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0709" y="18000"/>
            <a:ext cx="3478835" cy="17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60648"/>
            <a:ext cx="8915400" cy="64807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76400"/>
            <a:ext cx="425958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438400"/>
            <a:ext cx="42595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1120" y="1676400"/>
            <a:ext cx="425958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1120" y="2438400"/>
            <a:ext cx="42595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7A1B-14F0-4E97-8B47-7148FAF5909A}" type="datetime1">
              <a:rPr kumimoji="1" lang="ja-JP" altLang="en-US" smtClean="0"/>
              <a:t>2017/7/11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1A01-A9C5-4A5D-8926-AF0510127D5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598850" y="4045790"/>
            <a:ext cx="4709160" cy="86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 userDrawn="1"/>
        </p:nvCxnSpPr>
        <p:spPr>
          <a:xfrm>
            <a:off x="0" y="908720"/>
            <a:ext cx="8417161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395F-DA6F-4998-AA98-5E79316DBFC2}" type="datetime1">
              <a:rPr kumimoji="1" lang="ja-JP" altLang="en-US" smtClean="0"/>
              <a:t>2017/7/11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1A01-A9C5-4A5D-8926-AF0510127D5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_gradient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408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0826" y="1797051"/>
            <a:ext cx="8967123" cy="42242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055" indent="-242216">
              <a:lnSpc>
                <a:spcPct val="95000"/>
              </a:lnSpc>
              <a:spcBef>
                <a:spcPts val="1201"/>
              </a:spcBef>
              <a:buClr>
                <a:schemeClr val="tx2"/>
              </a:buClr>
              <a:buSzPct val="80000"/>
              <a:buFont typeface="Arial"/>
              <a:buChar char="•"/>
              <a:defRPr sz="2164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49708" indent="-233626">
              <a:lnSpc>
                <a:spcPct val="95000"/>
              </a:lnSpc>
              <a:spcBef>
                <a:spcPts val="487"/>
              </a:spcBef>
              <a:buClr>
                <a:schemeClr val="tx2"/>
              </a:buClr>
              <a:buSzPct val="80000"/>
              <a:buFont typeface="Arial"/>
              <a:buChar char="•"/>
              <a:defRPr sz="1948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809101" indent="-185527">
              <a:buClr>
                <a:schemeClr val="tx2"/>
              </a:buClr>
              <a:buSzPct val="80000"/>
              <a:buFont typeface="Arial"/>
              <a:buChar char="•"/>
              <a:defRPr sz="1732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986036" indent="-185527">
              <a:buClr>
                <a:schemeClr val="tx2"/>
              </a:buClr>
              <a:buSzPct val="80000"/>
              <a:buFont typeface="Arial"/>
              <a:buChar char="•"/>
              <a:defRPr sz="1516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171563" indent="-182091">
              <a:buClr>
                <a:schemeClr val="tx2"/>
              </a:buClr>
              <a:buSzPct val="80000"/>
              <a:buFont typeface="Arial"/>
              <a:buChar char="•"/>
              <a:defRPr sz="1299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74247" y="455086"/>
            <a:ext cx="9040945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53142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474247" y="652131"/>
            <a:ext cx="8957507" cy="50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74247" y="1159934"/>
            <a:ext cx="8957507" cy="63711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950">
                <a:solidFill>
                  <a:schemeClr val="bg2"/>
                </a:solidFill>
                <a:ea typeface="Arial"/>
                <a:cs typeface="Arial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906000" cy="97536"/>
          </a:xfrm>
          <a:prstGeom prst="rect">
            <a:avLst/>
          </a:prstGeom>
          <a:gradFill>
            <a:gsLst>
              <a:gs pos="10000">
                <a:srgbClr val="04A0C3"/>
              </a:gs>
              <a:gs pos="90000">
                <a:srgbClr val="576DEB"/>
              </a:gs>
            </a:gsLst>
            <a:lin ang="33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 dirty="0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826800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>
        <p15:guide id="2" orient="horz" pos="996">
          <p15:clr>
            <a:srgbClr val="FBAE40"/>
          </p15:clr>
        </p15:guide>
        <p15:guide id="3" pos="336">
          <p15:clr>
            <a:srgbClr val="FBAE40"/>
          </p15:clr>
        </p15:guide>
        <p15:guide id="4" pos="5424">
          <p15:clr>
            <a:srgbClr val="FBAE40"/>
          </p15:clr>
        </p15:guide>
        <p15:guide id="5" orient="horz" pos="274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ue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474247" y="652131"/>
            <a:ext cx="8957507" cy="50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74247" y="1159934"/>
            <a:ext cx="8957507" cy="63711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950">
                <a:solidFill>
                  <a:schemeClr val="bg2"/>
                </a:solidFill>
                <a:ea typeface="Arial"/>
                <a:cs typeface="Arial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906000" cy="97536"/>
          </a:xfrm>
          <a:prstGeom prst="rect">
            <a:avLst/>
          </a:prstGeom>
          <a:gradFill>
            <a:gsLst>
              <a:gs pos="10000">
                <a:srgbClr val="04A0C3"/>
              </a:gs>
              <a:gs pos="90000">
                <a:srgbClr val="576DEB"/>
              </a:gs>
            </a:gsLst>
            <a:lin ang="33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0985264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>
        <p15:guide id="2" orient="horz" pos="996">
          <p15:clr>
            <a:srgbClr val="FBAE40"/>
          </p15:clr>
        </p15:guide>
        <p15:guide id="3" pos="336">
          <p15:clr>
            <a:srgbClr val="FBAE40"/>
          </p15:clr>
        </p15:guide>
        <p15:guide id="4" pos="5424">
          <p15:clr>
            <a:srgbClr val="FBAE40"/>
          </p15:clr>
        </p15:guide>
        <p15:guide id="5" orient="horz" pos="27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9906000" cy="2185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6249145" y="1"/>
            <a:ext cx="3656856" cy="218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Rectangle 6"/>
          <p:cNvSpPr/>
          <p:nvPr userDrawn="1"/>
        </p:nvSpPr>
        <p:spPr>
          <a:xfrm>
            <a:off x="0" y="6453336"/>
            <a:ext cx="9921552" cy="404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60648"/>
            <a:ext cx="8915400" cy="807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140024"/>
            <a:ext cx="8915400" cy="5241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1" y="6484192"/>
            <a:ext cx="2009428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D3A9C57-F810-46D4-AF97-6C70D816D44B}" type="datetime1">
              <a:rPr kumimoji="1" lang="ja-JP" altLang="en-US" smtClean="0"/>
              <a:t>2017/7/11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6737" y="6484192"/>
            <a:ext cx="5256584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5409" y="6484192"/>
            <a:ext cx="785292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fld id="{C6631A01-A9C5-4A5D-8926-AF0510127D59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3074" name="Picture 2" descr="http://www2.osaka.pc-daiwabo.co.jp/dis/soumu/menu/manual/logo/dis-logo/logo/dis_jp2_l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001" y="18000"/>
            <a:ext cx="3478835" cy="17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5" r:id="rId4"/>
    <p:sldLayoutId id="2147484327" r:id="rId5"/>
    <p:sldLayoutId id="2147484329" r:id="rId6"/>
    <p:sldLayoutId id="2147484330" r:id="rId7"/>
    <p:sldLayoutId id="2147484331" r:id="rId8"/>
    <p:sldLayoutId id="2147484335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32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8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kumimoji="1" sz="24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20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1" sz="2000" kern="1200" baseline="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aten.ne.jp/portal/page/in/cisco/umbrella/index.html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wmf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gi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第</a:t>
            </a:r>
            <a:r>
              <a:rPr lang="en-US" altLang="ja-JP" dirty="0"/>
              <a:t>2</a:t>
            </a:r>
            <a:r>
              <a:rPr lang="ja-JP" altLang="en-US" dirty="0"/>
              <a:t>回　</a:t>
            </a:r>
            <a:r>
              <a:rPr lang="en-US" altLang="ja-JP" dirty="0"/>
              <a:t>Umbrella </a:t>
            </a:r>
            <a:r>
              <a:rPr lang="ja-JP" altLang="en-US" dirty="0"/>
              <a:t>展開パターン</a:t>
            </a:r>
            <a:endParaRPr lang="en-US" altLang="ja-JP" dirty="0"/>
          </a:p>
        </p:txBody>
      </p:sp>
      <p:sp>
        <p:nvSpPr>
          <p:cNvPr id="4" name="テキスト プレースホルダー 2"/>
          <p:cNvSpPr txBox="1">
            <a:spLocks/>
          </p:cNvSpPr>
          <p:nvPr/>
        </p:nvSpPr>
        <p:spPr>
          <a:xfrm>
            <a:off x="709066" y="1484784"/>
            <a:ext cx="8780437" cy="1752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sz="2000" kern="1200" baseline="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800" dirty="0"/>
              <a:t>Cisco Umbrella </a:t>
            </a:r>
            <a:r>
              <a:rPr lang="ja-JP" altLang="en-US" sz="4800" dirty="0"/>
              <a:t>セミナー </a:t>
            </a:r>
            <a:endParaRPr lang="en-US" altLang="ja-JP" sz="4800" dirty="0"/>
          </a:p>
        </p:txBody>
      </p:sp>
    </p:spTree>
    <p:extLst>
      <p:ext uri="{BB962C8B-B14F-4D97-AF65-F5344CB8AC3E}">
        <p14:creationId xmlns:p14="http://schemas.microsoft.com/office/powerpoint/2010/main" val="3306521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Umbrella </a:t>
            </a:r>
            <a:r>
              <a:rPr kumimoji="1" lang="ja-JP" altLang="en-US" dirty="0"/>
              <a:t>展開分類</a:t>
            </a:r>
          </a:p>
        </p:txBody>
      </p:sp>
      <p:sp>
        <p:nvSpPr>
          <p:cNvPr id="19" name="Oval 28"/>
          <p:cNvSpPr/>
          <p:nvPr/>
        </p:nvSpPr>
        <p:spPr>
          <a:xfrm>
            <a:off x="5517970" y="3762485"/>
            <a:ext cx="3888432" cy="2304256"/>
          </a:xfrm>
          <a:prstGeom prst="ellipse">
            <a:avLst/>
          </a:prstGeom>
          <a:noFill/>
          <a:ln>
            <a:solidFill>
              <a:srgbClr val="66FF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4" descr="C:\Users\ecoffey\AppData\Local\Temp\Rar$DRa0.080\30032_Device_generic_building_default_256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8130" y="3157756"/>
            <a:ext cx="917694" cy="91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6922949" y="547093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社内</a:t>
            </a:r>
            <a:endParaRPr lang="en-US" altLang="ja-JP" sz="3200" dirty="0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751" y="5234795"/>
            <a:ext cx="591731" cy="435580"/>
          </a:xfrm>
          <a:prstGeom prst="rect">
            <a:avLst/>
          </a:prstGeom>
        </p:spPr>
      </p:pic>
      <p:pic>
        <p:nvPicPr>
          <p:cNvPr id="23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328" y="4291945"/>
            <a:ext cx="860802" cy="484201"/>
          </a:xfrm>
          <a:prstGeom prst="rect">
            <a:avLst/>
          </a:prstGeom>
        </p:spPr>
      </p:pic>
      <p:grpSp>
        <p:nvGrpSpPr>
          <p:cNvPr id="33" name="グループ化 32"/>
          <p:cNvGrpSpPr/>
          <p:nvPr/>
        </p:nvGrpSpPr>
        <p:grpSpPr>
          <a:xfrm>
            <a:off x="6886441" y="1589644"/>
            <a:ext cx="1223817" cy="1223047"/>
            <a:chOff x="5241032" y="3576120"/>
            <a:chExt cx="1223817" cy="1223047"/>
          </a:xfrm>
        </p:grpSpPr>
        <p:grpSp>
          <p:nvGrpSpPr>
            <p:cNvPr id="24" name="Group 33"/>
            <p:cNvGrpSpPr>
              <a:grpSpLocks noChangeAspect="1"/>
            </p:cNvGrpSpPr>
            <p:nvPr/>
          </p:nvGrpSpPr>
          <p:grpSpPr>
            <a:xfrm>
              <a:off x="5241032" y="3576120"/>
              <a:ext cx="1223817" cy="1223047"/>
              <a:chOff x="3627623" y="572033"/>
              <a:chExt cx="1428767" cy="1427868"/>
            </a:xfrm>
          </p:grpSpPr>
          <p:sp>
            <p:nvSpPr>
              <p:cNvPr id="25" name="Oval 34"/>
              <p:cNvSpPr/>
              <p:nvPr/>
            </p:nvSpPr>
            <p:spPr bwMode="auto">
              <a:xfrm>
                <a:off x="3647753" y="591079"/>
                <a:ext cx="1388492" cy="1389777"/>
              </a:xfrm>
              <a:prstGeom prst="ellipse">
                <a:avLst/>
              </a:prstGeom>
              <a:solidFill>
                <a:srgbClr val="5E81D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17" tIns="34258" rIns="68517" bIns="3425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1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349" kern="0" dirty="0" err="1">
                  <a:solidFill>
                    <a:sysClr val="windowText" lastClr="000000"/>
                  </a:solidFill>
                  <a:ea typeface="新細明體" charset="0"/>
                  <a:cs typeface="新細明體" charset="0"/>
                </a:endParaRPr>
              </a:p>
            </p:txBody>
          </p:sp>
          <p:grpSp>
            <p:nvGrpSpPr>
              <p:cNvPr id="26" name="Group 4"/>
              <p:cNvGrpSpPr>
                <a:grpSpLocks noChangeAspect="1"/>
              </p:cNvGrpSpPr>
              <p:nvPr/>
            </p:nvGrpSpPr>
            <p:grpSpPr bwMode="auto">
              <a:xfrm>
                <a:off x="3627623" y="572033"/>
                <a:ext cx="1428767" cy="1427868"/>
                <a:chOff x="3231" y="2150"/>
                <a:chExt cx="644" cy="643"/>
              </a:xfrm>
            </p:grpSpPr>
            <p:sp>
              <p:nvSpPr>
                <p:cNvPr id="29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231" y="2150"/>
                  <a:ext cx="643" cy="6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17" tIns="34258" rIns="68517" bIns="342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577">
                    <a:defRPr/>
                  </a:pPr>
                  <a:endParaRPr lang="en-US" sz="1349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" name="Freeform 6"/>
                <p:cNvSpPr>
                  <a:spLocks noEditPoints="1"/>
                </p:cNvSpPr>
                <p:nvPr/>
              </p:nvSpPr>
              <p:spPr bwMode="auto">
                <a:xfrm>
                  <a:off x="3311" y="2155"/>
                  <a:ext cx="564" cy="594"/>
                </a:xfrm>
                <a:custGeom>
                  <a:avLst/>
                  <a:gdLst>
                    <a:gd name="T0" fmla="*/ 46 w 545"/>
                    <a:gd name="T1" fmla="*/ 502 h 573"/>
                    <a:gd name="T2" fmla="*/ 23 w 545"/>
                    <a:gd name="T3" fmla="*/ 381 h 573"/>
                    <a:gd name="T4" fmla="*/ 30 w 545"/>
                    <a:gd name="T5" fmla="*/ 318 h 573"/>
                    <a:gd name="T6" fmla="*/ 1 w 545"/>
                    <a:gd name="T7" fmla="*/ 215 h 573"/>
                    <a:gd name="T8" fmla="*/ 4 w 545"/>
                    <a:gd name="T9" fmla="*/ 187 h 573"/>
                    <a:gd name="T10" fmla="*/ 137 w 545"/>
                    <a:gd name="T11" fmla="*/ 51 h 573"/>
                    <a:gd name="T12" fmla="*/ 218 w 545"/>
                    <a:gd name="T13" fmla="*/ 13 h 573"/>
                    <a:gd name="T14" fmla="*/ 212 w 545"/>
                    <a:gd name="T15" fmla="*/ 81 h 573"/>
                    <a:gd name="T16" fmla="*/ 217 w 545"/>
                    <a:gd name="T17" fmla="*/ 92 h 573"/>
                    <a:gd name="T18" fmla="*/ 179 w 545"/>
                    <a:gd name="T19" fmla="*/ 145 h 573"/>
                    <a:gd name="T20" fmla="*/ 236 w 545"/>
                    <a:gd name="T21" fmla="*/ 145 h 573"/>
                    <a:gd name="T22" fmla="*/ 188 w 545"/>
                    <a:gd name="T23" fmla="*/ 180 h 573"/>
                    <a:gd name="T24" fmla="*/ 165 w 545"/>
                    <a:gd name="T25" fmla="*/ 203 h 573"/>
                    <a:gd name="T26" fmla="*/ 136 w 545"/>
                    <a:gd name="T27" fmla="*/ 208 h 573"/>
                    <a:gd name="T28" fmla="*/ 74 w 545"/>
                    <a:gd name="T29" fmla="*/ 216 h 573"/>
                    <a:gd name="T30" fmla="*/ 38 w 545"/>
                    <a:gd name="T31" fmla="*/ 251 h 573"/>
                    <a:gd name="T32" fmla="*/ 40 w 545"/>
                    <a:gd name="T33" fmla="*/ 305 h 573"/>
                    <a:gd name="T34" fmla="*/ 88 w 545"/>
                    <a:gd name="T35" fmla="*/ 347 h 573"/>
                    <a:gd name="T36" fmla="*/ 157 w 545"/>
                    <a:gd name="T37" fmla="*/ 418 h 573"/>
                    <a:gd name="T38" fmla="*/ 214 w 545"/>
                    <a:gd name="T39" fmla="*/ 476 h 573"/>
                    <a:gd name="T40" fmla="*/ 162 w 545"/>
                    <a:gd name="T41" fmla="*/ 541 h 573"/>
                    <a:gd name="T42" fmla="*/ 98 w 545"/>
                    <a:gd name="T43" fmla="*/ 552 h 573"/>
                    <a:gd name="T44" fmla="*/ 418 w 545"/>
                    <a:gd name="T45" fmla="*/ 543 h 573"/>
                    <a:gd name="T46" fmla="*/ 388 w 545"/>
                    <a:gd name="T47" fmla="*/ 459 h 573"/>
                    <a:gd name="T48" fmla="*/ 402 w 545"/>
                    <a:gd name="T49" fmla="*/ 307 h 573"/>
                    <a:gd name="T50" fmla="*/ 509 w 545"/>
                    <a:gd name="T51" fmla="*/ 290 h 573"/>
                    <a:gd name="T52" fmla="*/ 494 w 545"/>
                    <a:gd name="T53" fmla="*/ 207 h 573"/>
                    <a:gd name="T54" fmla="*/ 483 w 545"/>
                    <a:gd name="T55" fmla="*/ 266 h 573"/>
                    <a:gd name="T56" fmla="*/ 454 w 545"/>
                    <a:gd name="T57" fmla="*/ 255 h 573"/>
                    <a:gd name="T58" fmla="*/ 391 w 545"/>
                    <a:gd name="T59" fmla="*/ 280 h 573"/>
                    <a:gd name="T60" fmla="*/ 422 w 545"/>
                    <a:gd name="T61" fmla="*/ 184 h 573"/>
                    <a:gd name="T62" fmla="*/ 431 w 545"/>
                    <a:gd name="T63" fmla="*/ 157 h 573"/>
                    <a:gd name="T64" fmla="*/ 401 w 545"/>
                    <a:gd name="T65" fmla="*/ 138 h 573"/>
                    <a:gd name="T66" fmla="*/ 415 w 545"/>
                    <a:gd name="T67" fmla="*/ 89 h 573"/>
                    <a:gd name="T68" fmla="*/ 367 w 545"/>
                    <a:gd name="T69" fmla="*/ 40 h 573"/>
                    <a:gd name="T70" fmla="*/ 244 w 545"/>
                    <a:gd name="T71" fmla="*/ 9 h 573"/>
                    <a:gd name="T72" fmla="*/ 253 w 545"/>
                    <a:gd name="T73" fmla="*/ 0 h 573"/>
                    <a:gd name="T74" fmla="*/ 534 w 545"/>
                    <a:gd name="T75" fmla="*/ 315 h 573"/>
                    <a:gd name="T76" fmla="*/ 358 w 545"/>
                    <a:gd name="T77" fmla="*/ 48 h 573"/>
                    <a:gd name="T78" fmla="*/ 396 w 545"/>
                    <a:gd name="T79" fmla="*/ 199 h 573"/>
                    <a:gd name="T80" fmla="*/ 394 w 545"/>
                    <a:gd name="T81" fmla="*/ 184 h 573"/>
                    <a:gd name="T82" fmla="*/ 433 w 545"/>
                    <a:gd name="T83" fmla="*/ 274 h 573"/>
                    <a:gd name="T84" fmla="*/ 363 w 545"/>
                    <a:gd name="T85" fmla="*/ 81 h 573"/>
                    <a:gd name="T86" fmla="*/ 357 w 545"/>
                    <a:gd name="T87" fmla="*/ 153 h 573"/>
                    <a:gd name="T88" fmla="*/ 246 w 545"/>
                    <a:gd name="T89" fmla="*/ 59 h 573"/>
                    <a:gd name="T90" fmla="*/ 246 w 545"/>
                    <a:gd name="T91" fmla="*/ 63 h 573"/>
                    <a:gd name="T92" fmla="*/ 227 w 545"/>
                    <a:gd name="T93" fmla="*/ 51 h 573"/>
                    <a:gd name="T94" fmla="*/ 236 w 545"/>
                    <a:gd name="T95" fmla="*/ 66 h 573"/>
                    <a:gd name="T96" fmla="*/ 276 w 545"/>
                    <a:gd name="T97" fmla="*/ 70 h 573"/>
                    <a:gd name="T98" fmla="*/ 285 w 545"/>
                    <a:gd name="T99" fmla="*/ 88 h 573"/>
                    <a:gd name="T100" fmla="*/ 326 w 545"/>
                    <a:gd name="T101" fmla="*/ 134 h 573"/>
                    <a:gd name="T102" fmla="*/ 320 w 545"/>
                    <a:gd name="T103" fmla="*/ 73 h 573"/>
                    <a:gd name="T104" fmla="*/ 224 w 545"/>
                    <a:gd name="T105" fmla="*/ 53 h 573"/>
                    <a:gd name="T106" fmla="*/ 241 w 545"/>
                    <a:gd name="T107" fmla="*/ 100 h 573"/>
                    <a:gd name="T108" fmla="*/ 230 w 545"/>
                    <a:gd name="T109" fmla="*/ 116 h 573"/>
                    <a:gd name="T110" fmla="*/ 260 w 545"/>
                    <a:gd name="T111" fmla="*/ 102 h 573"/>
                    <a:gd name="T112" fmla="*/ 206 w 545"/>
                    <a:gd name="T113" fmla="*/ 100 h 573"/>
                    <a:gd name="T114" fmla="*/ 200 w 545"/>
                    <a:gd name="T115" fmla="*/ 195 h 573"/>
                    <a:gd name="T116" fmla="*/ 87 w 545"/>
                    <a:gd name="T117" fmla="*/ 304 h 573"/>
                    <a:gd name="T118" fmla="*/ 73 w 545"/>
                    <a:gd name="T119" fmla="*/ 296 h 573"/>
                    <a:gd name="T120" fmla="*/ 74 w 545"/>
                    <a:gd name="T121" fmla="*/ 265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45" h="573">
                      <a:moveTo>
                        <a:pt x="371" y="41"/>
                      </a:moveTo>
                      <a:cubicBezTo>
                        <a:pt x="370" y="41"/>
                        <a:pt x="370" y="40"/>
                        <a:pt x="369" y="40"/>
                      </a:cubicBezTo>
                      <a:lnTo>
                        <a:pt x="371" y="41"/>
                      </a:lnTo>
                      <a:close/>
                      <a:moveTo>
                        <a:pt x="233" y="62"/>
                      </a:moveTo>
                      <a:cubicBezTo>
                        <a:pt x="235" y="61"/>
                        <a:pt x="237" y="61"/>
                        <a:pt x="237" y="61"/>
                      </a:cubicBezTo>
                      <a:cubicBezTo>
                        <a:pt x="236" y="60"/>
                        <a:pt x="235" y="59"/>
                        <a:pt x="234" y="60"/>
                      </a:cubicBezTo>
                      <a:cubicBezTo>
                        <a:pt x="234" y="61"/>
                        <a:pt x="233" y="62"/>
                        <a:pt x="233" y="62"/>
                      </a:cubicBezTo>
                      <a:moveTo>
                        <a:pt x="72" y="565"/>
                      </a:moveTo>
                      <a:cubicBezTo>
                        <a:pt x="70" y="564"/>
                        <a:pt x="70" y="564"/>
                        <a:pt x="70" y="564"/>
                      </a:cubicBezTo>
                      <a:cubicBezTo>
                        <a:pt x="70" y="564"/>
                        <a:pt x="68" y="562"/>
                        <a:pt x="66" y="562"/>
                      </a:cubicBezTo>
                      <a:cubicBezTo>
                        <a:pt x="65" y="561"/>
                        <a:pt x="64" y="560"/>
                        <a:pt x="63" y="558"/>
                      </a:cubicBezTo>
                      <a:cubicBezTo>
                        <a:pt x="61" y="557"/>
                        <a:pt x="60" y="557"/>
                        <a:pt x="59" y="556"/>
                      </a:cubicBezTo>
                      <a:cubicBezTo>
                        <a:pt x="58" y="556"/>
                        <a:pt x="56" y="554"/>
                        <a:pt x="55" y="552"/>
                      </a:cubicBezTo>
                      <a:cubicBezTo>
                        <a:pt x="54" y="549"/>
                        <a:pt x="54" y="550"/>
                        <a:pt x="52" y="548"/>
                      </a:cubicBezTo>
                      <a:cubicBezTo>
                        <a:pt x="51" y="546"/>
                        <a:pt x="50" y="544"/>
                        <a:pt x="50" y="540"/>
                      </a:cubicBezTo>
                      <a:cubicBezTo>
                        <a:pt x="47" y="539"/>
                        <a:pt x="45" y="537"/>
                        <a:pt x="45" y="536"/>
                      </a:cubicBezTo>
                      <a:cubicBezTo>
                        <a:pt x="45" y="536"/>
                        <a:pt x="43" y="533"/>
                        <a:pt x="43" y="532"/>
                      </a:cubicBezTo>
                      <a:cubicBezTo>
                        <a:pt x="43" y="530"/>
                        <a:pt x="43" y="529"/>
                        <a:pt x="41" y="527"/>
                      </a:cubicBezTo>
                      <a:cubicBezTo>
                        <a:pt x="42" y="526"/>
                        <a:pt x="44" y="523"/>
                        <a:pt x="46" y="521"/>
                      </a:cubicBezTo>
                      <a:cubicBezTo>
                        <a:pt x="46" y="521"/>
                        <a:pt x="45" y="514"/>
                        <a:pt x="45" y="511"/>
                      </a:cubicBezTo>
                      <a:cubicBezTo>
                        <a:pt x="44" y="508"/>
                        <a:pt x="45" y="503"/>
                        <a:pt x="46" y="502"/>
                      </a:cubicBezTo>
                      <a:cubicBezTo>
                        <a:pt x="47" y="501"/>
                        <a:pt x="47" y="497"/>
                        <a:pt x="48" y="495"/>
                      </a:cubicBezTo>
                      <a:cubicBezTo>
                        <a:pt x="48" y="492"/>
                        <a:pt x="47" y="490"/>
                        <a:pt x="49" y="489"/>
                      </a:cubicBezTo>
                      <a:cubicBezTo>
                        <a:pt x="51" y="487"/>
                        <a:pt x="50" y="485"/>
                        <a:pt x="50" y="482"/>
                      </a:cubicBezTo>
                      <a:cubicBezTo>
                        <a:pt x="51" y="479"/>
                        <a:pt x="50" y="477"/>
                        <a:pt x="50" y="476"/>
                      </a:cubicBezTo>
                      <a:cubicBezTo>
                        <a:pt x="50" y="473"/>
                        <a:pt x="48" y="472"/>
                        <a:pt x="48" y="471"/>
                      </a:cubicBezTo>
                      <a:cubicBezTo>
                        <a:pt x="48" y="469"/>
                        <a:pt x="46" y="466"/>
                        <a:pt x="45" y="465"/>
                      </a:cubicBezTo>
                      <a:cubicBezTo>
                        <a:pt x="43" y="464"/>
                        <a:pt x="42" y="462"/>
                        <a:pt x="41" y="460"/>
                      </a:cubicBezTo>
                      <a:cubicBezTo>
                        <a:pt x="40" y="458"/>
                        <a:pt x="39" y="457"/>
                        <a:pt x="38" y="456"/>
                      </a:cubicBezTo>
                      <a:cubicBezTo>
                        <a:pt x="36" y="455"/>
                        <a:pt x="36" y="454"/>
                        <a:pt x="34" y="451"/>
                      </a:cubicBezTo>
                      <a:cubicBezTo>
                        <a:pt x="33" y="448"/>
                        <a:pt x="31" y="447"/>
                        <a:pt x="30" y="445"/>
                      </a:cubicBezTo>
                      <a:cubicBezTo>
                        <a:pt x="29" y="443"/>
                        <a:pt x="28" y="440"/>
                        <a:pt x="28" y="439"/>
                      </a:cubicBezTo>
                      <a:cubicBezTo>
                        <a:pt x="29" y="438"/>
                        <a:pt x="28" y="435"/>
                        <a:pt x="27" y="433"/>
                      </a:cubicBezTo>
                      <a:cubicBezTo>
                        <a:pt x="26" y="431"/>
                        <a:pt x="25" y="429"/>
                        <a:pt x="26" y="427"/>
                      </a:cubicBezTo>
                      <a:cubicBezTo>
                        <a:pt x="27" y="425"/>
                        <a:pt x="26" y="423"/>
                        <a:pt x="25" y="421"/>
                      </a:cubicBezTo>
                      <a:cubicBezTo>
                        <a:pt x="24" y="418"/>
                        <a:pt x="23" y="417"/>
                        <a:pt x="24" y="415"/>
                      </a:cubicBezTo>
                      <a:cubicBezTo>
                        <a:pt x="24" y="413"/>
                        <a:pt x="24" y="413"/>
                        <a:pt x="23" y="408"/>
                      </a:cubicBezTo>
                      <a:cubicBezTo>
                        <a:pt x="22" y="405"/>
                        <a:pt x="19" y="398"/>
                        <a:pt x="17" y="396"/>
                      </a:cubicBezTo>
                      <a:cubicBezTo>
                        <a:pt x="16" y="393"/>
                        <a:pt x="18" y="392"/>
                        <a:pt x="18" y="390"/>
                      </a:cubicBezTo>
                      <a:cubicBezTo>
                        <a:pt x="17" y="388"/>
                        <a:pt x="18" y="387"/>
                        <a:pt x="20" y="388"/>
                      </a:cubicBezTo>
                      <a:cubicBezTo>
                        <a:pt x="22" y="388"/>
                        <a:pt x="23" y="387"/>
                        <a:pt x="23" y="386"/>
                      </a:cubicBezTo>
                      <a:cubicBezTo>
                        <a:pt x="24" y="384"/>
                        <a:pt x="24" y="384"/>
                        <a:pt x="23" y="381"/>
                      </a:cubicBezTo>
                      <a:cubicBezTo>
                        <a:pt x="23" y="381"/>
                        <a:pt x="24" y="377"/>
                        <a:pt x="24" y="375"/>
                      </a:cubicBezTo>
                      <a:cubicBezTo>
                        <a:pt x="24" y="373"/>
                        <a:pt x="26" y="374"/>
                        <a:pt x="27" y="372"/>
                      </a:cubicBezTo>
                      <a:cubicBezTo>
                        <a:pt x="28" y="370"/>
                        <a:pt x="29" y="369"/>
                        <a:pt x="31" y="370"/>
                      </a:cubicBezTo>
                      <a:cubicBezTo>
                        <a:pt x="33" y="370"/>
                        <a:pt x="35" y="370"/>
                        <a:pt x="37" y="368"/>
                      </a:cubicBezTo>
                      <a:cubicBezTo>
                        <a:pt x="38" y="365"/>
                        <a:pt x="40" y="365"/>
                        <a:pt x="41" y="367"/>
                      </a:cubicBezTo>
                      <a:cubicBezTo>
                        <a:pt x="43" y="369"/>
                        <a:pt x="43" y="368"/>
                        <a:pt x="47" y="365"/>
                      </a:cubicBezTo>
                      <a:cubicBezTo>
                        <a:pt x="47" y="365"/>
                        <a:pt x="46" y="365"/>
                        <a:pt x="45" y="362"/>
                      </a:cubicBezTo>
                      <a:cubicBezTo>
                        <a:pt x="44" y="360"/>
                        <a:pt x="47" y="355"/>
                        <a:pt x="48" y="352"/>
                      </a:cubicBezTo>
                      <a:cubicBezTo>
                        <a:pt x="49" y="350"/>
                        <a:pt x="49" y="351"/>
                        <a:pt x="49" y="346"/>
                      </a:cubicBezTo>
                      <a:cubicBezTo>
                        <a:pt x="48" y="343"/>
                        <a:pt x="48" y="341"/>
                        <a:pt x="49" y="341"/>
                      </a:cubicBezTo>
                      <a:cubicBezTo>
                        <a:pt x="50" y="341"/>
                        <a:pt x="50" y="341"/>
                        <a:pt x="50" y="339"/>
                      </a:cubicBezTo>
                      <a:cubicBezTo>
                        <a:pt x="49" y="337"/>
                        <a:pt x="47" y="334"/>
                        <a:pt x="47" y="334"/>
                      </a:cubicBezTo>
                      <a:cubicBezTo>
                        <a:pt x="45" y="334"/>
                        <a:pt x="43" y="334"/>
                        <a:pt x="42" y="335"/>
                      </a:cubicBezTo>
                      <a:cubicBezTo>
                        <a:pt x="41" y="335"/>
                        <a:pt x="41" y="335"/>
                        <a:pt x="41" y="335"/>
                      </a:cubicBezTo>
                      <a:cubicBezTo>
                        <a:pt x="42" y="336"/>
                        <a:pt x="41" y="338"/>
                        <a:pt x="41" y="339"/>
                      </a:cubicBezTo>
                      <a:cubicBezTo>
                        <a:pt x="41" y="339"/>
                        <a:pt x="39" y="339"/>
                        <a:pt x="39" y="339"/>
                      </a:cubicBezTo>
                      <a:cubicBezTo>
                        <a:pt x="38" y="336"/>
                        <a:pt x="37" y="336"/>
                        <a:pt x="37" y="335"/>
                      </a:cubicBezTo>
                      <a:cubicBezTo>
                        <a:pt x="37" y="335"/>
                        <a:pt x="37" y="333"/>
                        <a:pt x="37" y="333"/>
                      </a:cubicBezTo>
                      <a:cubicBezTo>
                        <a:pt x="37" y="332"/>
                        <a:pt x="36" y="331"/>
                        <a:pt x="35" y="330"/>
                      </a:cubicBezTo>
                      <a:cubicBezTo>
                        <a:pt x="34" y="329"/>
                        <a:pt x="32" y="327"/>
                        <a:pt x="32" y="326"/>
                      </a:cubicBezTo>
                      <a:cubicBezTo>
                        <a:pt x="32" y="324"/>
                        <a:pt x="30" y="319"/>
                        <a:pt x="30" y="318"/>
                      </a:cubicBezTo>
                      <a:cubicBezTo>
                        <a:pt x="31" y="316"/>
                        <a:pt x="29" y="313"/>
                        <a:pt x="29" y="313"/>
                      </a:cubicBezTo>
                      <a:cubicBezTo>
                        <a:pt x="28" y="315"/>
                        <a:pt x="28" y="316"/>
                        <a:pt x="28" y="315"/>
                      </a:cubicBezTo>
                      <a:cubicBezTo>
                        <a:pt x="27" y="314"/>
                        <a:pt x="26" y="313"/>
                        <a:pt x="26" y="311"/>
                      </a:cubicBezTo>
                      <a:cubicBezTo>
                        <a:pt x="27" y="310"/>
                        <a:pt x="28" y="307"/>
                        <a:pt x="28" y="307"/>
                      </a:cubicBezTo>
                      <a:cubicBezTo>
                        <a:pt x="28" y="303"/>
                        <a:pt x="27" y="290"/>
                        <a:pt x="27" y="290"/>
                      </a:cubicBezTo>
                      <a:cubicBezTo>
                        <a:pt x="25" y="290"/>
                        <a:pt x="24" y="290"/>
                        <a:pt x="24" y="289"/>
                      </a:cubicBezTo>
                      <a:cubicBezTo>
                        <a:pt x="24" y="287"/>
                        <a:pt x="22" y="283"/>
                        <a:pt x="20" y="282"/>
                      </a:cubicBezTo>
                      <a:cubicBezTo>
                        <a:pt x="19" y="280"/>
                        <a:pt x="19" y="277"/>
                        <a:pt x="18" y="276"/>
                      </a:cubicBezTo>
                      <a:cubicBezTo>
                        <a:pt x="17" y="274"/>
                        <a:pt x="17" y="271"/>
                        <a:pt x="17" y="269"/>
                      </a:cubicBezTo>
                      <a:cubicBezTo>
                        <a:pt x="17" y="268"/>
                        <a:pt x="16" y="263"/>
                        <a:pt x="16" y="263"/>
                      </a:cubicBezTo>
                      <a:cubicBezTo>
                        <a:pt x="15" y="261"/>
                        <a:pt x="13" y="257"/>
                        <a:pt x="13" y="257"/>
                      </a:cubicBezTo>
                      <a:cubicBezTo>
                        <a:pt x="9" y="257"/>
                        <a:pt x="9" y="257"/>
                        <a:pt x="9" y="255"/>
                      </a:cubicBezTo>
                      <a:cubicBezTo>
                        <a:pt x="8" y="254"/>
                        <a:pt x="6" y="251"/>
                        <a:pt x="6" y="250"/>
                      </a:cubicBezTo>
                      <a:cubicBezTo>
                        <a:pt x="6" y="249"/>
                        <a:pt x="6" y="247"/>
                        <a:pt x="6" y="246"/>
                      </a:cubicBezTo>
                      <a:cubicBezTo>
                        <a:pt x="6" y="244"/>
                        <a:pt x="5" y="243"/>
                        <a:pt x="4" y="241"/>
                      </a:cubicBezTo>
                      <a:cubicBezTo>
                        <a:pt x="4" y="239"/>
                        <a:pt x="4" y="235"/>
                        <a:pt x="3" y="233"/>
                      </a:cubicBezTo>
                      <a:cubicBezTo>
                        <a:pt x="2" y="231"/>
                        <a:pt x="2" y="228"/>
                        <a:pt x="2" y="227"/>
                      </a:cubicBezTo>
                      <a:cubicBezTo>
                        <a:pt x="1" y="226"/>
                        <a:pt x="1" y="225"/>
                        <a:pt x="1" y="223"/>
                      </a:cubicBezTo>
                      <a:cubicBezTo>
                        <a:pt x="1" y="221"/>
                        <a:pt x="2" y="220"/>
                        <a:pt x="1" y="219"/>
                      </a:cubicBezTo>
                      <a:cubicBezTo>
                        <a:pt x="0" y="218"/>
                        <a:pt x="1" y="216"/>
                        <a:pt x="1" y="216"/>
                      </a:cubicBezTo>
                      <a:cubicBezTo>
                        <a:pt x="1" y="216"/>
                        <a:pt x="2" y="217"/>
                        <a:pt x="1" y="215"/>
                      </a:cubicBezTo>
                      <a:cubicBezTo>
                        <a:pt x="1" y="214"/>
                        <a:pt x="1" y="213"/>
                        <a:pt x="2" y="212"/>
                      </a:cubicBezTo>
                      <a:cubicBezTo>
                        <a:pt x="3" y="210"/>
                        <a:pt x="9" y="200"/>
                        <a:pt x="9" y="200"/>
                      </a:cubicBezTo>
                      <a:cubicBezTo>
                        <a:pt x="10" y="194"/>
                        <a:pt x="11" y="192"/>
                        <a:pt x="11" y="191"/>
                      </a:cubicBezTo>
                      <a:cubicBezTo>
                        <a:pt x="12" y="191"/>
                        <a:pt x="12" y="190"/>
                        <a:pt x="12" y="189"/>
                      </a:cubicBezTo>
                      <a:cubicBezTo>
                        <a:pt x="12" y="187"/>
                        <a:pt x="12" y="186"/>
                        <a:pt x="13" y="185"/>
                      </a:cubicBezTo>
                      <a:cubicBezTo>
                        <a:pt x="13" y="184"/>
                        <a:pt x="14" y="181"/>
                        <a:pt x="14" y="181"/>
                      </a:cubicBezTo>
                      <a:cubicBezTo>
                        <a:pt x="14" y="180"/>
                        <a:pt x="14" y="179"/>
                        <a:pt x="14" y="179"/>
                      </a:cubicBezTo>
                      <a:cubicBezTo>
                        <a:pt x="16" y="177"/>
                        <a:pt x="17" y="176"/>
                        <a:pt x="17" y="176"/>
                      </a:cubicBezTo>
                      <a:cubicBezTo>
                        <a:pt x="17" y="174"/>
                        <a:pt x="17" y="174"/>
                        <a:pt x="18" y="172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20" y="168"/>
                        <a:pt x="22" y="162"/>
                        <a:pt x="22" y="161"/>
                      </a:cubicBezTo>
                      <a:cubicBezTo>
                        <a:pt x="22" y="159"/>
                        <a:pt x="26" y="152"/>
                        <a:pt x="28" y="151"/>
                      </a:cubicBezTo>
                      <a:cubicBezTo>
                        <a:pt x="30" y="149"/>
                        <a:pt x="32" y="143"/>
                        <a:pt x="32" y="140"/>
                      </a:cubicBezTo>
                      <a:cubicBezTo>
                        <a:pt x="32" y="140"/>
                        <a:pt x="24" y="149"/>
                        <a:pt x="23" y="150"/>
                      </a:cubicBezTo>
                      <a:cubicBezTo>
                        <a:pt x="23" y="150"/>
                        <a:pt x="21" y="155"/>
                        <a:pt x="20" y="156"/>
                      </a:cubicBezTo>
                      <a:cubicBezTo>
                        <a:pt x="19" y="157"/>
                        <a:pt x="19" y="159"/>
                        <a:pt x="18" y="161"/>
                      </a:cubicBezTo>
                      <a:cubicBezTo>
                        <a:pt x="16" y="165"/>
                        <a:pt x="16" y="165"/>
                        <a:pt x="16" y="165"/>
                      </a:cubicBezTo>
                      <a:cubicBezTo>
                        <a:pt x="16" y="165"/>
                        <a:pt x="14" y="170"/>
                        <a:pt x="12" y="171"/>
                      </a:cubicBezTo>
                      <a:cubicBezTo>
                        <a:pt x="10" y="173"/>
                        <a:pt x="8" y="179"/>
                        <a:pt x="8" y="181"/>
                      </a:cubicBezTo>
                      <a:cubicBezTo>
                        <a:pt x="7" y="184"/>
                        <a:pt x="7" y="186"/>
                        <a:pt x="7" y="186"/>
                      </a:cubicBezTo>
                      <a:cubicBezTo>
                        <a:pt x="7" y="186"/>
                        <a:pt x="5" y="188"/>
                        <a:pt x="4" y="187"/>
                      </a:cubicBezTo>
                      <a:cubicBezTo>
                        <a:pt x="4" y="186"/>
                        <a:pt x="5" y="182"/>
                        <a:pt x="6" y="179"/>
                      </a:cubicBezTo>
                      <a:cubicBezTo>
                        <a:pt x="6" y="179"/>
                        <a:pt x="7" y="177"/>
                        <a:pt x="7" y="175"/>
                      </a:cubicBezTo>
                      <a:cubicBezTo>
                        <a:pt x="6" y="174"/>
                        <a:pt x="12" y="167"/>
                        <a:pt x="14" y="163"/>
                      </a:cubicBezTo>
                      <a:cubicBezTo>
                        <a:pt x="15" y="156"/>
                        <a:pt x="15" y="156"/>
                        <a:pt x="15" y="156"/>
                      </a:cubicBezTo>
                      <a:cubicBezTo>
                        <a:pt x="19" y="155"/>
                        <a:pt x="19" y="155"/>
                        <a:pt x="19" y="155"/>
                      </a:cubicBezTo>
                      <a:cubicBezTo>
                        <a:pt x="19" y="155"/>
                        <a:pt x="21" y="149"/>
                        <a:pt x="22" y="146"/>
                      </a:cubicBezTo>
                      <a:cubicBezTo>
                        <a:pt x="24" y="144"/>
                        <a:pt x="27" y="140"/>
                        <a:pt x="28" y="138"/>
                      </a:cubicBezTo>
                      <a:cubicBezTo>
                        <a:pt x="29" y="136"/>
                        <a:pt x="33" y="131"/>
                        <a:pt x="37" y="124"/>
                      </a:cubicBezTo>
                      <a:cubicBezTo>
                        <a:pt x="37" y="124"/>
                        <a:pt x="38" y="120"/>
                        <a:pt x="38" y="118"/>
                      </a:cubicBezTo>
                      <a:cubicBezTo>
                        <a:pt x="39" y="116"/>
                        <a:pt x="42" y="114"/>
                        <a:pt x="43" y="112"/>
                      </a:cubicBezTo>
                      <a:cubicBezTo>
                        <a:pt x="44" y="110"/>
                        <a:pt x="49" y="107"/>
                        <a:pt x="53" y="104"/>
                      </a:cubicBezTo>
                      <a:cubicBezTo>
                        <a:pt x="52" y="102"/>
                        <a:pt x="52" y="102"/>
                        <a:pt x="52" y="102"/>
                      </a:cubicBezTo>
                      <a:cubicBezTo>
                        <a:pt x="52" y="102"/>
                        <a:pt x="53" y="102"/>
                        <a:pt x="56" y="100"/>
                      </a:cubicBezTo>
                      <a:cubicBezTo>
                        <a:pt x="57" y="97"/>
                        <a:pt x="58" y="97"/>
                        <a:pt x="61" y="95"/>
                      </a:cubicBezTo>
                      <a:cubicBezTo>
                        <a:pt x="62" y="93"/>
                        <a:pt x="67" y="91"/>
                        <a:pt x="67" y="91"/>
                      </a:cubicBezTo>
                      <a:cubicBezTo>
                        <a:pt x="69" y="91"/>
                        <a:pt x="82" y="83"/>
                        <a:pt x="85" y="83"/>
                      </a:cubicBezTo>
                      <a:cubicBezTo>
                        <a:pt x="87" y="82"/>
                        <a:pt x="94" y="77"/>
                        <a:pt x="97" y="74"/>
                      </a:cubicBezTo>
                      <a:cubicBezTo>
                        <a:pt x="100" y="70"/>
                        <a:pt x="99" y="74"/>
                        <a:pt x="98" y="78"/>
                      </a:cubicBezTo>
                      <a:cubicBezTo>
                        <a:pt x="98" y="78"/>
                        <a:pt x="104" y="73"/>
                        <a:pt x="106" y="72"/>
                      </a:cubicBezTo>
                      <a:cubicBezTo>
                        <a:pt x="109" y="71"/>
                        <a:pt x="112" y="65"/>
                        <a:pt x="113" y="63"/>
                      </a:cubicBezTo>
                      <a:cubicBezTo>
                        <a:pt x="114" y="61"/>
                        <a:pt x="134" y="52"/>
                        <a:pt x="137" y="51"/>
                      </a:cubicBezTo>
                      <a:cubicBezTo>
                        <a:pt x="140" y="50"/>
                        <a:pt x="139" y="49"/>
                        <a:pt x="137" y="48"/>
                      </a:cubicBezTo>
                      <a:cubicBezTo>
                        <a:pt x="137" y="48"/>
                        <a:pt x="139" y="48"/>
                        <a:pt x="142" y="47"/>
                      </a:cubicBezTo>
                      <a:cubicBezTo>
                        <a:pt x="144" y="46"/>
                        <a:pt x="151" y="42"/>
                        <a:pt x="155" y="42"/>
                      </a:cubicBezTo>
                      <a:cubicBezTo>
                        <a:pt x="159" y="41"/>
                        <a:pt x="157" y="40"/>
                        <a:pt x="155" y="40"/>
                      </a:cubicBezTo>
                      <a:cubicBezTo>
                        <a:pt x="153" y="39"/>
                        <a:pt x="148" y="41"/>
                        <a:pt x="150" y="40"/>
                      </a:cubicBezTo>
                      <a:cubicBezTo>
                        <a:pt x="152" y="39"/>
                        <a:pt x="157" y="35"/>
                        <a:pt x="159" y="35"/>
                      </a:cubicBezTo>
                      <a:cubicBezTo>
                        <a:pt x="161" y="35"/>
                        <a:pt x="163" y="32"/>
                        <a:pt x="164" y="30"/>
                      </a:cubicBezTo>
                      <a:cubicBezTo>
                        <a:pt x="165" y="28"/>
                        <a:pt x="173" y="26"/>
                        <a:pt x="175" y="25"/>
                      </a:cubicBezTo>
                      <a:cubicBezTo>
                        <a:pt x="175" y="25"/>
                        <a:pt x="173" y="24"/>
                        <a:pt x="171" y="24"/>
                      </a:cubicBezTo>
                      <a:cubicBezTo>
                        <a:pt x="170" y="24"/>
                        <a:pt x="169" y="23"/>
                        <a:pt x="169" y="21"/>
                      </a:cubicBezTo>
                      <a:cubicBezTo>
                        <a:pt x="170" y="19"/>
                        <a:pt x="168" y="19"/>
                        <a:pt x="164" y="15"/>
                      </a:cubicBezTo>
                      <a:cubicBezTo>
                        <a:pt x="164" y="15"/>
                        <a:pt x="164" y="14"/>
                        <a:pt x="166" y="14"/>
                      </a:cubicBezTo>
                      <a:cubicBezTo>
                        <a:pt x="168" y="14"/>
                        <a:pt x="171" y="14"/>
                        <a:pt x="173" y="16"/>
                      </a:cubicBezTo>
                      <a:cubicBezTo>
                        <a:pt x="174" y="17"/>
                        <a:pt x="180" y="14"/>
                        <a:pt x="181" y="12"/>
                      </a:cubicBezTo>
                      <a:cubicBezTo>
                        <a:pt x="183" y="10"/>
                        <a:pt x="191" y="9"/>
                        <a:pt x="194" y="10"/>
                      </a:cubicBezTo>
                      <a:cubicBezTo>
                        <a:pt x="198" y="11"/>
                        <a:pt x="196" y="10"/>
                        <a:pt x="200" y="9"/>
                      </a:cubicBezTo>
                      <a:cubicBezTo>
                        <a:pt x="200" y="9"/>
                        <a:pt x="200" y="12"/>
                        <a:pt x="201" y="13"/>
                      </a:cubicBezTo>
                      <a:cubicBezTo>
                        <a:pt x="202" y="15"/>
                        <a:pt x="206" y="14"/>
                        <a:pt x="208" y="13"/>
                      </a:cubicBezTo>
                      <a:cubicBezTo>
                        <a:pt x="210" y="12"/>
                        <a:pt x="211" y="11"/>
                        <a:pt x="212" y="11"/>
                      </a:cubicBezTo>
                      <a:cubicBezTo>
                        <a:pt x="214" y="10"/>
                        <a:pt x="220" y="10"/>
                        <a:pt x="220" y="10"/>
                      </a:cubicBezTo>
                      <a:cubicBezTo>
                        <a:pt x="219" y="11"/>
                        <a:pt x="220" y="13"/>
                        <a:pt x="218" y="13"/>
                      </a:cubicBezTo>
                      <a:cubicBezTo>
                        <a:pt x="217" y="14"/>
                        <a:pt x="212" y="16"/>
                        <a:pt x="212" y="16"/>
                      </a:cubicBezTo>
                      <a:cubicBezTo>
                        <a:pt x="218" y="16"/>
                        <a:pt x="218" y="16"/>
                        <a:pt x="218" y="16"/>
                      </a:cubicBezTo>
                      <a:cubicBezTo>
                        <a:pt x="221" y="14"/>
                        <a:pt x="222" y="15"/>
                        <a:pt x="224" y="15"/>
                      </a:cubicBezTo>
                      <a:cubicBezTo>
                        <a:pt x="225" y="15"/>
                        <a:pt x="228" y="16"/>
                        <a:pt x="228" y="15"/>
                      </a:cubicBezTo>
                      <a:cubicBezTo>
                        <a:pt x="232" y="18"/>
                        <a:pt x="232" y="18"/>
                        <a:pt x="232" y="20"/>
                      </a:cubicBezTo>
                      <a:cubicBezTo>
                        <a:pt x="232" y="21"/>
                        <a:pt x="231" y="23"/>
                        <a:pt x="229" y="23"/>
                      </a:cubicBezTo>
                      <a:cubicBezTo>
                        <a:pt x="227" y="22"/>
                        <a:pt x="224" y="23"/>
                        <a:pt x="224" y="24"/>
                      </a:cubicBezTo>
                      <a:cubicBezTo>
                        <a:pt x="223" y="24"/>
                        <a:pt x="218" y="28"/>
                        <a:pt x="216" y="29"/>
                      </a:cubicBezTo>
                      <a:cubicBezTo>
                        <a:pt x="213" y="31"/>
                        <a:pt x="211" y="32"/>
                        <a:pt x="210" y="33"/>
                      </a:cubicBezTo>
                      <a:cubicBezTo>
                        <a:pt x="209" y="35"/>
                        <a:pt x="205" y="37"/>
                        <a:pt x="205" y="37"/>
                      </a:cubicBezTo>
                      <a:cubicBezTo>
                        <a:pt x="206" y="37"/>
                        <a:pt x="206" y="37"/>
                        <a:pt x="206" y="37"/>
                      </a:cubicBezTo>
                      <a:cubicBezTo>
                        <a:pt x="208" y="37"/>
                        <a:pt x="208" y="37"/>
                        <a:pt x="210" y="38"/>
                      </a:cubicBezTo>
                      <a:cubicBezTo>
                        <a:pt x="211" y="40"/>
                        <a:pt x="214" y="42"/>
                        <a:pt x="214" y="42"/>
                      </a:cubicBezTo>
                      <a:cubicBezTo>
                        <a:pt x="212" y="47"/>
                        <a:pt x="208" y="52"/>
                        <a:pt x="207" y="55"/>
                      </a:cubicBezTo>
                      <a:cubicBezTo>
                        <a:pt x="207" y="57"/>
                        <a:pt x="205" y="58"/>
                        <a:pt x="205" y="58"/>
                      </a:cubicBezTo>
                      <a:cubicBezTo>
                        <a:pt x="202" y="57"/>
                        <a:pt x="201" y="57"/>
                        <a:pt x="201" y="59"/>
                      </a:cubicBezTo>
                      <a:cubicBezTo>
                        <a:pt x="202" y="61"/>
                        <a:pt x="202" y="61"/>
                        <a:pt x="202" y="61"/>
                      </a:cubicBezTo>
                      <a:cubicBezTo>
                        <a:pt x="205" y="63"/>
                        <a:pt x="212" y="66"/>
                        <a:pt x="212" y="66"/>
                      </a:cubicBezTo>
                      <a:cubicBezTo>
                        <a:pt x="209" y="67"/>
                        <a:pt x="209" y="68"/>
                        <a:pt x="209" y="69"/>
                      </a:cubicBezTo>
                      <a:cubicBezTo>
                        <a:pt x="208" y="69"/>
                        <a:pt x="208" y="72"/>
                        <a:pt x="208" y="72"/>
                      </a:cubicBezTo>
                      <a:cubicBezTo>
                        <a:pt x="211" y="73"/>
                        <a:pt x="215" y="77"/>
                        <a:pt x="212" y="81"/>
                      </a:cubicBezTo>
                      <a:cubicBezTo>
                        <a:pt x="216" y="80"/>
                        <a:pt x="221" y="81"/>
                        <a:pt x="222" y="80"/>
                      </a:cubicBezTo>
                      <a:cubicBezTo>
                        <a:pt x="222" y="79"/>
                        <a:pt x="224" y="78"/>
                        <a:pt x="224" y="78"/>
                      </a:cubicBezTo>
                      <a:cubicBezTo>
                        <a:pt x="224" y="76"/>
                        <a:pt x="224" y="74"/>
                        <a:pt x="224" y="74"/>
                      </a:cubicBezTo>
                      <a:cubicBezTo>
                        <a:pt x="228" y="74"/>
                        <a:pt x="229" y="74"/>
                        <a:pt x="230" y="73"/>
                      </a:cubicBezTo>
                      <a:cubicBezTo>
                        <a:pt x="233" y="72"/>
                        <a:pt x="233" y="74"/>
                        <a:pt x="235" y="73"/>
                      </a:cubicBezTo>
                      <a:cubicBezTo>
                        <a:pt x="236" y="71"/>
                        <a:pt x="239" y="71"/>
                        <a:pt x="240" y="70"/>
                      </a:cubicBezTo>
                      <a:cubicBezTo>
                        <a:pt x="242" y="69"/>
                        <a:pt x="243" y="67"/>
                        <a:pt x="245" y="69"/>
                      </a:cubicBezTo>
                      <a:cubicBezTo>
                        <a:pt x="246" y="71"/>
                        <a:pt x="247" y="74"/>
                        <a:pt x="245" y="73"/>
                      </a:cubicBezTo>
                      <a:cubicBezTo>
                        <a:pt x="244" y="72"/>
                        <a:pt x="240" y="73"/>
                        <a:pt x="239" y="73"/>
                      </a:cubicBezTo>
                      <a:cubicBezTo>
                        <a:pt x="238" y="74"/>
                        <a:pt x="234" y="73"/>
                        <a:pt x="234" y="74"/>
                      </a:cubicBezTo>
                      <a:cubicBezTo>
                        <a:pt x="233" y="75"/>
                        <a:pt x="231" y="80"/>
                        <a:pt x="229" y="79"/>
                      </a:cubicBezTo>
                      <a:cubicBezTo>
                        <a:pt x="228" y="79"/>
                        <a:pt x="226" y="81"/>
                        <a:pt x="226" y="81"/>
                      </a:cubicBezTo>
                      <a:cubicBezTo>
                        <a:pt x="223" y="85"/>
                        <a:pt x="223" y="85"/>
                        <a:pt x="223" y="85"/>
                      </a:cubicBezTo>
                      <a:cubicBezTo>
                        <a:pt x="227" y="84"/>
                        <a:pt x="226" y="84"/>
                        <a:pt x="228" y="85"/>
                      </a:cubicBezTo>
                      <a:cubicBezTo>
                        <a:pt x="230" y="87"/>
                        <a:pt x="233" y="87"/>
                        <a:pt x="235" y="86"/>
                      </a:cubicBezTo>
                      <a:cubicBezTo>
                        <a:pt x="236" y="85"/>
                        <a:pt x="236" y="88"/>
                        <a:pt x="236" y="88"/>
                      </a:cubicBezTo>
                      <a:cubicBezTo>
                        <a:pt x="236" y="88"/>
                        <a:pt x="236" y="89"/>
                        <a:pt x="236" y="91"/>
                      </a:cubicBezTo>
                      <a:cubicBezTo>
                        <a:pt x="235" y="93"/>
                        <a:pt x="233" y="96"/>
                        <a:pt x="231" y="96"/>
                      </a:cubicBezTo>
                      <a:cubicBezTo>
                        <a:pt x="230" y="96"/>
                        <a:pt x="228" y="96"/>
                        <a:pt x="226" y="97"/>
                      </a:cubicBezTo>
                      <a:cubicBezTo>
                        <a:pt x="224" y="98"/>
                        <a:pt x="222" y="97"/>
                        <a:pt x="222" y="96"/>
                      </a:cubicBezTo>
                      <a:cubicBezTo>
                        <a:pt x="222" y="94"/>
                        <a:pt x="218" y="91"/>
                        <a:pt x="217" y="92"/>
                      </a:cubicBezTo>
                      <a:cubicBezTo>
                        <a:pt x="215" y="93"/>
                        <a:pt x="211" y="93"/>
                        <a:pt x="211" y="93"/>
                      </a:cubicBezTo>
                      <a:cubicBezTo>
                        <a:pt x="211" y="93"/>
                        <a:pt x="212" y="90"/>
                        <a:pt x="211" y="93"/>
                      </a:cubicBezTo>
                      <a:cubicBezTo>
                        <a:pt x="210" y="96"/>
                        <a:pt x="207" y="97"/>
                        <a:pt x="207" y="97"/>
                      </a:cubicBezTo>
                      <a:cubicBezTo>
                        <a:pt x="205" y="95"/>
                        <a:pt x="204" y="95"/>
                        <a:pt x="202" y="95"/>
                      </a:cubicBezTo>
                      <a:cubicBezTo>
                        <a:pt x="201" y="96"/>
                        <a:pt x="198" y="95"/>
                        <a:pt x="198" y="95"/>
                      </a:cubicBezTo>
                      <a:cubicBezTo>
                        <a:pt x="198" y="95"/>
                        <a:pt x="194" y="95"/>
                        <a:pt x="192" y="96"/>
                      </a:cubicBezTo>
                      <a:cubicBezTo>
                        <a:pt x="188" y="96"/>
                        <a:pt x="186" y="95"/>
                        <a:pt x="186" y="95"/>
                      </a:cubicBezTo>
                      <a:cubicBezTo>
                        <a:pt x="183" y="97"/>
                        <a:pt x="181" y="100"/>
                        <a:pt x="179" y="99"/>
                      </a:cubicBezTo>
                      <a:cubicBezTo>
                        <a:pt x="178" y="99"/>
                        <a:pt x="174" y="104"/>
                        <a:pt x="174" y="104"/>
                      </a:cubicBezTo>
                      <a:cubicBezTo>
                        <a:pt x="176" y="104"/>
                        <a:pt x="175" y="105"/>
                        <a:pt x="174" y="106"/>
                      </a:cubicBezTo>
                      <a:cubicBezTo>
                        <a:pt x="173" y="107"/>
                        <a:pt x="168" y="110"/>
                        <a:pt x="168" y="110"/>
                      </a:cubicBezTo>
                      <a:cubicBezTo>
                        <a:pt x="172" y="110"/>
                        <a:pt x="173" y="111"/>
                        <a:pt x="173" y="114"/>
                      </a:cubicBezTo>
                      <a:cubicBezTo>
                        <a:pt x="173" y="116"/>
                        <a:pt x="175" y="121"/>
                        <a:pt x="174" y="123"/>
                      </a:cubicBezTo>
                      <a:cubicBezTo>
                        <a:pt x="174" y="125"/>
                        <a:pt x="174" y="127"/>
                        <a:pt x="175" y="128"/>
                      </a:cubicBezTo>
                      <a:cubicBezTo>
                        <a:pt x="177" y="129"/>
                        <a:pt x="180" y="133"/>
                        <a:pt x="180" y="133"/>
                      </a:cubicBezTo>
                      <a:cubicBezTo>
                        <a:pt x="174" y="134"/>
                        <a:pt x="174" y="138"/>
                        <a:pt x="173" y="139"/>
                      </a:cubicBezTo>
                      <a:cubicBezTo>
                        <a:pt x="173" y="140"/>
                        <a:pt x="170" y="143"/>
                        <a:pt x="170" y="144"/>
                      </a:cubicBezTo>
                      <a:cubicBezTo>
                        <a:pt x="171" y="146"/>
                        <a:pt x="169" y="149"/>
                        <a:pt x="171" y="151"/>
                      </a:cubicBezTo>
                      <a:cubicBezTo>
                        <a:pt x="173" y="152"/>
                        <a:pt x="173" y="152"/>
                        <a:pt x="173" y="152"/>
                      </a:cubicBezTo>
                      <a:cubicBezTo>
                        <a:pt x="174" y="152"/>
                        <a:pt x="177" y="149"/>
                        <a:pt x="179" y="150"/>
                      </a:cubicBezTo>
                      <a:cubicBezTo>
                        <a:pt x="178" y="148"/>
                        <a:pt x="178" y="148"/>
                        <a:pt x="179" y="145"/>
                      </a:cubicBezTo>
                      <a:cubicBezTo>
                        <a:pt x="181" y="143"/>
                        <a:pt x="181" y="140"/>
                        <a:pt x="183" y="140"/>
                      </a:cubicBezTo>
                      <a:cubicBezTo>
                        <a:pt x="185" y="140"/>
                        <a:pt x="187" y="139"/>
                        <a:pt x="187" y="139"/>
                      </a:cubicBezTo>
                      <a:cubicBezTo>
                        <a:pt x="191" y="140"/>
                        <a:pt x="195" y="139"/>
                        <a:pt x="195" y="139"/>
                      </a:cubicBezTo>
                      <a:cubicBezTo>
                        <a:pt x="197" y="139"/>
                        <a:pt x="197" y="139"/>
                        <a:pt x="197" y="139"/>
                      </a:cubicBezTo>
                      <a:cubicBezTo>
                        <a:pt x="199" y="134"/>
                        <a:pt x="199" y="135"/>
                        <a:pt x="200" y="132"/>
                      </a:cubicBezTo>
                      <a:cubicBezTo>
                        <a:pt x="201" y="129"/>
                        <a:pt x="202" y="130"/>
                        <a:pt x="201" y="128"/>
                      </a:cubicBezTo>
                      <a:cubicBezTo>
                        <a:pt x="201" y="126"/>
                        <a:pt x="200" y="125"/>
                        <a:pt x="200" y="125"/>
                      </a:cubicBezTo>
                      <a:cubicBezTo>
                        <a:pt x="203" y="126"/>
                        <a:pt x="204" y="126"/>
                        <a:pt x="206" y="126"/>
                      </a:cubicBezTo>
                      <a:cubicBezTo>
                        <a:pt x="207" y="126"/>
                        <a:pt x="208" y="123"/>
                        <a:pt x="208" y="123"/>
                      </a:cubicBezTo>
                      <a:cubicBezTo>
                        <a:pt x="209" y="121"/>
                        <a:pt x="210" y="120"/>
                        <a:pt x="212" y="119"/>
                      </a:cubicBezTo>
                      <a:cubicBezTo>
                        <a:pt x="213" y="118"/>
                        <a:pt x="218" y="115"/>
                        <a:pt x="218" y="115"/>
                      </a:cubicBezTo>
                      <a:cubicBezTo>
                        <a:pt x="218" y="117"/>
                        <a:pt x="220" y="120"/>
                        <a:pt x="222" y="120"/>
                      </a:cubicBezTo>
                      <a:cubicBezTo>
                        <a:pt x="224" y="120"/>
                        <a:pt x="225" y="120"/>
                        <a:pt x="224" y="122"/>
                      </a:cubicBezTo>
                      <a:cubicBezTo>
                        <a:pt x="224" y="123"/>
                        <a:pt x="223" y="126"/>
                        <a:pt x="224" y="128"/>
                      </a:cubicBezTo>
                      <a:cubicBezTo>
                        <a:pt x="225" y="129"/>
                        <a:pt x="227" y="130"/>
                        <a:pt x="227" y="130"/>
                      </a:cubicBezTo>
                      <a:cubicBezTo>
                        <a:pt x="225" y="134"/>
                        <a:pt x="224" y="137"/>
                        <a:pt x="223" y="137"/>
                      </a:cubicBezTo>
                      <a:cubicBezTo>
                        <a:pt x="222" y="137"/>
                        <a:pt x="219" y="138"/>
                        <a:pt x="219" y="138"/>
                      </a:cubicBezTo>
                      <a:cubicBezTo>
                        <a:pt x="223" y="142"/>
                        <a:pt x="223" y="141"/>
                        <a:pt x="225" y="142"/>
                      </a:cubicBezTo>
                      <a:cubicBezTo>
                        <a:pt x="228" y="142"/>
                        <a:pt x="232" y="142"/>
                        <a:pt x="232" y="142"/>
                      </a:cubicBezTo>
                      <a:cubicBezTo>
                        <a:pt x="232" y="142"/>
                        <a:pt x="235" y="140"/>
                        <a:pt x="236" y="139"/>
                      </a:cubicBezTo>
                      <a:cubicBezTo>
                        <a:pt x="238" y="141"/>
                        <a:pt x="237" y="144"/>
                        <a:pt x="236" y="145"/>
                      </a:cubicBezTo>
                      <a:cubicBezTo>
                        <a:pt x="235" y="146"/>
                        <a:pt x="234" y="147"/>
                        <a:pt x="234" y="147"/>
                      </a:cubicBezTo>
                      <a:cubicBezTo>
                        <a:pt x="236" y="149"/>
                        <a:pt x="236" y="149"/>
                        <a:pt x="236" y="149"/>
                      </a:cubicBezTo>
                      <a:cubicBezTo>
                        <a:pt x="234" y="151"/>
                        <a:pt x="233" y="153"/>
                        <a:pt x="234" y="154"/>
                      </a:cubicBezTo>
                      <a:cubicBezTo>
                        <a:pt x="235" y="156"/>
                        <a:pt x="231" y="159"/>
                        <a:pt x="231" y="159"/>
                      </a:cubicBezTo>
                      <a:cubicBezTo>
                        <a:pt x="235" y="162"/>
                        <a:pt x="236" y="165"/>
                        <a:pt x="237" y="168"/>
                      </a:cubicBezTo>
                      <a:cubicBezTo>
                        <a:pt x="239" y="170"/>
                        <a:pt x="241" y="172"/>
                        <a:pt x="241" y="172"/>
                      </a:cubicBezTo>
                      <a:cubicBezTo>
                        <a:pt x="236" y="170"/>
                        <a:pt x="235" y="170"/>
                        <a:pt x="233" y="171"/>
                      </a:cubicBezTo>
                      <a:cubicBezTo>
                        <a:pt x="231" y="171"/>
                        <a:pt x="227" y="170"/>
                        <a:pt x="227" y="170"/>
                      </a:cubicBezTo>
                      <a:cubicBezTo>
                        <a:pt x="227" y="172"/>
                        <a:pt x="229" y="173"/>
                        <a:pt x="231" y="173"/>
                      </a:cubicBezTo>
                      <a:cubicBezTo>
                        <a:pt x="232" y="173"/>
                        <a:pt x="234" y="172"/>
                        <a:pt x="237" y="173"/>
                      </a:cubicBezTo>
                      <a:cubicBezTo>
                        <a:pt x="239" y="173"/>
                        <a:pt x="239" y="174"/>
                        <a:pt x="240" y="176"/>
                      </a:cubicBezTo>
                      <a:cubicBezTo>
                        <a:pt x="241" y="177"/>
                        <a:pt x="241" y="180"/>
                        <a:pt x="240" y="181"/>
                      </a:cubicBezTo>
                      <a:cubicBezTo>
                        <a:pt x="239" y="183"/>
                        <a:pt x="237" y="187"/>
                        <a:pt x="235" y="186"/>
                      </a:cubicBezTo>
                      <a:cubicBezTo>
                        <a:pt x="233" y="184"/>
                        <a:pt x="231" y="183"/>
                        <a:pt x="229" y="184"/>
                      </a:cubicBezTo>
                      <a:cubicBezTo>
                        <a:pt x="227" y="186"/>
                        <a:pt x="223" y="186"/>
                        <a:pt x="222" y="186"/>
                      </a:cubicBezTo>
                      <a:cubicBezTo>
                        <a:pt x="221" y="186"/>
                        <a:pt x="214" y="183"/>
                        <a:pt x="214" y="183"/>
                      </a:cubicBezTo>
                      <a:cubicBezTo>
                        <a:pt x="214" y="183"/>
                        <a:pt x="211" y="179"/>
                        <a:pt x="208" y="179"/>
                      </a:cubicBezTo>
                      <a:cubicBezTo>
                        <a:pt x="205" y="179"/>
                        <a:pt x="203" y="177"/>
                        <a:pt x="203" y="177"/>
                      </a:cubicBezTo>
                      <a:cubicBezTo>
                        <a:pt x="201" y="176"/>
                        <a:pt x="201" y="176"/>
                        <a:pt x="200" y="178"/>
                      </a:cubicBezTo>
                      <a:cubicBezTo>
                        <a:pt x="198" y="180"/>
                        <a:pt x="194" y="180"/>
                        <a:pt x="193" y="179"/>
                      </a:cubicBezTo>
                      <a:cubicBezTo>
                        <a:pt x="192" y="179"/>
                        <a:pt x="188" y="180"/>
                        <a:pt x="188" y="180"/>
                      </a:cubicBezTo>
                      <a:cubicBezTo>
                        <a:pt x="194" y="182"/>
                        <a:pt x="193" y="183"/>
                        <a:pt x="196" y="182"/>
                      </a:cubicBezTo>
                      <a:cubicBezTo>
                        <a:pt x="200" y="182"/>
                        <a:pt x="204" y="182"/>
                        <a:pt x="204" y="184"/>
                      </a:cubicBezTo>
                      <a:cubicBezTo>
                        <a:pt x="204" y="185"/>
                        <a:pt x="202" y="188"/>
                        <a:pt x="201" y="187"/>
                      </a:cubicBezTo>
                      <a:cubicBezTo>
                        <a:pt x="199" y="186"/>
                        <a:pt x="196" y="186"/>
                        <a:pt x="196" y="186"/>
                      </a:cubicBezTo>
                      <a:cubicBezTo>
                        <a:pt x="199" y="188"/>
                        <a:pt x="200" y="190"/>
                        <a:pt x="198" y="191"/>
                      </a:cubicBezTo>
                      <a:cubicBezTo>
                        <a:pt x="197" y="192"/>
                        <a:pt x="196" y="196"/>
                        <a:pt x="196" y="196"/>
                      </a:cubicBezTo>
                      <a:cubicBezTo>
                        <a:pt x="196" y="196"/>
                        <a:pt x="196" y="200"/>
                        <a:pt x="198" y="200"/>
                      </a:cubicBezTo>
                      <a:cubicBezTo>
                        <a:pt x="199" y="200"/>
                        <a:pt x="203" y="204"/>
                        <a:pt x="204" y="204"/>
                      </a:cubicBezTo>
                      <a:cubicBezTo>
                        <a:pt x="205" y="204"/>
                        <a:pt x="205" y="207"/>
                        <a:pt x="206" y="207"/>
                      </a:cubicBezTo>
                      <a:cubicBezTo>
                        <a:pt x="206" y="208"/>
                        <a:pt x="208" y="208"/>
                        <a:pt x="202" y="207"/>
                      </a:cubicBezTo>
                      <a:cubicBezTo>
                        <a:pt x="197" y="206"/>
                        <a:pt x="194" y="204"/>
                        <a:pt x="191" y="206"/>
                      </a:cubicBezTo>
                      <a:cubicBezTo>
                        <a:pt x="189" y="208"/>
                        <a:pt x="186" y="210"/>
                        <a:pt x="186" y="208"/>
                      </a:cubicBezTo>
                      <a:cubicBezTo>
                        <a:pt x="186" y="206"/>
                        <a:pt x="186" y="203"/>
                        <a:pt x="188" y="203"/>
                      </a:cubicBezTo>
                      <a:cubicBezTo>
                        <a:pt x="190" y="203"/>
                        <a:pt x="196" y="203"/>
                        <a:pt x="196" y="203"/>
                      </a:cubicBezTo>
                      <a:cubicBezTo>
                        <a:pt x="194" y="200"/>
                        <a:pt x="190" y="198"/>
                        <a:pt x="187" y="198"/>
                      </a:cubicBezTo>
                      <a:cubicBezTo>
                        <a:pt x="186" y="198"/>
                        <a:pt x="184" y="198"/>
                        <a:pt x="184" y="200"/>
                      </a:cubicBezTo>
                      <a:cubicBezTo>
                        <a:pt x="184" y="200"/>
                        <a:pt x="181" y="200"/>
                        <a:pt x="180" y="200"/>
                      </a:cubicBezTo>
                      <a:cubicBezTo>
                        <a:pt x="179" y="199"/>
                        <a:pt x="177" y="199"/>
                        <a:pt x="176" y="199"/>
                      </a:cubicBezTo>
                      <a:cubicBezTo>
                        <a:pt x="175" y="199"/>
                        <a:pt x="173" y="199"/>
                        <a:pt x="171" y="198"/>
                      </a:cubicBezTo>
                      <a:cubicBezTo>
                        <a:pt x="170" y="198"/>
                        <a:pt x="169" y="199"/>
                        <a:pt x="168" y="200"/>
                      </a:cubicBezTo>
                      <a:cubicBezTo>
                        <a:pt x="168" y="201"/>
                        <a:pt x="167" y="202"/>
                        <a:pt x="165" y="203"/>
                      </a:cubicBezTo>
                      <a:cubicBezTo>
                        <a:pt x="165" y="203"/>
                        <a:pt x="165" y="204"/>
                        <a:pt x="165" y="205"/>
                      </a:cubicBezTo>
                      <a:cubicBezTo>
                        <a:pt x="166" y="207"/>
                        <a:pt x="166" y="208"/>
                        <a:pt x="168" y="207"/>
                      </a:cubicBezTo>
                      <a:cubicBezTo>
                        <a:pt x="167" y="208"/>
                        <a:pt x="166" y="208"/>
                        <a:pt x="165" y="207"/>
                      </a:cubicBezTo>
                      <a:cubicBezTo>
                        <a:pt x="163" y="206"/>
                        <a:pt x="161" y="205"/>
                        <a:pt x="160" y="205"/>
                      </a:cubicBezTo>
                      <a:cubicBezTo>
                        <a:pt x="159" y="206"/>
                        <a:pt x="159" y="205"/>
                        <a:pt x="157" y="204"/>
                      </a:cubicBezTo>
                      <a:cubicBezTo>
                        <a:pt x="156" y="203"/>
                        <a:pt x="156" y="204"/>
                        <a:pt x="155" y="203"/>
                      </a:cubicBezTo>
                      <a:cubicBezTo>
                        <a:pt x="155" y="203"/>
                        <a:pt x="151" y="203"/>
                        <a:pt x="150" y="204"/>
                      </a:cubicBezTo>
                      <a:cubicBezTo>
                        <a:pt x="150" y="204"/>
                        <a:pt x="149" y="206"/>
                        <a:pt x="149" y="206"/>
                      </a:cubicBezTo>
                      <a:cubicBezTo>
                        <a:pt x="149" y="207"/>
                        <a:pt x="147" y="208"/>
                        <a:pt x="146" y="208"/>
                      </a:cubicBezTo>
                      <a:cubicBezTo>
                        <a:pt x="145" y="208"/>
                        <a:pt x="144" y="209"/>
                        <a:pt x="142" y="210"/>
                      </a:cubicBezTo>
                      <a:cubicBezTo>
                        <a:pt x="142" y="210"/>
                        <a:pt x="143" y="207"/>
                        <a:pt x="142" y="206"/>
                      </a:cubicBezTo>
                      <a:cubicBezTo>
                        <a:pt x="142" y="206"/>
                        <a:pt x="141" y="208"/>
                        <a:pt x="141" y="209"/>
                      </a:cubicBezTo>
                      <a:cubicBezTo>
                        <a:pt x="141" y="210"/>
                        <a:pt x="140" y="211"/>
                        <a:pt x="140" y="212"/>
                      </a:cubicBezTo>
                      <a:cubicBezTo>
                        <a:pt x="139" y="213"/>
                        <a:pt x="138" y="212"/>
                        <a:pt x="137" y="214"/>
                      </a:cubicBezTo>
                      <a:cubicBezTo>
                        <a:pt x="135" y="215"/>
                        <a:pt x="135" y="214"/>
                        <a:pt x="134" y="213"/>
                      </a:cubicBezTo>
                      <a:cubicBezTo>
                        <a:pt x="133" y="212"/>
                        <a:pt x="135" y="212"/>
                        <a:pt x="135" y="211"/>
                      </a:cubicBezTo>
                      <a:cubicBezTo>
                        <a:pt x="136" y="210"/>
                        <a:pt x="137" y="208"/>
                        <a:pt x="137" y="208"/>
                      </a:cubicBezTo>
                      <a:cubicBezTo>
                        <a:pt x="137" y="208"/>
                        <a:pt x="138" y="207"/>
                        <a:pt x="140" y="206"/>
                      </a:cubicBezTo>
                      <a:cubicBezTo>
                        <a:pt x="141" y="205"/>
                        <a:pt x="141" y="205"/>
                        <a:pt x="139" y="205"/>
                      </a:cubicBezTo>
                      <a:cubicBezTo>
                        <a:pt x="138" y="205"/>
                        <a:pt x="138" y="205"/>
                        <a:pt x="137" y="206"/>
                      </a:cubicBezTo>
                      <a:cubicBezTo>
                        <a:pt x="137" y="207"/>
                        <a:pt x="137" y="207"/>
                        <a:pt x="136" y="208"/>
                      </a:cubicBezTo>
                      <a:cubicBezTo>
                        <a:pt x="135" y="209"/>
                        <a:pt x="135" y="210"/>
                        <a:pt x="135" y="209"/>
                      </a:cubicBezTo>
                      <a:cubicBezTo>
                        <a:pt x="135" y="209"/>
                        <a:pt x="134" y="208"/>
                        <a:pt x="133" y="206"/>
                      </a:cubicBezTo>
                      <a:cubicBezTo>
                        <a:pt x="133" y="206"/>
                        <a:pt x="134" y="210"/>
                        <a:pt x="134" y="211"/>
                      </a:cubicBezTo>
                      <a:cubicBezTo>
                        <a:pt x="134" y="212"/>
                        <a:pt x="132" y="213"/>
                        <a:pt x="130" y="215"/>
                      </a:cubicBezTo>
                      <a:cubicBezTo>
                        <a:pt x="130" y="215"/>
                        <a:pt x="131" y="215"/>
                        <a:pt x="132" y="216"/>
                      </a:cubicBezTo>
                      <a:cubicBezTo>
                        <a:pt x="132" y="218"/>
                        <a:pt x="131" y="218"/>
                        <a:pt x="129" y="222"/>
                      </a:cubicBezTo>
                      <a:cubicBezTo>
                        <a:pt x="129" y="222"/>
                        <a:pt x="124" y="224"/>
                        <a:pt x="123" y="224"/>
                      </a:cubicBezTo>
                      <a:cubicBezTo>
                        <a:pt x="121" y="225"/>
                        <a:pt x="116" y="225"/>
                        <a:pt x="112" y="225"/>
                      </a:cubicBezTo>
                      <a:cubicBezTo>
                        <a:pt x="108" y="225"/>
                        <a:pt x="104" y="223"/>
                        <a:pt x="101" y="226"/>
                      </a:cubicBezTo>
                      <a:cubicBezTo>
                        <a:pt x="99" y="228"/>
                        <a:pt x="101" y="226"/>
                        <a:pt x="101" y="226"/>
                      </a:cubicBezTo>
                      <a:cubicBezTo>
                        <a:pt x="101" y="226"/>
                        <a:pt x="98" y="228"/>
                        <a:pt x="95" y="230"/>
                      </a:cubicBezTo>
                      <a:cubicBezTo>
                        <a:pt x="95" y="230"/>
                        <a:pt x="94" y="232"/>
                        <a:pt x="93" y="234"/>
                      </a:cubicBezTo>
                      <a:cubicBezTo>
                        <a:pt x="93" y="235"/>
                        <a:pt x="90" y="244"/>
                        <a:pt x="88" y="249"/>
                      </a:cubicBezTo>
                      <a:cubicBezTo>
                        <a:pt x="87" y="254"/>
                        <a:pt x="86" y="251"/>
                        <a:pt x="85" y="254"/>
                      </a:cubicBezTo>
                      <a:cubicBezTo>
                        <a:pt x="84" y="256"/>
                        <a:pt x="83" y="257"/>
                        <a:pt x="81" y="257"/>
                      </a:cubicBezTo>
                      <a:cubicBezTo>
                        <a:pt x="78" y="257"/>
                        <a:pt x="77" y="254"/>
                        <a:pt x="80" y="250"/>
                      </a:cubicBezTo>
                      <a:cubicBezTo>
                        <a:pt x="80" y="250"/>
                        <a:pt x="82" y="240"/>
                        <a:pt x="82" y="240"/>
                      </a:cubicBezTo>
                      <a:cubicBezTo>
                        <a:pt x="82" y="239"/>
                        <a:pt x="85" y="236"/>
                        <a:pt x="86" y="234"/>
                      </a:cubicBezTo>
                      <a:cubicBezTo>
                        <a:pt x="86" y="233"/>
                        <a:pt x="86" y="228"/>
                        <a:pt x="85" y="227"/>
                      </a:cubicBezTo>
                      <a:cubicBezTo>
                        <a:pt x="84" y="226"/>
                        <a:pt x="80" y="224"/>
                        <a:pt x="80" y="219"/>
                      </a:cubicBezTo>
                      <a:cubicBezTo>
                        <a:pt x="79" y="214"/>
                        <a:pt x="78" y="218"/>
                        <a:pt x="74" y="216"/>
                      </a:cubicBezTo>
                      <a:cubicBezTo>
                        <a:pt x="71" y="214"/>
                        <a:pt x="72" y="217"/>
                        <a:pt x="70" y="213"/>
                      </a:cubicBezTo>
                      <a:cubicBezTo>
                        <a:pt x="68" y="210"/>
                        <a:pt x="67" y="215"/>
                        <a:pt x="67" y="215"/>
                      </a:cubicBezTo>
                      <a:cubicBezTo>
                        <a:pt x="67" y="215"/>
                        <a:pt x="63" y="211"/>
                        <a:pt x="62" y="208"/>
                      </a:cubicBezTo>
                      <a:cubicBezTo>
                        <a:pt x="62" y="204"/>
                        <a:pt x="60" y="206"/>
                        <a:pt x="60" y="206"/>
                      </a:cubicBezTo>
                      <a:cubicBezTo>
                        <a:pt x="60" y="206"/>
                        <a:pt x="53" y="200"/>
                        <a:pt x="54" y="202"/>
                      </a:cubicBezTo>
                      <a:cubicBezTo>
                        <a:pt x="56" y="203"/>
                        <a:pt x="49" y="203"/>
                        <a:pt x="46" y="201"/>
                      </a:cubicBezTo>
                      <a:cubicBezTo>
                        <a:pt x="43" y="200"/>
                        <a:pt x="43" y="202"/>
                        <a:pt x="41" y="204"/>
                      </a:cubicBezTo>
                      <a:cubicBezTo>
                        <a:pt x="40" y="206"/>
                        <a:pt x="39" y="208"/>
                        <a:pt x="37" y="210"/>
                      </a:cubicBezTo>
                      <a:cubicBezTo>
                        <a:pt x="37" y="210"/>
                        <a:pt x="33" y="213"/>
                        <a:pt x="32" y="213"/>
                      </a:cubicBezTo>
                      <a:cubicBezTo>
                        <a:pt x="30" y="214"/>
                        <a:pt x="30" y="214"/>
                        <a:pt x="30" y="216"/>
                      </a:cubicBezTo>
                      <a:cubicBezTo>
                        <a:pt x="30" y="216"/>
                        <a:pt x="27" y="218"/>
                        <a:pt x="27" y="220"/>
                      </a:cubicBezTo>
                      <a:cubicBezTo>
                        <a:pt x="27" y="222"/>
                        <a:pt x="26" y="223"/>
                        <a:pt x="23" y="226"/>
                      </a:cubicBezTo>
                      <a:cubicBezTo>
                        <a:pt x="23" y="226"/>
                        <a:pt x="22" y="229"/>
                        <a:pt x="22" y="232"/>
                      </a:cubicBezTo>
                      <a:cubicBezTo>
                        <a:pt x="21" y="235"/>
                        <a:pt x="22" y="235"/>
                        <a:pt x="19" y="238"/>
                      </a:cubicBezTo>
                      <a:cubicBezTo>
                        <a:pt x="19" y="240"/>
                        <a:pt x="19" y="241"/>
                        <a:pt x="19" y="243"/>
                      </a:cubicBezTo>
                      <a:cubicBezTo>
                        <a:pt x="19" y="246"/>
                        <a:pt x="20" y="246"/>
                        <a:pt x="20" y="250"/>
                      </a:cubicBezTo>
                      <a:cubicBezTo>
                        <a:pt x="20" y="250"/>
                        <a:pt x="23" y="252"/>
                        <a:pt x="26" y="253"/>
                      </a:cubicBezTo>
                      <a:cubicBezTo>
                        <a:pt x="29" y="253"/>
                        <a:pt x="29" y="254"/>
                        <a:pt x="29" y="257"/>
                      </a:cubicBezTo>
                      <a:cubicBezTo>
                        <a:pt x="29" y="260"/>
                        <a:pt x="29" y="257"/>
                        <a:pt x="29" y="257"/>
                      </a:cubicBezTo>
                      <a:cubicBezTo>
                        <a:pt x="29" y="257"/>
                        <a:pt x="32" y="258"/>
                        <a:pt x="34" y="254"/>
                      </a:cubicBezTo>
                      <a:cubicBezTo>
                        <a:pt x="34" y="254"/>
                        <a:pt x="37" y="252"/>
                        <a:pt x="38" y="251"/>
                      </a:cubicBezTo>
                      <a:cubicBezTo>
                        <a:pt x="39" y="249"/>
                        <a:pt x="39" y="249"/>
                        <a:pt x="41" y="250"/>
                      </a:cubicBezTo>
                      <a:cubicBezTo>
                        <a:pt x="44" y="250"/>
                        <a:pt x="43" y="251"/>
                        <a:pt x="46" y="252"/>
                      </a:cubicBezTo>
                      <a:cubicBezTo>
                        <a:pt x="49" y="253"/>
                        <a:pt x="48" y="254"/>
                        <a:pt x="49" y="256"/>
                      </a:cubicBezTo>
                      <a:cubicBezTo>
                        <a:pt x="50" y="258"/>
                        <a:pt x="50" y="258"/>
                        <a:pt x="48" y="259"/>
                      </a:cubicBezTo>
                      <a:cubicBezTo>
                        <a:pt x="47" y="261"/>
                        <a:pt x="46" y="260"/>
                        <a:pt x="44" y="262"/>
                      </a:cubicBezTo>
                      <a:cubicBezTo>
                        <a:pt x="43" y="262"/>
                        <a:pt x="41" y="265"/>
                        <a:pt x="41" y="266"/>
                      </a:cubicBezTo>
                      <a:cubicBezTo>
                        <a:pt x="40" y="267"/>
                        <a:pt x="40" y="269"/>
                        <a:pt x="39" y="269"/>
                      </a:cubicBezTo>
                      <a:cubicBezTo>
                        <a:pt x="39" y="269"/>
                        <a:pt x="38" y="267"/>
                        <a:pt x="38" y="266"/>
                      </a:cubicBezTo>
                      <a:cubicBezTo>
                        <a:pt x="38" y="266"/>
                        <a:pt x="37" y="268"/>
                        <a:pt x="36" y="269"/>
                      </a:cubicBezTo>
                      <a:cubicBezTo>
                        <a:pt x="35" y="270"/>
                        <a:pt x="35" y="271"/>
                        <a:pt x="34" y="273"/>
                      </a:cubicBezTo>
                      <a:cubicBezTo>
                        <a:pt x="34" y="273"/>
                        <a:pt x="34" y="273"/>
                        <a:pt x="34" y="273"/>
                      </a:cubicBezTo>
                      <a:cubicBezTo>
                        <a:pt x="33" y="274"/>
                        <a:pt x="33" y="275"/>
                        <a:pt x="30" y="276"/>
                      </a:cubicBezTo>
                      <a:cubicBezTo>
                        <a:pt x="30" y="276"/>
                        <a:pt x="31" y="277"/>
                        <a:pt x="31" y="278"/>
                      </a:cubicBezTo>
                      <a:cubicBezTo>
                        <a:pt x="31" y="279"/>
                        <a:pt x="33" y="280"/>
                        <a:pt x="36" y="282"/>
                      </a:cubicBezTo>
                      <a:cubicBezTo>
                        <a:pt x="38" y="283"/>
                        <a:pt x="38" y="283"/>
                        <a:pt x="38" y="284"/>
                      </a:cubicBezTo>
                      <a:cubicBezTo>
                        <a:pt x="38" y="285"/>
                        <a:pt x="40" y="285"/>
                        <a:pt x="41" y="286"/>
                      </a:cubicBezTo>
                      <a:cubicBezTo>
                        <a:pt x="43" y="287"/>
                        <a:pt x="44" y="289"/>
                        <a:pt x="44" y="290"/>
                      </a:cubicBezTo>
                      <a:cubicBezTo>
                        <a:pt x="43" y="292"/>
                        <a:pt x="44" y="293"/>
                        <a:pt x="45" y="294"/>
                      </a:cubicBezTo>
                      <a:cubicBezTo>
                        <a:pt x="46" y="295"/>
                        <a:pt x="46" y="295"/>
                        <a:pt x="45" y="297"/>
                      </a:cubicBezTo>
                      <a:cubicBezTo>
                        <a:pt x="44" y="297"/>
                        <a:pt x="45" y="298"/>
                        <a:pt x="43" y="300"/>
                      </a:cubicBezTo>
                      <a:cubicBezTo>
                        <a:pt x="43" y="300"/>
                        <a:pt x="42" y="303"/>
                        <a:pt x="40" y="305"/>
                      </a:cubicBezTo>
                      <a:cubicBezTo>
                        <a:pt x="39" y="306"/>
                        <a:pt x="38" y="308"/>
                        <a:pt x="37" y="309"/>
                      </a:cubicBezTo>
                      <a:cubicBezTo>
                        <a:pt x="36" y="311"/>
                        <a:pt x="37" y="311"/>
                        <a:pt x="35" y="313"/>
                      </a:cubicBezTo>
                      <a:cubicBezTo>
                        <a:pt x="35" y="313"/>
                        <a:pt x="35" y="315"/>
                        <a:pt x="35" y="317"/>
                      </a:cubicBezTo>
                      <a:cubicBezTo>
                        <a:pt x="35" y="318"/>
                        <a:pt x="35" y="318"/>
                        <a:pt x="36" y="320"/>
                      </a:cubicBezTo>
                      <a:cubicBezTo>
                        <a:pt x="37" y="322"/>
                        <a:pt x="37" y="324"/>
                        <a:pt x="38" y="326"/>
                      </a:cubicBezTo>
                      <a:cubicBezTo>
                        <a:pt x="39" y="328"/>
                        <a:pt x="38" y="329"/>
                        <a:pt x="39" y="329"/>
                      </a:cubicBezTo>
                      <a:cubicBezTo>
                        <a:pt x="40" y="329"/>
                        <a:pt x="43" y="331"/>
                        <a:pt x="46" y="331"/>
                      </a:cubicBezTo>
                      <a:cubicBezTo>
                        <a:pt x="50" y="332"/>
                        <a:pt x="49" y="332"/>
                        <a:pt x="50" y="334"/>
                      </a:cubicBezTo>
                      <a:cubicBezTo>
                        <a:pt x="50" y="336"/>
                        <a:pt x="50" y="338"/>
                        <a:pt x="53" y="341"/>
                      </a:cubicBezTo>
                      <a:cubicBezTo>
                        <a:pt x="55" y="342"/>
                        <a:pt x="59" y="343"/>
                        <a:pt x="59" y="342"/>
                      </a:cubicBezTo>
                      <a:cubicBezTo>
                        <a:pt x="60" y="342"/>
                        <a:pt x="63" y="341"/>
                        <a:pt x="63" y="341"/>
                      </a:cubicBezTo>
                      <a:cubicBezTo>
                        <a:pt x="64" y="337"/>
                        <a:pt x="63" y="337"/>
                        <a:pt x="65" y="338"/>
                      </a:cubicBezTo>
                      <a:cubicBezTo>
                        <a:pt x="68" y="338"/>
                        <a:pt x="72" y="341"/>
                        <a:pt x="75" y="339"/>
                      </a:cubicBezTo>
                      <a:cubicBezTo>
                        <a:pt x="78" y="338"/>
                        <a:pt x="81" y="340"/>
                        <a:pt x="84" y="339"/>
                      </a:cubicBezTo>
                      <a:cubicBezTo>
                        <a:pt x="86" y="338"/>
                        <a:pt x="86" y="339"/>
                        <a:pt x="86" y="339"/>
                      </a:cubicBezTo>
                      <a:cubicBezTo>
                        <a:pt x="87" y="340"/>
                        <a:pt x="86" y="339"/>
                        <a:pt x="85" y="340"/>
                      </a:cubicBezTo>
                      <a:cubicBezTo>
                        <a:pt x="84" y="341"/>
                        <a:pt x="79" y="346"/>
                        <a:pt x="79" y="347"/>
                      </a:cubicBezTo>
                      <a:cubicBezTo>
                        <a:pt x="79" y="347"/>
                        <a:pt x="79" y="349"/>
                        <a:pt x="79" y="350"/>
                      </a:cubicBezTo>
                      <a:cubicBezTo>
                        <a:pt x="82" y="351"/>
                        <a:pt x="83" y="351"/>
                        <a:pt x="84" y="351"/>
                      </a:cubicBezTo>
                      <a:cubicBezTo>
                        <a:pt x="85" y="350"/>
                        <a:pt x="85" y="350"/>
                        <a:pt x="86" y="350"/>
                      </a:cubicBezTo>
                      <a:cubicBezTo>
                        <a:pt x="87" y="349"/>
                        <a:pt x="88" y="349"/>
                        <a:pt x="88" y="347"/>
                      </a:cubicBezTo>
                      <a:cubicBezTo>
                        <a:pt x="89" y="347"/>
                        <a:pt x="90" y="349"/>
                        <a:pt x="90" y="349"/>
                      </a:cubicBezTo>
                      <a:cubicBezTo>
                        <a:pt x="91" y="350"/>
                        <a:pt x="92" y="353"/>
                        <a:pt x="93" y="354"/>
                      </a:cubicBezTo>
                      <a:cubicBezTo>
                        <a:pt x="94" y="355"/>
                        <a:pt x="94" y="356"/>
                        <a:pt x="95" y="357"/>
                      </a:cubicBezTo>
                      <a:cubicBezTo>
                        <a:pt x="98" y="358"/>
                        <a:pt x="99" y="358"/>
                        <a:pt x="100" y="359"/>
                      </a:cubicBezTo>
                      <a:cubicBezTo>
                        <a:pt x="102" y="361"/>
                        <a:pt x="103" y="360"/>
                        <a:pt x="104" y="361"/>
                      </a:cubicBezTo>
                      <a:cubicBezTo>
                        <a:pt x="105" y="362"/>
                        <a:pt x="107" y="365"/>
                        <a:pt x="107" y="366"/>
                      </a:cubicBezTo>
                      <a:cubicBezTo>
                        <a:pt x="109" y="366"/>
                        <a:pt x="111" y="367"/>
                        <a:pt x="113" y="368"/>
                      </a:cubicBezTo>
                      <a:cubicBezTo>
                        <a:pt x="115" y="369"/>
                        <a:pt x="115" y="370"/>
                        <a:pt x="117" y="370"/>
                      </a:cubicBezTo>
                      <a:cubicBezTo>
                        <a:pt x="118" y="371"/>
                        <a:pt x="119" y="370"/>
                        <a:pt x="119" y="371"/>
                      </a:cubicBezTo>
                      <a:cubicBezTo>
                        <a:pt x="119" y="372"/>
                        <a:pt x="119" y="374"/>
                        <a:pt x="120" y="374"/>
                      </a:cubicBezTo>
                      <a:cubicBezTo>
                        <a:pt x="121" y="374"/>
                        <a:pt x="125" y="379"/>
                        <a:pt x="125" y="379"/>
                      </a:cubicBezTo>
                      <a:cubicBezTo>
                        <a:pt x="123" y="380"/>
                        <a:pt x="123" y="382"/>
                        <a:pt x="123" y="383"/>
                      </a:cubicBezTo>
                      <a:cubicBezTo>
                        <a:pt x="123" y="384"/>
                        <a:pt x="125" y="384"/>
                        <a:pt x="126" y="385"/>
                      </a:cubicBezTo>
                      <a:cubicBezTo>
                        <a:pt x="126" y="385"/>
                        <a:pt x="128" y="386"/>
                        <a:pt x="129" y="387"/>
                      </a:cubicBezTo>
                      <a:cubicBezTo>
                        <a:pt x="129" y="389"/>
                        <a:pt x="130" y="390"/>
                        <a:pt x="131" y="392"/>
                      </a:cubicBezTo>
                      <a:cubicBezTo>
                        <a:pt x="132" y="393"/>
                        <a:pt x="134" y="395"/>
                        <a:pt x="133" y="398"/>
                      </a:cubicBezTo>
                      <a:cubicBezTo>
                        <a:pt x="132" y="400"/>
                        <a:pt x="136" y="404"/>
                        <a:pt x="136" y="404"/>
                      </a:cubicBezTo>
                      <a:cubicBezTo>
                        <a:pt x="137" y="404"/>
                        <a:pt x="139" y="404"/>
                        <a:pt x="141" y="405"/>
                      </a:cubicBezTo>
                      <a:cubicBezTo>
                        <a:pt x="143" y="406"/>
                        <a:pt x="145" y="407"/>
                        <a:pt x="147" y="407"/>
                      </a:cubicBezTo>
                      <a:cubicBezTo>
                        <a:pt x="148" y="408"/>
                        <a:pt x="150" y="408"/>
                        <a:pt x="151" y="411"/>
                      </a:cubicBezTo>
                      <a:cubicBezTo>
                        <a:pt x="156" y="414"/>
                        <a:pt x="157" y="416"/>
                        <a:pt x="157" y="418"/>
                      </a:cubicBezTo>
                      <a:cubicBezTo>
                        <a:pt x="160" y="421"/>
                        <a:pt x="160" y="421"/>
                        <a:pt x="161" y="422"/>
                      </a:cubicBezTo>
                      <a:cubicBezTo>
                        <a:pt x="162" y="423"/>
                        <a:pt x="165" y="425"/>
                        <a:pt x="165" y="427"/>
                      </a:cubicBezTo>
                      <a:cubicBezTo>
                        <a:pt x="165" y="430"/>
                        <a:pt x="165" y="431"/>
                        <a:pt x="165" y="433"/>
                      </a:cubicBezTo>
                      <a:cubicBezTo>
                        <a:pt x="166" y="435"/>
                        <a:pt x="169" y="436"/>
                        <a:pt x="166" y="437"/>
                      </a:cubicBezTo>
                      <a:cubicBezTo>
                        <a:pt x="164" y="438"/>
                        <a:pt x="159" y="441"/>
                        <a:pt x="159" y="441"/>
                      </a:cubicBezTo>
                      <a:cubicBezTo>
                        <a:pt x="154" y="443"/>
                        <a:pt x="157" y="444"/>
                        <a:pt x="157" y="445"/>
                      </a:cubicBezTo>
                      <a:cubicBezTo>
                        <a:pt x="157" y="446"/>
                        <a:pt x="156" y="446"/>
                        <a:pt x="157" y="448"/>
                      </a:cubicBezTo>
                      <a:cubicBezTo>
                        <a:pt x="159" y="446"/>
                        <a:pt x="158" y="449"/>
                        <a:pt x="160" y="445"/>
                      </a:cubicBezTo>
                      <a:cubicBezTo>
                        <a:pt x="162" y="441"/>
                        <a:pt x="164" y="444"/>
                        <a:pt x="165" y="445"/>
                      </a:cubicBezTo>
                      <a:cubicBezTo>
                        <a:pt x="166" y="446"/>
                        <a:pt x="170" y="449"/>
                        <a:pt x="171" y="449"/>
                      </a:cubicBezTo>
                      <a:cubicBezTo>
                        <a:pt x="171" y="449"/>
                        <a:pt x="166" y="453"/>
                        <a:pt x="164" y="452"/>
                      </a:cubicBezTo>
                      <a:cubicBezTo>
                        <a:pt x="161" y="452"/>
                        <a:pt x="159" y="451"/>
                        <a:pt x="159" y="451"/>
                      </a:cubicBezTo>
                      <a:cubicBezTo>
                        <a:pt x="159" y="453"/>
                        <a:pt x="160" y="454"/>
                        <a:pt x="162" y="454"/>
                      </a:cubicBezTo>
                      <a:cubicBezTo>
                        <a:pt x="163" y="455"/>
                        <a:pt x="164" y="455"/>
                        <a:pt x="166" y="454"/>
                      </a:cubicBezTo>
                      <a:cubicBezTo>
                        <a:pt x="168" y="453"/>
                        <a:pt x="170" y="451"/>
                        <a:pt x="173" y="451"/>
                      </a:cubicBezTo>
                      <a:cubicBezTo>
                        <a:pt x="175" y="452"/>
                        <a:pt x="177" y="452"/>
                        <a:pt x="180" y="455"/>
                      </a:cubicBezTo>
                      <a:cubicBezTo>
                        <a:pt x="183" y="457"/>
                        <a:pt x="188" y="461"/>
                        <a:pt x="190" y="463"/>
                      </a:cubicBezTo>
                      <a:cubicBezTo>
                        <a:pt x="192" y="465"/>
                        <a:pt x="192" y="466"/>
                        <a:pt x="196" y="467"/>
                      </a:cubicBezTo>
                      <a:cubicBezTo>
                        <a:pt x="199" y="468"/>
                        <a:pt x="202" y="469"/>
                        <a:pt x="204" y="471"/>
                      </a:cubicBezTo>
                      <a:cubicBezTo>
                        <a:pt x="206" y="473"/>
                        <a:pt x="207" y="473"/>
                        <a:pt x="209" y="473"/>
                      </a:cubicBezTo>
                      <a:cubicBezTo>
                        <a:pt x="211" y="473"/>
                        <a:pt x="212" y="475"/>
                        <a:pt x="214" y="476"/>
                      </a:cubicBezTo>
                      <a:cubicBezTo>
                        <a:pt x="216" y="478"/>
                        <a:pt x="220" y="483"/>
                        <a:pt x="221" y="485"/>
                      </a:cubicBezTo>
                      <a:cubicBezTo>
                        <a:pt x="223" y="486"/>
                        <a:pt x="223" y="487"/>
                        <a:pt x="225" y="487"/>
                      </a:cubicBezTo>
                      <a:cubicBezTo>
                        <a:pt x="227" y="487"/>
                        <a:pt x="230" y="489"/>
                        <a:pt x="231" y="489"/>
                      </a:cubicBezTo>
                      <a:cubicBezTo>
                        <a:pt x="231" y="489"/>
                        <a:pt x="233" y="493"/>
                        <a:pt x="231" y="497"/>
                      </a:cubicBezTo>
                      <a:cubicBezTo>
                        <a:pt x="228" y="502"/>
                        <a:pt x="226" y="505"/>
                        <a:pt x="226" y="505"/>
                      </a:cubicBezTo>
                      <a:cubicBezTo>
                        <a:pt x="226" y="506"/>
                        <a:pt x="220" y="509"/>
                        <a:pt x="218" y="509"/>
                      </a:cubicBezTo>
                      <a:cubicBezTo>
                        <a:pt x="215" y="509"/>
                        <a:pt x="214" y="510"/>
                        <a:pt x="212" y="511"/>
                      </a:cubicBezTo>
                      <a:cubicBezTo>
                        <a:pt x="210" y="512"/>
                        <a:pt x="209" y="512"/>
                        <a:pt x="209" y="513"/>
                      </a:cubicBezTo>
                      <a:cubicBezTo>
                        <a:pt x="208" y="514"/>
                        <a:pt x="204" y="516"/>
                        <a:pt x="201" y="517"/>
                      </a:cubicBezTo>
                      <a:cubicBezTo>
                        <a:pt x="201" y="517"/>
                        <a:pt x="200" y="519"/>
                        <a:pt x="199" y="520"/>
                      </a:cubicBezTo>
                      <a:cubicBezTo>
                        <a:pt x="199" y="521"/>
                        <a:pt x="199" y="521"/>
                        <a:pt x="198" y="522"/>
                      </a:cubicBezTo>
                      <a:cubicBezTo>
                        <a:pt x="198" y="524"/>
                        <a:pt x="198" y="524"/>
                        <a:pt x="197" y="526"/>
                      </a:cubicBezTo>
                      <a:cubicBezTo>
                        <a:pt x="196" y="527"/>
                        <a:pt x="194" y="529"/>
                        <a:pt x="194" y="531"/>
                      </a:cubicBezTo>
                      <a:cubicBezTo>
                        <a:pt x="194" y="531"/>
                        <a:pt x="193" y="532"/>
                        <a:pt x="191" y="534"/>
                      </a:cubicBezTo>
                      <a:cubicBezTo>
                        <a:pt x="189" y="534"/>
                        <a:pt x="187" y="537"/>
                        <a:pt x="185" y="538"/>
                      </a:cubicBezTo>
                      <a:cubicBezTo>
                        <a:pt x="184" y="539"/>
                        <a:pt x="184" y="539"/>
                        <a:pt x="183" y="541"/>
                      </a:cubicBezTo>
                      <a:cubicBezTo>
                        <a:pt x="181" y="541"/>
                        <a:pt x="181" y="541"/>
                        <a:pt x="180" y="543"/>
                      </a:cubicBezTo>
                      <a:cubicBezTo>
                        <a:pt x="178" y="543"/>
                        <a:pt x="175" y="543"/>
                        <a:pt x="174" y="544"/>
                      </a:cubicBezTo>
                      <a:cubicBezTo>
                        <a:pt x="174" y="544"/>
                        <a:pt x="171" y="544"/>
                        <a:pt x="170" y="543"/>
                      </a:cubicBezTo>
                      <a:cubicBezTo>
                        <a:pt x="170" y="542"/>
                        <a:pt x="168" y="542"/>
                        <a:pt x="167" y="542"/>
                      </a:cubicBezTo>
                      <a:cubicBezTo>
                        <a:pt x="165" y="542"/>
                        <a:pt x="164" y="542"/>
                        <a:pt x="162" y="541"/>
                      </a:cubicBezTo>
                      <a:cubicBezTo>
                        <a:pt x="162" y="541"/>
                        <a:pt x="159" y="541"/>
                        <a:pt x="159" y="541"/>
                      </a:cubicBezTo>
                      <a:cubicBezTo>
                        <a:pt x="158" y="541"/>
                        <a:pt x="155" y="541"/>
                        <a:pt x="155" y="541"/>
                      </a:cubicBezTo>
                      <a:cubicBezTo>
                        <a:pt x="154" y="541"/>
                        <a:pt x="152" y="541"/>
                        <a:pt x="151" y="542"/>
                      </a:cubicBezTo>
                      <a:cubicBezTo>
                        <a:pt x="149" y="542"/>
                        <a:pt x="148" y="542"/>
                        <a:pt x="145" y="542"/>
                      </a:cubicBezTo>
                      <a:cubicBezTo>
                        <a:pt x="145" y="543"/>
                        <a:pt x="144" y="543"/>
                        <a:pt x="143" y="543"/>
                      </a:cubicBezTo>
                      <a:cubicBezTo>
                        <a:pt x="142" y="543"/>
                        <a:pt x="141" y="543"/>
                        <a:pt x="141" y="544"/>
                      </a:cubicBezTo>
                      <a:cubicBezTo>
                        <a:pt x="140" y="545"/>
                        <a:pt x="140" y="547"/>
                        <a:pt x="140" y="548"/>
                      </a:cubicBezTo>
                      <a:cubicBezTo>
                        <a:pt x="140" y="549"/>
                        <a:pt x="140" y="548"/>
                        <a:pt x="139" y="550"/>
                      </a:cubicBezTo>
                      <a:cubicBezTo>
                        <a:pt x="135" y="551"/>
                        <a:pt x="135" y="551"/>
                        <a:pt x="135" y="551"/>
                      </a:cubicBezTo>
                      <a:cubicBezTo>
                        <a:pt x="134" y="551"/>
                        <a:pt x="132" y="551"/>
                        <a:pt x="131" y="552"/>
                      </a:cubicBezTo>
                      <a:cubicBezTo>
                        <a:pt x="130" y="553"/>
                        <a:pt x="128" y="553"/>
                        <a:pt x="127" y="553"/>
                      </a:cubicBezTo>
                      <a:cubicBezTo>
                        <a:pt x="126" y="553"/>
                        <a:pt x="125" y="553"/>
                        <a:pt x="124" y="554"/>
                      </a:cubicBezTo>
                      <a:cubicBezTo>
                        <a:pt x="123" y="554"/>
                        <a:pt x="122" y="555"/>
                        <a:pt x="121" y="555"/>
                      </a:cubicBezTo>
                      <a:cubicBezTo>
                        <a:pt x="121" y="555"/>
                        <a:pt x="119" y="556"/>
                        <a:pt x="118" y="556"/>
                      </a:cubicBezTo>
                      <a:cubicBezTo>
                        <a:pt x="116" y="556"/>
                        <a:pt x="113" y="556"/>
                        <a:pt x="111" y="557"/>
                      </a:cubicBezTo>
                      <a:cubicBezTo>
                        <a:pt x="109" y="557"/>
                        <a:pt x="106" y="555"/>
                        <a:pt x="105" y="554"/>
                      </a:cubicBezTo>
                      <a:cubicBezTo>
                        <a:pt x="105" y="554"/>
                        <a:pt x="102" y="552"/>
                        <a:pt x="102" y="552"/>
                      </a:cubicBezTo>
                      <a:cubicBezTo>
                        <a:pt x="101" y="552"/>
                        <a:pt x="99" y="551"/>
                        <a:pt x="99" y="550"/>
                      </a:cubicBezTo>
                      <a:cubicBezTo>
                        <a:pt x="99" y="549"/>
                        <a:pt x="98" y="549"/>
                        <a:pt x="97" y="549"/>
                      </a:cubicBezTo>
                      <a:cubicBezTo>
                        <a:pt x="96" y="548"/>
                        <a:pt x="96" y="547"/>
                        <a:pt x="96" y="548"/>
                      </a:cubicBezTo>
                      <a:cubicBezTo>
                        <a:pt x="96" y="550"/>
                        <a:pt x="98" y="551"/>
                        <a:pt x="98" y="552"/>
                      </a:cubicBezTo>
                      <a:cubicBezTo>
                        <a:pt x="98" y="553"/>
                        <a:pt x="99" y="555"/>
                        <a:pt x="100" y="556"/>
                      </a:cubicBezTo>
                      <a:cubicBezTo>
                        <a:pt x="102" y="557"/>
                        <a:pt x="102" y="558"/>
                        <a:pt x="102" y="559"/>
                      </a:cubicBezTo>
                      <a:cubicBezTo>
                        <a:pt x="101" y="559"/>
                        <a:pt x="97" y="559"/>
                        <a:pt x="97" y="559"/>
                      </a:cubicBezTo>
                      <a:cubicBezTo>
                        <a:pt x="97" y="559"/>
                        <a:pt x="98" y="559"/>
                        <a:pt x="97" y="559"/>
                      </a:cubicBezTo>
                      <a:cubicBezTo>
                        <a:pt x="96" y="559"/>
                        <a:pt x="94" y="557"/>
                        <a:pt x="92" y="557"/>
                      </a:cubicBezTo>
                      <a:cubicBezTo>
                        <a:pt x="91" y="558"/>
                        <a:pt x="88" y="555"/>
                        <a:pt x="87" y="555"/>
                      </a:cubicBezTo>
                      <a:cubicBezTo>
                        <a:pt x="86" y="554"/>
                        <a:pt x="86" y="554"/>
                        <a:pt x="85" y="554"/>
                      </a:cubicBezTo>
                      <a:cubicBezTo>
                        <a:pt x="83" y="554"/>
                        <a:pt x="83" y="553"/>
                        <a:pt x="81" y="552"/>
                      </a:cubicBezTo>
                      <a:cubicBezTo>
                        <a:pt x="81" y="552"/>
                        <a:pt x="81" y="553"/>
                        <a:pt x="81" y="554"/>
                      </a:cubicBezTo>
                      <a:cubicBezTo>
                        <a:pt x="81" y="555"/>
                        <a:pt x="81" y="556"/>
                        <a:pt x="82" y="557"/>
                      </a:cubicBezTo>
                      <a:cubicBezTo>
                        <a:pt x="82" y="557"/>
                        <a:pt x="81" y="558"/>
                        <a:pt x="80" y="558"/>
                      </a:cubicBezTo>
                      <a:cubicBezTo>
                        <a:pt x="80" y="557"/>
                        <a:pt x="78" y="557"/>
                        <a:pt x="78" y="557"/>
                      </a:cubicBezTo>
                      <a:cubicBezTo>
                        <a:pt x="77" y="557"/>
                        <a:pt x="76" y="558"/>
                        <a:pt x="76" y="557"/>
                      </a:cubicBezTo>
                      <a:cubicBezTo>
                        <a:pt x="75" y="557"/>
                        <a:pt x="74" y="558"/>
                        <a:pt x="74" y="559"/>
                      </a:cubicBezTo>
                      <a:cubicBezTo>
                        <a:pt x="74" y="559"/>
                        <a:pt x="75" y="562"/>
                        <a:pt x="76" y="564"/>
                      </a:cubicBezTo>
                      <a:cubicBezTo>
                        <a:pt x="76" y="566"/>
                        <a:pt x="74" y="565"/>
                        <a:pt x="72" y="565"/>
                      </a:cubicBezTo>
                      <a:moveTo>
                        <a:pt x="390" y="573"/>
                      </a:moveTo>
                      <a:cubicBezTo>
                        <a:pt x="392" y="571"/>
                        <a:pt x="398" y="566"/>
                        <a:pt x="400" y="565"/>
                      </a:cubicBezTo>
                      <a:cubicBezTo>
                        <a:pt x="402" y="563"/>
                        <a:pt x="407" y="560"/>
                        <a:pt x="407" y="558"/>
                      </a:cubicBezTo>
                      <a:cubicBezTo>
                        <a:pt x="410" y="555"/>
                        <a:pt x="413" y="554"/>
                        <a:pt x="414" y="550"/>
                      </a:cubicBezTo>
                      <a:cubicBezTo>
                        <a:pt x="415" y="546"/>
                        <a:pt x="418" y="543"/>
                        <a:pt x="418" y="543"/>
                      </a:cubicBezTo>
                      <a:cubicBezTo>
                        <a:pt x="418" y="537"/>
                        <a:pt x="419" y="537"/>
                        <a:pt x="421" y="534"/>
                      </a:cubicBezTo>
                      <a:cubicBezTo>
                        <a:pt x="423" y="531"/>
                        <a:pt x="425" y="528"/>
                        <a:pt x="428" y="526"/>
                      </a:cubicBezTo>
                      <a:cubicBezTo>
                        <a:pt x="431" y="524"/>
                        <a:pt x="434" y="522"/>
                        <a:pt x="435" y="520"/>
                      </a:cubicBezTo>
                      <a:cubicBezTo>
                        <a:pt x="435" y="518"/>
                        <a:pt x="438" y="513"/>
                        <a:pt x="439" y="513"/>
                      </a:cubicBezTo>
                      <a:cubicBezTo>
                        <a:pt x="441" y="512"/>
                        <a:pt x="443" y="509"/>
                        <a:pt x="443" y="509"/>
                      </a:cubicBezTo>
                      <a:cubicBezTo>
                        <a:pt x="442" y="504"/>
                        <a:pt x="443" y="504"/>
                        <a:pt x="444" y="502"/>
                      </a:cubicBezTo>
                      <a:cubicBezTo>
                        <a:pt x="446" y="501"/>
                        <a:pt x="446" y="498"/>
                        <a:pt x="446" y="496"/>
                      </a:cubicBezTo>
                      <a:cubicBezTo>
                        <a:pt x="446" y="495"/>
                        <a:pt x="450" y="488"/>
                        <a:pt x="450" y="488"/>
                      </a:cubicBezTo>
                      <a:cubicBezTo>
                        <a:pt x="448" y="487"/>
                        <a:pt x="448" y="485"/>
                        <a:pt x="447" y="482"/>
                      </a:cubicBezTo>
                      <a:cubicBezTo>
                        <a:pt x="446" y="479"/>
                        <a:pt x="444" y="472"/>
                        <a:pt x="444" y="472"/>
                      </a:cubicBezTo>
                      <a:cubicBezTo>
                        <a:pt x="448" y="468"/>
                        <a:pt x="449" y="464"/>
                        <a:pt x="449" y="464"/>
                      </a:cubicBezTo>
                      <a:cubicBezTo>
                        <a:pt x="449" y="464"/>
                        <a:pt x="451" y="458"/>
                        <a:pt x="451" y="458"/>
                      </a:cubicBezTo>
                      <a:cubicBezTo>
                        <a:pt x="453" y="450"/>
                        <a:pt x="453" y="450"/>
                        <a:pt x="453" y="450"/>
                      </a:cubicBezTo>
                      <a:cubicBezTo>
                        <a:pt x="450" y="448"/>
                        <a:pt x="448" y="448"/>
                        <a:pt x="446" y="450"/>
                      </a:cubicBezTo>
                      <a:cubicBezTo>
                        <a:pt x="445" y="451"/>
                        <a:pt x="441" y="453"/>
                        <a:pt x="441" y="453"/>
                      </a:cubicBezTo>
                      <a:cubicBezTo>
                        <a:pt x="439" y="448"/>
                        <a:pt x="436" y="444"/>
                        <a:pt x="436" y="444"/>
                      </a:cubicBezTo>
                      <a:cubicBezTo>
                        <a:pt x="430" y="446"/>
                        <a:pt x="426" y="446"/>
                        <a:pt x="423" y="448"/>
                      </a:cubicBezTo>
                      <a:cubicBezTo>
                        <a:pt x="420" y="450"/>
                        <a:pt x="410" y="456"/>
                        <a:pt x="408" y="457"/>
                      </a:cubicBezTo>
                      <a:cubicBezTo>
                        <a:pt x="405" y="454"/>
                        <a:pt x="403" y="455"/>
                        <a:pt x="401" y="456"/>
                      </a:cubicBezTo>
                      <a:cubicBezTo>
                        <a:pt x="396" y="458"/>
                        <a:pt x="395" y="458"/>
                        <a:pt x="393" y="458"/>
                      </a:cubicBezTo>
                      <a:cubicBezTo>
                        <a:pt x="392" y="457"/>
                        <a:pt x="389" y="458"/>
                        <a:pt x="388" y="459"/>
                      </a:cubicBezTo>
                      <a:cubicBezTo>
                        <a:pt x="386" y="461"/>
                        <a:pt x="385" y="461"/>
                        <a:pt x="383" y="460"/>
                      </a:cubicBezTo>
                      <a:cubicBezTo>
                        <a:pt x="381" y="459"/>
                        <a:pt x="375" y="458"/>
                        <a:pt x="374" y="455"/>
                      </a:cubicBezTo>
                      <a:cubicBezTo>
                        <a:pt x="373" y="452"/>
                        <a:pt x="369" y="449"/>
                        <a:pt x="368" y="449"/>
                      </a:cubicBezTo>
                      <a:cubicBezTo>
                        <a:pt x="367" y="447"/>
                        <a:pt x="362" y="444"/>
                        <a:pt x="362" y="444"/>
                      </a:cubicBezTo>
                      <a:cubicBezTo>
                        <a:pt x="362" y="440"/>
                        <a:pt x="363" y="439"/>
                        <a:pt x="361" y="437"/>
                      </a:cubicBezTo>
                      <a:cubicBezTo>
                        <a:pt x="359" y="434"/>
                        <a:pt x="356" y="431"/>
                        <a:pt x="355" y="429"/>
                      </a:cubicBezTo>
                      <a:cubicBezTo>
                        <a:pt x="355" y="427"/>
                        <a:pt x="350" y="422"/>
                        <a:pt x="349" y="421"/>
                      </a:cubicBezTo>
                      <a:cubicBezTo>
                        <a:pt x="348" y="420"/>
                        <a:pt x="349" y="419"/>
                        <a:pt x="349" y="418"/>
                      </a:cubicBezTo>
                      <a:cubicBezTo>
                        <a:pt x="350" y="417"/>
                        <a:pt x="351" y="415"/>
                        <a:pt x="351" y="415"/>
                      </a:cubicBezTo>
                      <a:cubicBezTo>
                        <a:pt x="349" y="413"/>
                        <a:pt x="349" y="411"/>
                        <a:pt x="347" y="409"/>
                      </a:cubicBezTo>
                      <a:cubicBezTo>
                        <a:pt x="350" y="406"/>
                        <a:pt x="351" y="405"/>
                        <a:pt x="353" y="404"/>
                      </a:cubicBezTo>
                      <a:cubicBezTo>
                        <a:pt x="354" y="400"/>
                        <a:pt x="356" y="395"/>
                        <a:pt x="358" y="391"/>
                      </a:cubicBezTo>
                      <a:cubicBezTo>
                        <a:pt x="357" y="384"/>
                        <a:pt x="357" y="379"/>
                        <a:pt x="355" y="377"/>
                      </a:cubicBezTo>
                      <a:cubicBezTo>
                        <a:pt x="362" y="365"/>
                        <a:pt x="361" y="365"/>
                        <a:pt x="363" y="363"/>
                      </a:cubicBezTo>
                      <a:cubicBezTo>
                        <a:pt x="366" y="361"/>
                        <a:pt x="368" y="354"/>
                        <a:pt x="370" y="351"/>
                      </a:cubicBezTo>
                      <a:cubicBezTo>
                        <a:pt x="371" y="349"/>
                        <a:pt x="374" y="346"/>
                        <a:pt x="376" y="344"/>
                      </a:cubicBezTo>
                      <a:cubicBezTo>
                        <a:pt x="378" y="342"/>
                        <a:pt x="384" y="338"/>
                        <a:pt x="384" y="338"/>
                      </a:cubicBezTo>
                      <a:cubicBezTo>
                        <a:pt x="390" y="333"/>
                        <a:pt x="390" y="333"/>
                        <a:pt x="390" y="333"/>
                      </a:cubicBezTo>
                      <a:cubicBezTo>
                        <a:pt x="389" y="326"/>
                        <a:pt x="393" y="320"/>
                        <a:pt x="393" y="318"/>
                      </a:cubicBezTo>
                      <a:cubicBezTo>
                        <a:pt x="393" y="317"/>
                        <a:pt x="394" y="315"/>
                        <a:pt x="396" y="314"/>
                      </a:cubicBezTo>
                      <a:cubicBezTo>
                        <a:pt x="398" y="313"/>
                        <a:pt x="401" y="311"/>
                        <a:pt x="402" y="307"/>
                      </a:cubicBezTo>
                      <a:cubicBezTo>
                        <a:pt x="403" y="302"/>
                        <a:pt x="405" y="298"/>
                        <a:pt x="408" y="300"/>
                      </a:cubicBezTo>
                      <a:cubicBezTo>
                        <a:pt x="410" y="302"/>
                        <a:pt x="413" y="302"/>
                        <a:pt x="416" y="301"/>
                      </a:cubicBezTo>
                      <a:cubicBezTo>
                        <a:pt x="419" y="301"/>
                        <a:pt x="421" y="300"/>
                        <a:pt x="423" y="297"/>
                      </a:cubicBezTo>
                      <a:cubicBezTo>
                        <a:pt x="425" y="295"/>
                        <a:pt x="427" y="293"/>
                        <a:pt x="433" y="291"/>
                      </a:cubicBezTo>
                      <a:cubicBezTo>
                        <a:pt x="439" y="289"/>
                        <a:pt x="445" y="285"/>
                        <a:pt x="447" y="286"/>
                      </a:cubicBezTo>
                      <a:cubicBezTo>
                        <a:pt x="449" y="286"/>
                        <a:pt x="452" y="284"/>
                        <a:pt x="453" y="283"/>
                      </a:cubicBezTo>
                      <a:cubicBezTo>
                        <a:pt x="455" y="282"/>
                        <a:pt x="454" y="281"/>
                        <a:pt x="454" y="281"/>
                      </a:cubicBezTo>
                      <a:cubicBezTo>
                        <a:pt x="456" y="283"/>
                        <a:pt x="457" y="283"/>
                        <a:pt x="459" y="282"/>
                      </a:cubicBezTo>
                      <a:cubicBezTo>
                        <a:pt x="457" y="288"/>
                        <a:pt x="458" y="286"/>
                        <a:pt x="459" y="289"/>
                      </a:cubicBezTo>
                      <a:cubicBezTo>
                        <a:pt x="461" y="291"/>
                        <a:pt x="461" y="292"/>
                        <a:pt x="460" y="293"/>
                      </a:cubicBezTo>
                      <a:cubicBezTo>
                        <a:pt x="460" y="295"/>
                        <a:pt x="459" y="299"/>
                        <a:pt x="459" y="299"/>
                      </a:cubicBezTo>
                      <a:cubicBezTo>
                        <a:pt x="461" y="302"/>
                        <a:pt x="464" y="302"/>
                        <a:pt x="465" y="302"/>
                      </a:cubicBezTo>
                      <a:cubicBezTo>
                        <a:pt x="467" y="302"/>
                        <a:pt x="474" y="301"/>
                        <a:pt x="475" y="302"/>
                      </a:cubicBezTo>
                      <a:cubicBezTo>
                        <a:pt x="476" y="303"/>
                        <a:pt x="478" y="306"/>
                        <a:pt x="478" y="306"/>
                      </a:cubicBezTo>
                      <a:cubicBezTo>
                        <a:pt x="481" y="307"/>
                        <a:pt x="487" y="308"/>
                        <a:pt x="487" y="308"/>
                      </a:cubicBezTo>
                      <a:cubicBezTo>
                        <a:pt x="489" y="307"/>
                        <a:pt x="490" y="306"/>
                        <a:pt x="489" y="305"/>
                      </a:cubicBezTo>
                      <a:cubicBezTo>
                        <a:pt x="488" y="303"/>
                        <a:pt x="487" y="299"/>
                        <a:pt x="488" y="297"/>
                      </a:cubicBezTo>
                      <a:cubicBezTo>
                        <a:pt x="488" y="296"/>
                        <a:pt x="489" y="293"/>
                        <a:pt x="489" y="293"/>
                      </a:cubicBezTo>
                      <a:cubicBezTo>
                        <a:pt x="491" y="291"/>
                        <a:pt x="493" y="290"/>
                        <a:pt x="494" y="291"/>
                      </a:cubicBezTo>
                      <a:cubicBezTo>
                        <a:pt x="496" y="291"/>
                        <a:pt x="501" y="292"/>
                        <a:pt x="502" y="291"/>
                      </a:cubicBezTo>
                      <a:cubicBezTo>
                        <a:pt x="503" y="291"/>
                        <a:pt x="509" y="290"/>
                        <a:pt x="509" y="290"/>
                      </a:cubicBezTo>
                      <a:cubicBezTo>
                        <a:pt x="510" y="286"/>
                        <a:pt x="511" y="282"/>
                        <a:pt x="513" y="281"/>
                      </a:cubicBezTo>
                      <a:cubicBezTo>
                        <a:pt x="515" y="280"/>
                        <a:pt x="517" y="278"/>
                        <a:pt x="517" y="278"/>
                      </a:cubicBezTo>
                      <a:cubicBezTo>
                        <a:pt x="517" y="271"/>
                        <a:pt x="516" y="266"/>
                        <a:pt x="516" y="265"/>
                      </a:cubicBezTo>
                      <a:cubicBezTo>
                        <a:pt x="516" y="263"/>
                        <a:pt x="515" y="256"/>
                        <a:pt x="514" y="254"/>
                      </a:cubicBezTo>
                      <a:cubicBezTo>
                        <a:pt x="513" y="253"/>
                        <a:pt x="513" y="253"/>
                        <a:pt x="513" y="253"/>
                      </a:cubicBezTo>
                      <a:cubicBezTo>
                        <a:pt x="509" y="256"/>
                        <a:pt x="504" y="262"/>
                        <a:pt x="503" y="261"/>
                      </a:cubicBezTo>
                      <a:cubicBezTo>
                        <a:pt x="502" y="260"/>
                        <a:pt x="500" y="260"/>
                        <a:pt x="499" y="261"/>
                      </a:cubicBezTo>
                      <a:cubicBezTo>
                        <a:pt x="498" y="263"/>
                        <a:pt x="498" y="263"/>
                        <a:pt x="498" y="263"/>
                      </a:cubicBezTo>
                      <a:cubicBezTo>
                        <a:pt x="495" y="259"/>
                        <a:pt x="494" y="259"/>
                        <a:pt x="493" y="256"/>
                      </a:cubicBezTo>
                      <a:cubicBezTo>
                        <a:pt x="493" y="254"/>
                        <a:pt x="492" y="251"/>
                        <a:pt x="491" y="249"/>
                      </a:cubicBezTo>
                      <a:cubicBezTo>
                        <a:pt x="490" y="248"/>
                        <a:pt x="490" y="248"/>
                        <a:pt x="490" y="248"/>
                      </a:cubicBezTo>
                      <a:cubicBezTo>
                        <a:pt x="493" y="245"/>
                        <a:pt x="495" y="239"/>
                        <a:pt x="495" y="239"/>
                      </a:cubicBezTo>
                      <a:cubicBezTo>
                        <a:pt x="493" y="238"/>
                        <a:pt x="492" y="238"/>
                        <a:pt x="494" y="237"/>
                      </a:cubicBezTo>
                      <a:cubicBezTo>
                        <a:pt x="496" y="236"/>
                        <a:pt x="497" y="235"/>
                        <a:pt x="497" y="233"/>
                      </a:cubicBezTo>
                      <a:cubicBezTo>
                        <a:pt x="497" y="230"/>
                        <a:pt x="498" y="227"/>
                        <a:pt x="498" y="227"/>
                      </a:cubicBezTo>
                      <a:cubicBezTo>
                        <a:pt x="500" y="224"/>
                        <a:pt x="500" y="224"/>
                        <a:pt x="500" y="224"/>
                      </a:cubicBezTo>
                      <a:cubicBezTo>
                        <a:pt x="502" y="226"/>
                        <a:pt x="503" y="226"/>
                        <a:pt x="503" y="226"/>
                      </a:cubicBezTo>
                      <a:cubicBezTo>
                        <a:pt x="503" y="226"/>
                        <a:pt x="506" y="224"/>
                        <a:pt x="506" y="224"/>
                      </a:cubicBezTo>
                      <a:cubicBezTo>
                        <a:pt x="506" y="220"/>
                        <a:pt x="507" y="216"/>
                        <a:pt x="507" y="215"/>
                      </a:cubicBezTo>
                      <a:cubicBezTo>
                        <a:pt x="505" y="211"/>
                        <a:pt x="507" y="211"/>
                        <a:pt x="503" y="210"/>
                      </a:cubicBezTo>
                      <a:cubicBezTo>
                        <a:pt x="500" y="209"/>
                        <a:pt x="494" y="207"/>
                        <a:pt x="494" y="207"/>
                      </a:cubicBezTo>
                      <a:cubicBezTo>
                        <a:pt x="494" y="200"/>
                        <a:pt x="491" y="194"/>
                        <a:pt x="491" y="194"/>
                      </a:cubicBezTo>
                      <a:cubicBezTo>
                        <a:pt x="490" y="198"/>
                        <a:pt x="488" y="202"/>
                        <a:pt x="489" y="204"/>
                      </a:cubicBezTo>
                      <a:cubicBezTo>
                        <a:pt x="490" y="206"/>
                        <a:pt x="489" y="208"/>
                        <a:pt x="490" y="209"/>
                      </a:cubicBezTo>
                      <a:cubicBezTo>
                        <a:pt x="492" y="209"/>
                        <a:pt x="492" y="210"/>
                        <a:pt x="492" y="211"/>
                      </a:cubicBezTo>
                      <a:cubicBezTo>
                        <a:pt x="492" y="213"/>
                        <a:pt x="494" y="216"/>
                        <a:pt x="491" y="214"/>
                      </a:cubicBezTo>
                      <a:cubicBezTo>
                        <a:pt x="488" y="213"/>
                        <a:pt x="488" y="211"/>
                        <a:pt x="488" y="209"/>
                      </a:cubicBezTo>
                      <a:cubicBezTo>
                        <a:pt x="486" y="210"/>
                        <a:pt x="485" y="209"/>
                        <a:pt x="484" y="207"/>
                      </a:cubicBezTo>
                      <a:cubicBezTo>
                        <a:pt x="483" y="212"/>
                        <a:pt x="482" y="213"/>
                        <a:pt x="484" y="215"/>
                      </a:cubicBezTo>
                      <a:cubicBezTo>
                        <a:pt x="485" y="216"/>
                        <a:pt x="486" y="221"/>
                        <a:pt x="486" y="223"/>
                      </a:cubicBezTo>
                      <a:cubicBezTo>
                        <a:pt x="486" y="225"/>
                        <a:pt x="489" y="235"/>
                        <a:pt x="489" y="236"/>
                      </a:cubicBezTo>
                      <a:cubicBezTo>
                        <a:pt x="490" y="237"/>
                        <a:pt x="494" y="237"/>
                        <a:pt x="493" y="239"/>
                      </a:cubicBezTo>
                      <a:cubicBezTo>
                        <a:pt x="492" y="241"/>
                        <a:pt x="492" y="247"/>
                        <a:pt x="490" y="246"/>
                      </a:cubicBezTo>
                      <a:cubicBezTo>
                        <a:pt x="489" y="245"/>
                        <a:pt x="485" y="245"/>
                        <a:pt x="485" y="248"/>
                      </a:cubicBezTo>
                      <a:cubicBezTo>
                        <a:pt x="485" y="250"/>
                        <a:pt x="487" y="255"/>
                        <a:pt x="486" y="256"/>
                      </a:cubicBezTo>
                      <a:cubicBezTo>
                        <a:pt x="484" y="258"/>
                        <a:pt x="484" y="258"/>
                        <a:pt x="484" y="258"/>
                      </a:cubicBezTo>
                      <a:cubicBezTo>
                        <a:pt x="487" y="259"/>
                        <a:pt x="488" y="258"/>
                        <a:pt x="489" y="260"/>
                      </a:cubicBezTo>
                      <a:cubicBezTo>
                        <a:pt x="490" y="262"/>
                        <a:pt x="489" y="263"/>
                        <a:pt x="488" y="262"/>
                      </a:cubicBezTo>
                      <a:cubicBezTo>
                        <a:pt x="487" y="262"/>
                        <a:pt x="484" y="263"/>
                        <a:pt x="486" y="264"/>
                      </a:cubicBezTo>
                      <a:cubicBezTo>
                        <a:pt x="488" y="265"/>
                        <a:pt x="489" y="264"/>
                        <a:pt x="489" y="267"/>
                      </a:cubicBezTo>
                      <a:cubicBezTo>
                        <a:pt x="489" y="271"/>
                        <a:pt x="489" y="272"/>
                        <a:pt x="488" y="271"/>
                      </a:cubicBezTo>
                      <a:cubicBezTo>
                        <a:pt x="488" y="270"/>
                        <a:pt x="484" y="267"/>
                        <a:pt x="483" y="266"/>
                      </a:cubicBezTo>
                      <a:cubicBezTo>
                        <a:pt x="484" y="264"/>
                        <a:pt x="484" y="263"/>
                        <a:pt x="484" y="263"/>
                      </a:cubicBezTo>
                      <a:cubicBezTo>
                        <a:pt x="482" y="264"/>
                        <a:pt x="482" y="263"/>
                        <a:pt x="481" y="262"/>
                      </a:cubicBezTo>
                      <a:cubicBezTo>
                        <a:pt x="480" y="260"/>
                        <a:pt x="478" y="258"/>
                        <a:pt x="476" y="256"/>
                      </a:cubicBezTo>
                      <a:cubicBezTo>
                        <a:pt x="475" y="255"/>
                        <a:pt x="474" y="253"/>
                        <a:pt x="474" y="252"/>
                      </a:cubicBezTo>
                      <a:cubicBezTo>
                        <a:pt x="473" y="250"/>
                        <a:pt x="473" y="248"/>
                        <a:pt x="473" y="248"/>
                      </a:cubicBezTo>
                      <a:cubicBezTo>
                        <a:pt x="466" y="245"/>
                        <a:pt x="458" y="240"/>
                        <a:pt x="457" y="239"/>
                      </a:cubicBezTo>
                      <a:cubicBezTo>
                        <a:pt x="455" y="237"/>
                        <a:pt x="453" y="236"/>
                        <a:pt x="453" y="236"/>
                      </a:cubicBezTo>
                      <a:cubicBezTo>
                        <a:pt x="450" y="237"/>
                        <a:pt x="450" y="238"/>
                        <a:pt x="451" y="241"/>
                      </a:cubicBezTo>
                      <a:cubicBezTo>
                        <a:pt x="451" y="243"/>
                        <a:pt x="456" y="246"/>
                        <a:pt x="456" y="246"/>
                      </a:cubicBezTo>
                      <a:cubicBezTo>
                        <a:pt x="456" y="246"/>
                        <a:pt x="467" y="256"/>
                        <a:pt x="471" y="257"/>
                      </a:cubicBezTo>
                      <a:cubicBezTo>
                        <a:pt x="475" y="257"/>
                        <a:pt x="474" y="258"/>
                        <a:pt x="474" y="258"/>
                      </a:cubicBezTo>
                      <a:cubicBezTo>
                        <a:pt x="474" y="259"/>
                        <a:pt x="474" y="259"/>
                        <a:pt x="474" y="259"/>
                      </a:cubicBezTo>
                      <a:cubicBezTo>
                        <a:pt x="471" y="258"/>
                        <a:pt x="468" y="256"/>
                        <a:pt x="469" y="259"/>
                      </a:cubicBezTo>
                      <a:cubicBezTo>
                        <a:pt x="470" y="261"/>
                        <a:pt x="473" y="264"/>
                        <a:pt x="472" y="265"/>
                      </a:cubicBezTo>
                      <a:cubicBezTo>
                        <a:pt x="471" y="266"/>
                        <a:pt x="471" y="272"/>
                        <a:pt x="471" y="272"/>
                      </a:cubicBezTo>
                      <a:cubicBezTo>
                        <a:pt x="471" y="272"/>
                        <a:pt x="469" y="270"/>
                        <a:pt x="469" y="268"/>
                      </a:cubicBezTo>
                      <a:cubicBezTo>
                        <a:pt x="470" y="265"/>
                        <a:pt x="467" y="262"/>
                        <a:pt x="467" y="261"/>
                      </a:cubicBezTo>
                      <a:cubicBezTo>
                        <a:pt x="463" y="260"/>
                        <a:pt x="463" y="260"/>
                        <a:pt x="463" y="260"/>
                      </a:cubicBezTo>
                      <a:cubicBezTo>
                        <a:pt x="463" y="260"/>
                        <a:pt x="462" y="258"/>
                        <a:pt x="460" y="258"/>
                      </a:cubicBezTo>
                      <a:cubicBezTo>
                        <a:pt x="458" y="257"/>
                        <a:pt x="457" y="256"/>
                        <a:pt x="457" y="256"/>
                      </a:cubicBezTo>
                      <a:cubicBezTo>
                        <a:pt x="454" y="255"/>
                        <a:pt x="454" y="255"/>
                        <a:pt x="454" y="255"/>
                      </a:cubicBezTo>
                      <a:cubicBezTo>
                        <a:pt x="454" y="255"/>
                        <a:pt x="452" y="254"/>
                        <a:pt x="451" y="253"/>
                      </a:cubicBezTo>
                      <a:cubicBezTo>
                        <a:pt x="451" y="251"/>
                        <a:pt x="448" y="248"/>
                        <a:pt x="447" y="247"/>
                      </a:cubicBezTo>
                      <a:cubicBezTo>
                        <a:pt x="446" y="245"/>
                        <a:pt x="444" y="245"/>
                        <a:pt x="443" y="246"/>
                      </a:cubicBezTo>
                      <a:cubicBezTo>
                        <a:pt x="443" y="246"/>
                        <a:pt x="439" y="250"/>
                        <a:pt x="439" y="252"/>
                      </a:cubicBezTo>
                      <a:cubicBezTo>
                        <a:pt x="438" y="254"/>
                        <a:pt x="436" y="254"/>
                        <a:pt x="434" y="253"/>
                      </a:cubicBezTo>
                      <a:cubicBezTo>
                        <a:pt x="434" y="253"/>
                        <a:pt x="432" y="255"/>
                        <a:pt x="429" y="255"/>
                      </a:cubicBezTo>
                      <a:cubicBezTo>
                        <a:pt x="430" y="256"/>
                        <a:pt x="430" y="259"/>
                        <a:pt x="430" y="263"/>
                      </a:cubicBezTo>
                      <a:cubicBezTo>
                        <a:pt x="430" y="263"/>
                        <a:pt x="426" y="267"/>
                        <a:pt x="425" y="268"/>
                      </a:cubicBezTo>
                      <a:cubicBezTo>
                        <a:pt x="423" y="270"/>
                        <a:pt x="424" y="271"/>
                        <a:pt x="423" y="274"/>
                      </a:cubicBezTo>
                      <a:cubicBezTo>
                        <a:pt x="422" y="276"/>
                        <a:pt x="423" y="279"/>
                        <a:pt x="423" y="279"/>
                      </a:cubicBezTo>
                      <a:cubicBezTo>
                        <a:pt x="424" y="280"/>
                        <a:pt x="424" y="280"/>
                        <a:pt x="424" y="280"/>
                      </a:cubicBezTo>
                      <a:cubicBezTo>
                        <a:pt x="424" y="280"/>
                        <a:pt x="423" y="283"/>
                        <a:pt x="423" y="284"/>
                      </a:cubicBezTo>
                      <a:cubicBezTo>
                        <a:pt x="423" y="286"/>
                        <a:pt x="420" y="291"/>
                        <a:pt x="418" y="292"/>
                      </a:cubicBezTo>
                      <a:cubicBezTo>
                        <a:pt x="418" y="292"/>
                        <a:pt x="416" y="293"/>
                        <a:pt x="412" y="293"/>
                      </a:cubicBezTo>
                      <a:cubicBezTo>
                        <a:pt x="409" y="293"/>
                        <a:pt x="409" y="295"/>
                        <a:pt x="409" y="295"/>
                      </a:cubicBezTo>
                      <a:cubicBezTo>
                        <a:pt x="409" y="295"/>
                        <a:pt x="408" y="297"/>
                        <a:pt x="407" y="297"/>
                      </a:cubicBezTo>
                      <a:cubicBezTo>
                        <a:pt x="407" y="297"/>
                        <a:pt x="403" y="294"/>
                        <a:pt x="402" y="292"/>
                      </a:cubicBezTo>
                      <a:cubicBezTo>
                        <a:pt x="401" y="290"/>
                        <a:pt x="396" y="292"/>
                        <a:pt x="394" y="292"/>
                      </a:cubicBezTo>
                      <a:cubicBezTo>
                        <a:pt x="394" y="292"/>
                        <a:pt x="394" y="288"/>
                        <a:pt x="394" y="286"/>
                      </a:cubicBezTo>
                      <a:cubicBezTo>
                        <a:pt x="394" y="285"/>
                        <a:pt x="393" y="284"/>
                        <a:pt x="392" y="283"/>
                      </a:cubicBezTo>
                      <a:cubicBezTo>
                        <a:pt x="390" y="283"/>
                        <a:pt x="391" y="281"/>
                        <a:pt x="391" y="280"/>
                      </a:cubicBezTo>
                      <a:cubicBezTo>
                        <a:pt x="392" y="279"/>
                        <a:pt x="392" y="270"/>
                        <a:pt x="392" y="268"/>
                      </a:cubicBezTo>
                      <a:cubicBezTo>
                        <a:pt x="392" y="267"/>
                        <a:pt x="392" y="264"/>
                        <a:pt x="390" y="263"/>
                      </a:cubicBezTo>
                      <a:cubicBezTo>
                        <a:pt x="389" y="261"/>
                        <a:pt x="393" y="257"/>
                        <a:pt x="393" y="257"/>
                      </a:cubicBezTo>
                      <a:cubicBezTo>
                        <a:pt x="393" y="257"/>
                        <a:pt x="394" y="257"/>
                        <a:pt x="395" y="257"/>
                      </a:cubicBezTo>
                      <a:cubicBezTo>
                        <a:pt x="397" y="257"/>
                        <a:pt x="400" y="256"/>
                        <a:pt x="402" y="257"/>
                      </a:cubicBezTo>
                      <a:cubicBezTo>
                        <a:pt x="408" y="257"/>
                        <a:pt x="412" y="256"/>
                        <a:pt x="414" y="257"/>
                      </a:cubicBezTo>
                      <a:cubicBezTo>
                        <a:pt x="413" y="253"/>
                        <a:pt x="413" y="242"/>
                        <a:pt x="413" y="241"/>
                      </a:cubicBezTo>
                      <a:cubicBezTo>
                        <a:pt x="411" y="240"/>
                        <a:pt x="408" y="240"/>
                        <a:pt x="410" y="237"/>
                      </a:cubicBezTo>
                      <a:cubicBezTo>
                        <a:pt x="406" y="236"/>
                        <a:pt x="404" y="235"/>
                        <a:pt x="403" y="235"/>
                      </a:cubicBezTo>
                      <a:cubicBezTo>
                        <a:pt x="400" y="233"/>
                        <a:pt x="400" y="232"/>
                        <a:pt x="401" y="231"/>
                      </a:cubicBezTo>
                      <a:cubicBezTo>
                        <a:pt x="403" y="229"/>
                        <a:pt x="409" y="230"/>
                        <a:pt x="409" y="230"/>
                      </a:cubicBezTo>
                      <a:cubicBezTo>
                        <a:pt x="407" y="226"/>
                        <a:pt x="406" y="224"/>
                        <a:pt x="406" y="224"/>
                      </a:cubicBezTo>
                      <a:cubicBezTo>
                        <a:pt x="406" y="224"/>
                        <a:pt x="410" y="224"/>
                        <a:pt x="411" y="224"/>
                      </a:cubicBezTo>
                      <a:cubicBezTo>
                        <a:pt x="413" y="225"/>
                        <a:pt x="414" y="222"/>
                        <a:pt x="414" y="220"/>
                      </a:cubicBezTo>
                      <a:cubicBezTo>
                        <a:pt x="414" y="218"/>
                        <a:pt x="413" y="218"/>
                        <a:pt x="415" y="216"/>
                      </a:cubicBezTo>
                      <a:cubicBezTo>
                        <a:pt x="418" y="214"/>
                        <a:pt x="419" y="209"/>
                        <a:pt x="419" y="206"/>
                      </a:cubicBezTo>
                      <a:cubicBezTo>
                        <a:pt x="419" y="203"/>
                        <a:pt x="421" y="202"/>
                        <a:pt x="423" y="202"/>
                      </a:cubicBezTo>
                      <a:cubicBezTo>
                        <a:pt x="423" y="202"/>
                        <a:pt x="423" y="195"/>
                        <a:pt x="423" y="193"/>
                      </a:cubicBezTo>
                      <a:cubicBezTo>
                        <a:pt x="423" y="191"/>
                        <a:pt x="420" y="186"/>
                        <a:pt x="419" y="185"/>
                      </a:cubicBezTo>
                      <a:cubicBezTo>
                        <a:pt x="417" y="183"/>
                        <a:pt x="418" y="181"/>
                        <a:pt x="420" y="178"/>
                      </a:cubicBezTo>
                      <a:cubicBezTo>
                        <a:pt x="422" y="184"/>
                        <a:pt x="422" y="184"/>
                        <a:pt x="422" y="184"/>
                      </a:cubicBezTo>
                      <a:cubicBezTo>
                        <a:pt x="423" y="184"/>
                        <a:pt x="423" y="184"/>
                        <a:pt x="423" y="184"/>
                      </a:cubicBezTo>
                      <a:cubicBezTo>
                        <a:pt x="425" y="185"/>
                        <a:pt x="424" y="185"/>
                        <a:pt x="423" y="187"/>
                      </a:cubicBezTo>
                      <a:cubicBezTo>
                        <a:pt x="423" y="189"/>
                        <a:pt x="424" y="191"/>
                        <a:pt x="425" y="192"/>
                      </a:cubicBezTo>
                      <a:cubicBezTo>
                        <a:pt x="425" y="192"/>
                        <a:pt x="428" y="193"/>
                        <a:pt x="430" y="192"/>
                      </a:cubicBezTo>
                      <a:cubicBezTo>
                        <a:pt x="432" y="191"/>
                        <a:pt x="435" y="193"/>
                        <a:pt x="437" y="195"/>
                      </a:cubicBezTo>
                      <a:cubicBezTo>
                        <a:pt x="437" y="195"/>
                        <a:pt x="439" y="189"/>
                        <a:pt x="440" y="188"/>
                      </a:cubicBezTo>
                      <a:cubicBezTo>
                        <a:pt x="440" y="187"/>
                        <a:pt x="443" y="187"/>
                        <a:pt x="444" y="188"/>
                      </a:cubicBezTo>
                      <a:cubicBezTo>
                        <a:pt x="444" y="188"/>
                        <a:pt x="445" y="183"/>
                        <a:pt x="445" y="183"/>
                      </a:cubicBezTo>
                      <a:cubicBezTo>
                        <a:pt x="446" y="182"/>
                        <a:pt x="444" y="179"/>
                        <a:pt x="444" y="178"/>
                      </a:cubicBezTo>
                      <a:cubicBezTo>
                        <a:pt x="444" y="176"/>
                        <a:pt x="443" y="175"/>
                        <a:pt x="442" y="174"/>
                      </a:cubicBezTo>
                      <a:cubicBezTo>
                        <a:pt x="441" y="173"/>
                        <a:pt x="440" y="171"/>
                        <a:pt x="440" y="170"/>
                      </a:cubicBezTo>
                      <a:cubicBezTo>
                        <a:pt x="439" y="169"/>
                        <a:pt x="442" y="169"/>
                        <a:pt x="443" y="170"/>
                      </a:cubicBezTo>
                      <a:cubicBezTo>
                        <a:pt x="446" y="171"/>
                        <a:pt x="445" y="170"/>
                        <a:pt x="444" y="169"/>
                      </a:cubicBezTo>
                      <a:cubicBezTo>
                        <a:pt x="443" y="168"/>
                        <a:pt x="441" y="166"/>
                        <a:pt x="440" y="165"/>
                      </a:cubicBezTo>
                      <a:cubicBezTo>
                        <a:pt x="439" y="164"/>
                        <a:pt x="438" y="163"/>
                        <a:pt x="437" y="161"/>
                      </a:cubicBezTo>
                      <a:cubicBezTo>
                        <a:pt x="436" y="159"/>
                        <a:pt x="441" y="156"/>
                        <a:pt x="442" y="156"/>
                      </a:cubicBezTo>
                      <a:cubicBezTo>
                        <a:pt x="443" y="157"/>
                        <a:pt x="443" y="154"/>
                        <a:pt x="443" y="151"/>
                      </a:cubicBezTo>
                      <a:cubicBezTo>
                        <a:pt x="443" y="149"/>
                        <a:pt x="440" y="150"/>
                        <a:pt x="439" y="150"/>
                      </a:cubicBezTo>
                      <a:cubicBezTo>
                        <a:pt x="439" y="150"/>
                        <a:pt x="438" y="151"/>
                        <a:pt x="437" y="153"/>
                      </a:cubicBezTo>
                      <a:cubicBezTo>
                        <a:pt x="436" y="155"/>
                        <a:pt x="436" y="155"/>
                        <a:pt x="435" y="159"/>
                      </a:cubicBezTo>
                      <a:cubicBezTo>
                        <a:pt x="435" y="159"/>
                        <a:pt x="433" y="159"/>
                        <a:pt x="431" y="157"/>
                      </a:cubicBezTo>
                      <a:cubicBezTo>
                        <a:pt x="428" y="156"/>
                        <a:pt x="428" y="155"/>
                        <a:pt x="426" y="151"/>
                      </a:cubicBezTo>
                      <a:cubicBezTo>
                        <a:pt x="423" y="147"/>
                        <a:pt x="422" y="144"/>
                        <a:pt x="421" y="139"/>
                      </a:cubicBezTo>
                      <a:cubicBezTo>
                        <a:pt x="420" y="133"/>
                        <a:pt x="419" y="134"/>
                        <a:pt x="416" y="132"/>
                      </a:cubicBezTo>
                      <a:cubicBezTo>
                        <a:pt x="412" y="135"/>
                        <a:pt x="416" y="139"/>
                        <a:pt x="418" y="141"/>
                      </a:cubicBezTo>
                      <a:cubicBezTo>
                        <a:pt x="420" y="143"/>
                        <a:pt x="419" y="145"/>
                        <a:pt x="419" y="149"/>
                      </a:cubicBezTo>
                      <a:cubicBezTo>
                        <a:pt x="419" y="149"/>
                        <a:pt x="423" y="157"/>
                        <a:pt x="424" y="160"/>
                      </a:cubicBezTo>
                      <a:cubicBezTo>
                        <a:pt x="424" y="160"/>
                        <a:pt x="427" y="161"/>
                        <a:pt x="429" y="163"/>
                      </a:cubicBezTo>
                      <a:cubicBezTo>
                        <a:pt x="432" y="165"/>
                        <a:pt x="428" y="169"/>
                        <a:pt x="428" y="170"/>
                      </a:cubicBezTo>
                      <a:cubicBezTo>
                        <a:pt x="427" y="171"/>
                        <a:pt x="432" y="178"/>
                        <a:pt x="433" y="180"/>
                      </a:cubicBezTo>
                      <a:cubicBezTo>
                        <a:pt x="434" y="182"/>
                        <a:pt x="434" y="183"/>
                        <a:pt x="431" y="183"/>
                      </a:cubicBezTo>
                      <a:cubicBezTo>
                        <a:pt x="432" y="184"/>
                        <a:pt x="432" y="187"/>
                        <a:pt x="430" y="188"/>
                      </a:cubicBezTo>
                      <a:cubicBezTo>
                        <a:pt x="428" y="188"/>
                        <a:pt x="430" y="190"/>
                        <a:pt x="429" y="190"/>
                      </a:cubicBezTo>
                      <a:cubicBezTo>
                        <a:pt x="429" y="190"/>
                        <a:pt x="426" y="185"/>
                        <a:pt x="426" y="183"/>
                      </a:cubicBezTo>
                      <a:cubicBezTo>
                        <a:pt x="426" y="180"/>
                        <a:pt x="421" y="175"/>
                        <a:pt x="420" y="174"/>
                      </a:cubicBezTo>
                      <a:cubicBezTo>
                        <a:pt x="419" y="172"/>
                        <a:pt x="419" y="170"/>
                        <a:pt x="416" y="169"/>
                      </a:cubicBezTo>
                      <a:cubicBezTo>
                        <a:pt x="415" y="168"/>
                        <a:pt x="414" y="168"/>
                        <a:pt x="414" y="171"/>
                      </a:cubicBezTo>
                      <a:cubicBezTo>
                        <a:pt x="415" y="173"/>
                        <a:pt x="413" y="173"/>
                        <a:pt x="414" y="176"/>
                      </a:cubicBezTo>
                      <a:cubicBezTo>
                        <a:pt x="414" y="180"/>
                        <a:pt x="412" y="179"/>
                        <a:pt x="408" y="176"/>
                      </a:cubicBezTo>
                      <a:cubicBezTo>
                        <a:pt x="408" y="176"/>
                        <a:pt x="406" y="171"/>
                        <a:pt x="403" y="168"/>
                      </a:cubicBezTo>
                      <a:cubicBezTo>
                        <a:pt x="401" y="164"/>
                        <a:pt x="402" y="150"/>
                        <a:pt x="402" y="148"/>
                      </a:cubicBezTo>
                      <a:cubicBezTo>
                        <a:pt x="403" y="145"/>
                        <a:pt x="403" y="142"/>
                        <a:pt x="401" y="138"/>
                      </a:cubicBezTo>
                      <a:cubicBezTo>
                        <a:pt x="399" y="135"/>
                        <a:pt x="398" y="126"/>
                        <a:pt x="398" y="123"/>
                      </a:cubicBezTo>
                      <a:cubicBezTo>
                        <a:pt x="399" y="121"/>
                        <a:pt x="397" y="122"/>
                        <a:pt x="399" y="120"/>
                      </a:cubicBezTo>
                      <a:cubicBezTo>
                        <a:pt x="400" y="118"/>
                        <a:pt x="402" y="112"/>
                        <a:pt x="401" y="110"/>
                      </a:cubicBezTo>
                      <a:cubicBezTo>
                        <a:pt x="401" y="108"/>
                        <a:pt x="403" y="108"/>
                        <a:pt x="405" y="110"/>
                      </a:cubicBezTo>
                      <a:cubicBezTo>
                        <a:pt x="407" y="113"/>
                        <a:pt x="407" y="113"/>
                        <a:pt x="409" y="111"/>
                      </a:cubicBezTo>
                      <a:cubicBezTo>
                        <a:pt x="409" y="111"/>
                        <a:pt x="416" y="112"/>
                        <a:pt x="419" y="112"/>
                      </a:cubicBezTo>
                      <a:cubicBezTo>
                        <a:pt x="422" y="112"/>
                        <a:pt x="424" y="113"/>
                        <a:pt x="424" y="115"/>
                      </a:cubicBezTo>
                      <a:cubicBezTo>
                        <a:pt x="425" y="118"/>
                        <a:pt x="426" y="118"/>
                        <a:pt x="426" y="120"/>
                      </a:cubicBezTo>
                      <a:cubicBezTo>
                        <a:pt x="426" y="122"/>
                        <a:pt x="422" y="121"/>
                        <a:pt x="419" y="122"/>
                      </a:cubicBezTo>
                      <a:cubicBezTo>
                        <a:pt x="421" y="123"/>
                        <a:pt x="428" y="127"/>
                        <a:pt x="431" y="129"/>
                      </a:cubicBezTo>
                      <a:cubicBezTo>
                        <a:pt x="435" y="129"/>
                        <a:pt x="435" y="129"/>
                        <a:pt x="435" y="129"/>
                      </a:cubicBezTo>
                      <a:cubicBezTo>
                        <a:pt x="435" y="129"/>
                        <a:pt x="434" y="126"/>
                        <a:pt x="433" y="126"/>
                      </a:cubicBezTo>
                      <a:cubicBezTo>
                        <a:pt x="432" y="125"/>
                        <a:pt x="429" y="119"/>
                        <a:pt x="428" y="118"/>
                      </a:cubicBezTo>
                      <a:cubicBezTo>
                        <a:pt x="427" y="117"/>
                        <a:pt x="427" y="115"/>
                        <a:pt x="429" y="115"/>
                      </a:cubicBezTo>
                      <a:cubicBezTo>
                        <a:pt x="430" y="116"/>
                        <a:pt x="428" y="112"/>
                        <a:pt x="427" y="112"/>
                      </a:cubicBezTo>
                      <a:cubicBezTo>
                        <a:pt x="426" y="112"/>
                        <a:pt x="422" y="108"/>
                        <a:pt x="420" y="108"/>
                      </a:cubicBezTo>
                      <a:cubicBezTo>
                        <a:pt x="418" y="108"/>
                        <a:pt x="419" y="106"/>
                        <a:pt x="422" y="105"/>
                      </a:cubicBezTo>
                      <a:cubicBezTo>
                        <a:pt x="424" y="104"/>
                        <a:pt x="425" y="107"/>
                        <a:pt x="427" y="109"/>
                      </a:cubicBezTo>
                      <a:cubicBezTo>
                        <a:pt x="429" y="110"/>
                        <a:pt x="428" y="106"/>
                        <a:pt x="425" y="105"/>
                      </a:cubicBezTo>
                      <a:cubicBezTo>
                        <a:pt x="423" y="105"/>
                        <a:pt x="423" y="101"/>
                        <a:pt x="422" y="99"/>
                      </a:cubicBezTo>
                      <a:cubicBezTo>
                        <a:pt x="421" y="98"/>
                        <a:pt x="416" y="91"/>
                        <a:pt x="415" y="89"/>
                      </a:cubicBezTo>
                      <a:cubicBezTo>
                        <a:pt x="415" y="89"/>
                        <a:pt x="411" y="85"/>
                        <a:pt x="411" y="83"/>
                      </a:cubicBezTo>
                      <a:cubicBezTo>
                        <a:pt x="411" y="81"/>
                        <a:pt x="404" y="75"/>
                        <a:pt x="402" y="74"/>
                      </a:cubicBezTo>
                      <a:cubicBezTo>
                        <a:pt x="399" y="73"/>
                        <a:pt x="397" y="71"/>
                        <a:pt x="398" y="69"/>
                      </a:cubicBezTo>
                      <a:cubicBezTo>
                        <a:pt x="402" y="73"/>
                        <a:pt x="402" y="73"/>
                        <a:pt x="402" y="73"/>
                      </a:cubicBezTo>
                      <a:cubicBezTo>
                        <a:pt x="402" y="73"/>
                        <a:pt x="410" y="74"/>
                        <a:pt x="412" y="77"/>
                      </a:cubicBezTo>
                      <a:cubicBezTo>
                        <a:pt x="414" y="79"/>
                        <a:pt x="419" y="80"/>
                        <a:pt x="422" y="82"/>
                      </a:cubicBezTo>
                      <a:cubicBezTo>
                        <a:pt x="425" y="84"/>
                        <a:pt x="425" y="81"/>
                        <a:pt x="422" y="79"/>
                      </a:cubicBezTo>
                      <a:cubicBezTo>
                        <a:pt x="420" y="77"/>
                        <a:pt x="418" y="73"/>
                        <a:pt x="415" y="71"/>
                      </a:cubicBezTo>
                      <a:cubicBezTo>
                        <a:pt x="412" y="69"/>
                        <a:pt x="411" y="70"/>
                        <a:pt x="412" y="73"/>
                      </a:cubicBezTo>
                      <a:cubicBezTo>
                        <a:pt x="413" y="75"/>
                        <a:pt x="412" y="74"/>
                        <a:pt x="406" y="72"/>
                      </a:cubicBezTo>
                      <a:cubicBezTo>
                        <a:pt x="399" y="70"/>
                        <a:pt x="402" y="70"/>
                        <a:pt x="402" y="69"/>
                      </a:cubicBezTo>
                      <a:cubicBezTo>
                        <a:pt x="402" y="68"/>
                        <a:pt x="402" y="67"/>
                        <a:pt x="398" y="65"/>
                      </a:cubicBezTo>
                      <a:cubicBezTo>
                        <a:pt x="394" y="64"/>
                        <a:pt x="396" y="62"/>
                        <a:pt x="396" y="61"/>
                      </a:cubicBezTo>
                      <a:cubicBezTo>
                        <a:pt x="396" y="61"/>
                        <a:pt x="392" y="62"/>
                        <a:pt x="390" y="61"/>
                      </a:cubicBezTo>
                      <a:cubicBezTo>
                        <a:pt x="388" y="59"/>
                        <a:pt x="385" y="56"/>
                        <a:pt x="382" y="56"/>
                      </a:cubicBezTo>
                      <a:cubicBezTo>
                        <a:pt x="379" y="55"/>
                        <a:pt x="378" y="53"/>
                        <a:pt x="375" y="52"/>
                      </a:cubicBezTo>
                      <a:cubicBezTo>
                        <a:pt x="373" y="50"/>
                        <a:pt x="367" y="47"/>
                        <a:pt x="365" y="46"/>
                      </a:cubicBezTo>
                      <a:cubicBezTo>
                        <a:pt x="364" y="44"/>
                        <a:pt x="359" y="42"/>
                        <a:pt x="357" y="42"/>
                      </a:cubicBezTo>
                      <a:cubicBezTo>
                        <a:pt x="355" y="43"/>
                        <a:pt x="355" y="40"/>
                        <a:pt x="354" y="38"/>
                      </a:cubicBezTo>
                      <a:cubicBezTo>
                        <a:pt x="352" y="36"/>
                        <a:pt x="355" y="37"/>
                        <a:pt x="358" y="37"/>
                      </a:cubicBezTo>
                      <a:cubicBezTo>
                        <a:pt x="360" y="38"/>
                        <a:pt x="360" y="38"/>
                        <a:pt x="367" y="40"/>
                      </a:cubicBezTo>
                      <a:cubicBezTo>
                        <a:pt x="369" y="41"/>
                        <a:pt x="370" y="41"/>
                        <a:pt x="370" y="41"/>
                      </a:cubicBezTo>
                      <a:cubicBezTo>
                        <a:pt x="371" y="41"/>
                        <a:pt x="371" y="41"/>
                        <a:pt x="371" y="41"/>
                      </a:cubicBezTo>
                      <a:cubicBezTo>
                        <a:pt x="371" y="41"/>
                        <a:pt x="370" y="40"/>
                        <a:pt x="369" y="40"/>
                      </a:cubicBezTo>
                      <a:cubicBezTo>
                        <a:pt x="368" y="39"/>
                        <a:pt x="366" y="38"/>
                        <a:pt x="364" y="38"/>
                      </a:cubicBezTo>
                      <a:cubicBezTo>
                        <a:pt x="361" y="38"/>
                        <a:pt x="356" y="34"/>
                        <a:pt x="352" y="32"/>
                      </a:cubicBezTo>
                      <a:cubicBezTo>
                        <a:pt x="347" y="31"/>
                        <a:pt x="342" y="28"/>
                        <a:pt x="342" y="28"/>
                      </a:cubicBezTo>
                      <a:cubicBezTo>
                        <a:pt x="342" y="28"/>
                        <a:pt x="337" y="24"/>
                        <a:pt x="335" y="21"/>
                      </a:cubicBezTo>
                      <a:cubicBezTo>
                        <a:pt x="333" y="22"/>
                        <a:pt x="321" y="18"/>
                        <a:pt x="318" y="18"/>
                      </a:cubicBezTo>
                      <a:cubicBezTo>
                        <a:pt x="315" y="18"/>
                        <a:pt x="308" y="14"/>
                        <a:pt x="307" y="14"/>
                      </a:cubicBezTo>
                      <a:cubicBezTo>
                        <a:pt x="305" y="15"/>
                        <a:pt x="299" y="13"/>
                        <a:pt x="296" y="12"/>
                      </a:cubicBezTo>
                      <a:cubicBezTo>
                        <a:pt x="293" y="11"/>
                        <a:pt x="291" y="12"/>
                        <a:pt x="290" y="12"/>
                      </a:cubicBezTo>
                      <a:cubicBezTo>
                        <a:pt x="289" y="11"/>
                        <a:pt x="285" y="12"/>
                        <a:pt x="284" y="10"/>
                      </a:cubicBezTo>
                      <a:cubicBezTo>
                        <a:pt x="282" y="9"/>
                        <a:pt x="282" y="9"/>
                        <a:pt x="278" y="9"/>
                      </a:cubicBezTo>
                      <a:cubicBezTo>
                        <a:pt x="277" y="9"/>
                        <a:pt x="274" y="8"/>
                        <a:pt x="273" y="9"/>
                      </a:cubicBezTo>
                      <a:cubicBezTo>
                        <a:pt x="272" y="9"/>
                        <a:pt x="270" y="8"/>
                        <a:pt x="269" y="9"/>
                      </a:cubicBezTo>
                      <a:cubicBezTo>
                        <a:pt x="268" y="9"/>
                        <a:pt x="266" y="9"/>
                        <a:pt x="265" y="9"/>
                      </a:cubicBezTo>
                      <a:cubicBezTo>
                        <a:pt x="264" y="9"/>
                        <a:pt x="263" y="8"/>
                        <a:pt x="261" y="9"/>
                      </a:cubicBezTo>
                      <a:cubicBezTo>
                        <a:pt x="260" y="10"/>
                        <a:pt x="257" y="9"/>
                        <a:pt x="257" y="9"/>
                      </a:cubicBezTo>
                      <a:cubicBezTo>
                        <a:pt x="257" y="9"/>
                        <a:pt x="253" y="8"/>
                        <a:pt x="253" y="9"/>
                      </a:cubicBezTo>
                      <a:cubicBezTo>
                        <a:pt x="252" y="10"/>
                        <a:pt x="250" y="10"/>
                        <a:pt x="249" y="9"/>
                      </a:cubicBezTo>
                      <a:cubicBezTo>
                        <a:pt x="247" y="9"/>
                        <a:pt x="244" y="9"/>
                        <a:pt x="244" y="9"/>
                      </a:cubicBezTo>
                      <a:cubicBezTo>
                        <a:pt x="243" y="10"/>
                        <a:pt x="241" y="10"/>
                        <a:pt x="241" y="10"/>
                      </a:cubicBezTo>
                      <a:cubicBezTo>
                        <a:pt x="240" y="10"/>
                        <a:pt x="235" y="10"/>
                        <a:pt x="235" y="10"/>
                      </a:cubicBezTo>
                      <a:cubicBezTo>
                        <a:pt x="235" y="10"/>
                        <a:pt x="232" y="10"/>
                        <a:pt x="231" y="10"/>
                      </a:cubicBezTo>
                      <a:cubicBezTo>
                        <a:pt x="231" y="11"/>
                        <a:pt x="229" y="10"/>
                        <a:pt x="228" y="9"/>
                      </a:cubicBezTo>
                      <a:cubicBezTo>
                        <a:pt x="227" y="9"/>
                        <a:pt x="225" y="9"/>
                        <a:pt x="224" y="10"/>
                      </a:cubicBezTo>
                      <a:cubicBezTo>
                        <a:pt x="224" y="9"/>
                        <a:pt x="224" y="8"/>
                        <a:pt x="223" y="8"/>
                      </a:cubicBezTo>
                      <a:cubicBezTo>
                        <a:pt x="222" y="8"/>
                        <a:pt x="222" y="7"/>
                        <a:pt x="222" y="7"/>
                      </a:cubicBezTo>
                      <a:cubicBezTo>
                        <a:pt x="223" y="7"/>
                        <a:pt x="223" y="7"/>
                        <a:pt x="223" y="7"/>
                      </a:cubicBezTo>
                      <a:cubicBezTo>
                        <a:pt x="224" y="7"/>
                        <a:pt x="225" y="7"/>
                        <a:pt x="226" y="7"/>
                      </a:cubicBezTo>
                      <a:cubicBezTo>
                        <a:pt x="226" y="7"/>
                        <a:pt x="228" y="7"/>
                        <a:pt x="229" y="7"/>
                      </a:cubicBezTo>
                      <a:cubicBezTo>
                        <a:pt x="230" y="7"/>
                        <a:pt x="233" y="7"/>
                        <a:pt x="234" y="7"/>
                      </a:cubicBezTo>
                      <a:cubicBezTo>
                        <a:pt x="240" y="8"/>
                        <a:pt x="241" y="6"/>
                        <a:pt x="238" y="6"/>
                      </a:cubicBezTo>
                      <a:cubicBezTo>
                        <a:pt x="237" y="5"/>
                        <a:pt x="235" y="5"/>
                        <a:pt x="235" y="5"/>
                      </a:cubicBezTo>
                      <a:cubicBezTo>
                        <a:pt x="235" y="4"/>
                        <a:pt x="234" y="4"/>
                        <a:pt x="233" y="3"/>
                      </a:cubicBezTo>
                      <a:cubicBezTo>
                        <a:pt x="232" y="3"/>
                        <a:pt x="232" y="4"/>
                        <a:pt x="232" y="3"/>
                      </a:cubicBezTo>
                      <a:cubicBezTo>
                        <a:pt x="232" y="3"/>
                        <a:pt x="233" y="2"/>
                        <a:pt x="235" y="2"/>
                      </a:cubicBezTo>
                      <a:cubicBezTo>
                        <a:pt x="236" y="2"/>
                        <a:pt x="237" y="2"/>
                        <a:pt x="238" y="2"/>
                      </a:cubicBezTo>
                      <a:cubicBezTo>
                        <a:pt x="238" y="1"/>
                        <a:pt x="240" y="0"/>
                        <a:pt x="241" y="0"/>
                      </a:cubicBezTo>
                      <a:cubicBezTo>
                        <a:pt x="242" y="0"/>
                        <a:pt x="244" y="1"/>
                        <a:pt x="245" y="0"/>
                      </a:cubicBezTo>
                      <a:cubicBezTo>
                        <a:pt x="246" y="0"/>
                        <a:pt x="249" y="0"/>
                        <a:pt x="250" y="0"/>
                      </a:cubicBezTo>
                      <a:cubicBezTo>
                        <a:pt x="251" y="0"/>
                        <a:pt x="253" y="0"/>
                        <a:pt x="253" y="0"/>
                      </a:cubicBezTo>
                      <a:cubicBezTo>
                        <a:pt x="253" y="0"/>
                        <a:pt x="252" y="0"/>
                        <a:pt x="254" y="0"/>
                      </a:cubicBezTo>
                      <a:cubicBezTo>
                        <a:pt x="257" y="0"/>
                        <a:pt x="264" y="1"/>
                        <a:pt x="266" y="1"/>
                      </a:cubicBezTo>
                      <a:cubicBezTo>
                        <a:pt x="267" y="1"/>
                        <a:pt x="271" y="2"/>
                        <a:pt x="272" y="2"/>
                      </a:cubicBezTo>
                      <a:cubicBezTo>
                        <a:pt x="273" y="1"/>
                        <a:pt x="279" y="2"/>
                        <a:pt x="279" y="2"/>
                      </a:cubicBezTo>
                      <a:cubicBezTo>
                        <a:pt x="296" y="5"/>
                        <a:pt x="313" y="8"/>
                        <a:pt x="330" y="14"/>
                      </a:cubicBezTo>
                      <a:cubicBezTo>
                        <a:pt x="441" y="49"/>
                        <a:pt x="518" y="142"/>
                        <a:pt x="539" y="248"/>
                      </a:cubicBezTo>
                      <a:cubicBezTo>
                        <a:pt x="539" y="250"/>
                        <a:pt x="540" y="259"/>
                        <a:pt x="537" y="254"/>
                      </a:cubicBezTo>
                      <a:cubicBezTo>
                        <a:pt x="534" y="250"/>
                        <a:pt x="533" y="251"/>
                        <a:pt x="533" y="253"/>
                      </a:cubicBezTo>
                      <a:cubicBezTo>
                        <a:pt x="534" y="256"/>
                        <a:pt x="534" y="260"/>
                        <a:pt x="535" y="261"/>
                      </a:cubicBezTo>
                      <a:cubicBezTo>
                        <a:pt x="536" y="262"/>
                        <a:pt x="538" y="265"/>
                        <a:pt x="538" y="267"/>
                      </a:cubicBezTo>
                      <a:cubicBezTo>
                        <a:pt x="538" y="270"/>
                        <a:pt x="541" y="274"/>
                        <a:pt x="540" y="268"/>
                      </a:cubicBezTo>
                      <a:cubicBezTo>
                        <a:pt x="539" y="263"/>
                        <a:pt x="540" y="259"/>
                        <a:pt x="540" y="258"/>
                      </a:cubicBezTo>
                      <a:cubicBezTo>
                        <a:pt x="541" y="257"/>
                        <a:pt x="541" y="257"/>
                        <a:pt x="541" y="257"/>
                      </a:cubicBezTo>
                      <a:cubicBezTo>
                        <a:pt x="544" y="278"/>
                        <a:pt x="545" y="299"/>
                        <a:pt x="544" y="320"/>
                      </a:cubicBezTo>
                      <a:cubicBezTo>
                        <a:pt x="544" y="320"/>
                        <a:pt x="544" y="325"/>
                        <a:pt x="543" y="327"/>
                      </a:cubicBezTo>
                      <a:cubicBezTo>
                        <a:pt x="543" y="329"/>
                        <a:pt x="541" y="335"/>
                        <a:pt x="541" y="338"/>
                      </a:cubicBezTo>
                      <a:cubicBezTo>
                        <a:pt x="541" y="344"/>
                        <a:pt x="540" y="345"/>
                        <a:pt x="540" y="345"/>
                      </a:cubicBezTo>
                      <a:cubicBezTo>
                        <a:pt x="540" y="345"/>
                        <a:pt x="540" y="341"/>
                        <a:pt x="540" y="339"/>
                      </a:cubicBezTo>
                      <a:cubicBezTo>
                        <a:pt x="540" y="336"/>
                        <a:pt x="540" y="333"/>
                        <a:pt x="539" y="331"/>
                      </a:cubicBezTo>
                      <a:cubicBezTo>
                        <a:pt x="538" y="329"/>
                        <a:pt x="536" y="323"/>
                        <a:pt x="536" y="321"/>
                      </a:cubicBezTo>
                      <a:cubicBezTo>
                        <a:pt x="536" y="320"/>
                        <a:pt x="535" y="316"/>
                        <a:pt x="534" y="315"/>
                      </a:cubicBezTo>
                      <a:cubicBezTo>
                        <a:pt x="532" y="313"/>
                        <a:pt x="532" y="308"/>
                        <a:pt x="532" y="307"/>
                      </a:cubicBezTo>
                      <a:cubicBezTo>
                        <a:pt x="532" y="306"/>
                        <a:pt x="532" y="304"/>
                        <a:pt x="529" y="301"/>
                      </a:cubicBezTo>
                      <a:cubicBezTo>
                        <a:pt x="526" y="298"/>
                        <a:pt x="525" y="297"/>
                        <a:pt x="522" y="293"/>
                      </a:cubicBezTo>
                      <a:cubicBezTo>
                        <a:pt x="522" y="294"/>
                        <a:pt x="521" y="295"/>
                        <a:pt x="517" y="288"/>
                      </a:cubicBezTo>
                      <a:cubicBezTo>
                        <a:pt x="518" y="290"/>
                        <a:pt x="521" y="298"/>
                        <a:pt x="522" y="301"/>
                      </a:cubicBezTo>
                      <a:cubicBezTo>
                        <a:pt x="523" y="304"/>
                        <a:pt x="526" y="308"/>
                        <a:pt x="526" y="311"/>
                      </a:cubicBezTo>
                      <a:cubicBezTo>
                        <a:pt x="527" y="314"/>
                        <a:pt x="528" y="317"/>
                        <a:pt x="530" y="318"/>
                      </a:cubicBezTo>
                      <a:cubicBezTo>
                        <a:pt x="532" y="318"/>
                        <a:pt x="533" y="325"/>
                        <a:pt x="532" y="327"/>
                      </a:cubicBezTo>
                      <a:cubicBezTo>
                        <a:pt x="532" y="329"/>
                        <a:pt x="533" y="333"/>
                        <a:pt x="534" y="335"/>
                      </a:cubicBezTo>
                      <a:cubicBezTo>
                        <a:pt x="535" y="337"/>
                        <a:pt x="536" y="340"/>
                        <a:pt x="537" y="343"/>
                      </a:cubicBezTo>
                      <a:cubicBezTo>
                        <a:pt x="539" y="347"/>
                        <a:pt x="538" y="349"/>
                        <a:pt x="540" y="354"/>
                      </a:cubicBezTo>
                      <a:cubicBezTo>
                        <a:pt x="540" y="352"/>
                        <a:pt x="542" y="346"/>
                        <a:pt x="542" y="343"/>
                      </a:cubicBezTo>
                      <a:cubicBezTo>
                        <a:pt x="540" y="362"/>
                        <a:pt x="536" y="382"/>
                        <a:pt x="530" y="401"/>
                      </a:cubicBezTo>
                      <a:cubicBezTo>
                        <a:pt x="505" y="476"/>
                        <a:pt x="454" y="536"/>
                        <a:pt x="390" y="573"/>
                      </a:cubicBezTo>
                      <a:moveTo>
                        <a:pt x="353" y="47"/>
                      </a:moveTo>
                      <a:cubicBezTo>
                        <a:pt x="353" y="47"/>
                        <a:pt x="353" y="47"/>
                        <a:pt x="352" y="48"/>
                      </a:cubicBezTo>
                      <a:cubicBezTo>
                        <a:pt x="350" y="48"/>
                        <a:pt x="353" y="49"/>
                        <a:pt x="355" y="49"/>
                      </a:cubicBezTo>
                      <a:cubicBezTo>
                        <a:pt x="358" y="50"/>
                        <a:pt x="355" y="48"/>
                        <a:pt x="353" y="47"/>
                      </a:cubicBezTo>
                      <a:moveTo>
                        <a:pt x="357" y="46"/>
                      </a:moveTo>
                      <a:cubicBezTo>
                        <a:pt x="355" y="45"/>
                        <a:pt x="354" y="44"/>
                        <a:pt x="354" y="46"/>
                      </a:cubicBezTo>
                      <a:cubicBezTo>
                        <a:pt x="354" y="47"/>
                        <a:pt x="356" y="48"/>
                        <a:pt x="358" y="48"/>
                      </a:cubicBezTo>
                      <a:cubicBezTo>
                        <a:pt x="359" y="48"/>
                        <a:pt x="358" y="47"/>
                        <a:pt x="357" y="46"/>
                      </a:cubicBezTo>
                      <a:moveTo>
                        <a:pt x="355" y="45"/>
                      </a:moveTo>
                      <a:cubicBezTo>
                        <a:pt x="357" y="45"/>
                        <a:pt x="358" y="46"/>
                        <a:pt x="356" y="44"/>
                      </a:cubicBezTo>
                      <a:cubicBezTo>
                        <a:pt x="354" y="43"/>
                        <a:pt x="353" y="41"/>
                        <a:pt x="353" y="42"/>
                      </a:cubicBezTo>
                      <a:cubicBezTo>
                        <a:pt x="353" y="43"/>
                        <a:pt x="354" y="45"/>
                        <a:pt x="355" y="45"/>
                      </a:cubicBezTo>
                      <a:moveTo>
                        <a:pt x="408" y="89"/>
                      </a:moveTo>
                      <a:cubicBezTo>
                        <a:pt x="411" y="91"/>
                        <a:pt x="413" y="91"/>
                        <a:pt x="412" y="89"/>
                      </a:cubicBezTo>
                      <a:cubicBezTo>
                        <a:pt x="410" y="86"/>
                        <a:pt x="409" y="85"/>
                        <a:pt x="407" y="85"/>
                      </a:cubicBezTo>
                      <a:cubicBezTo>
                        <a:pt x="404" y="85"/>
                        <a:pt x="400" y="81"/>
                        <a:pt x="398" y="79"/>
                      </a:cubicBezTo>
                      <a:cubicBezTo>
                        <a:pt x="395" y="78"/>
                        <a:pt x="387" y="71"/>
                        <a:pt x="386" y="69"/>
                      </a:cubicBezTo>
                      <a:cubicBezTo>
                        <a:pt x="385" y="68"/>
                        <a:pt x="383" y="66"/>
                        <a:pt x="384" y="68"/>
                      </a:cubicBezTo>
                      <a:cubicBezTo>
                        <a:pt x="385" y="71"/>
                        <a:pt x="394" y="79"/>
                        <a:pt x="396" y="81"/>
                      </a:cubicBezTo>
                      <a:cubicBezTo>
                        <a:pt x="398" y="84"/>
                        <a:pt x="398" y="85"/>
                        <a:pt x="400" y="84"/>
                      </a:cubicBezTo>
                      <a:cubicBezTo>
                        <a:pt x="400" y="84"/>
                        <a:pt x="403" y="87"/>
                        <a:pt x="404" y="89"/>
                      </a:cubicBezTo>
                      <a:cubicBezTo>
                        <a:pt x="406" y="91"/>
                        <a:pt x="406" y="90"/>
                        <a:pt x="408" y="89"/>
                      </a:cubicBezTo>
                      <a:moveTo>
                        <a:pt x="390" y="181"/>
                      </a:moveTo>
                      <a:cubicBezTo>
                        <a:pt x="385" y="182"/>
                        <a:pt x="385" y="182"/>
                        <a:pt x="385" y="182"/>
                      </a:cubicBezTo>
                      <a:cubicBezTo>
                        <a:pt x="385" y="182"/>
                        <a:pt x="386" y="186"/>
                        <a:pt x="386" y="188"/>
                      </a:cubicBezTo>
                      <a:cubicBezTo>
                        <a:pt x="386" y="190"/>
                        <a:pt x="388" y="194"/>
                        <a:pt x="388" y="195"/>
                      </a:cubicBezTo>
                      <a:cubicBezTo>
                        <a:pt x="388" y="197"/>
                        <a:pt x="389" y="197"/>
                        <a:pt x="390" y="197"/>
                      </a:cubicBezTo>
                      <a:cubicBezTo>
                        <a:pt x="392" y="197"/>
                        <a:pt x="394" y="197"/>
                        <a:pt x="396" y="199"/>
                      </a:cubicBezTo>
                      <a:cubicBezTo>
                        <a:pt x="396" y="199"/>
                        <a:pt x="395" y="200"/>
                        <a:pt x="396" y="201"/>
                      </a:cubicBezTo>
                      <a:cubicBezTo>
                        <a:pt x="396" y="202"/>
                        <a:pt x="397" y="204"/>
                        <a:pt x="398" y="205"/>
                      </a:cubicBezTo>
                      <a:cubicBezTo>
                        <a:pt x="398" y="207"/>
                        <a:pt x="399" y="207"/>
                        <a:pt x="398" y="208"/>
                      </a:cubicBezTo>
                      <a:cubicBezTo>
                        <a:pt x="398" y="209"/>
                        <a:pt x="397" y="211"/>
                        <a:pt x="395" y="212"/>
                      </a:cubicBezTo>
                      <a:cubicBezTo>
                        <a:pt x="394" y="212"/>
                        <a:pt x="394" y="214"/>
                        <a:pt x="395" y="215"/>
                      </a:cubicBezTo>
                      <a:cubicBezTo>
                        <a:pt x="395" y="215"/>
                        <a:pt x="397" y="214"/>
                        <a:pt x="397" y="214"/>
                      </a:cubicBezTo>
                      <a:cubicBezTo>
                        <a:pt x="398" y="213"/>
                        <a:pt x="398" y="215"/>
                        <a:pt x="399" y="216"/>
                      </a:cubicBezTo>
                      <a:cubicBezTo>
                        <a:pt x="400" y="217"/>
                        <a:pt x="399" y="217"/>
                        <a:pt x="398" y="219"/>
                      </a:cubicBezTo>
                      <a:cubicBezTo>
                        <a:pt x="398" y="221"/>
                        <a:pt x="398" y="221"/>
                        <a:pt x="396" y="222"/>
                      </a:cubicBezTo>
                      <a:cubicBezTo>
                        <a:pt x="397" y="223"/>
                        <a:pt x="399" y="222"/>
                        <a:pt x="400" y="222"/>
                      </a:cubicBezTo>
                      <a:cubicBezTo>
                        <a:pt x="401" y="222"/>
                        <a:pt x="403" y="222"/>
                        <a:pt x="404" y="220"/>
                      </a:cubicBezTo>
                      <a:cubicBezTo>
                        <a:pt x="404" y="219"/>
                        <a:pt x="407" y="218"/>
                        <a:pt x="408" y="218"/>
                      </a:cubicBezTo>
                      <a:cubicBezTo>
                        <a:pt x="410" y="218"/>
                        <a:pt x="412" y="217"/>
                        <a:pt x="412" y="217"/>
                      </a:cubicBezTo>
                      <a:cubicBezTo>
                        <a:pt x="412" y="214"/>
                        <a:pt x="412" y="210"/>
                        <a:pt x="412" y="209"/>
                      </a:cubicBezTo>
                      <a:cubicBezTo>
                        <a:pt x="409" y="209"/>
                        <a:pt x="407" y="208"/>
                        <a:pt x="407" y="208"/>
                      </a:cubicBezTo>
                      <a:cubicBezTo>
                        <a:pt x="407" y="205"/>
                        <a:pt x="407" y="204"/>
                        <a:pt x="406" y="203"/>
                      </a:cubicBezTo>
                      <a:cubicBezTo>
                        <a:pt x="404" y="202"/>
                        <a:pt x="403" y="201"/>
                        <a:pt x="403" y="200"/>
                      </a:cubicBezTo>
                      <a:cubicBezTo>
                        <a:pt x="402" y="198"/>
                        <a:pt x="401" y="198"/>
                        <a:pt x="400" y="196"/>
                      </a:cubicBezTo>
                      <a:cubicBezTo>
                        <a:pt x="399" y="195"/>
                        <a:pt x="396" y="194"/>
                        <a:pt x="396" y="194"/>
                      </a:cubicBezTo>
                      <a:cubicBezTo>
                        <a:pt x="394" y="193"/>
                        <a:pt x="394" y="193"/>
                        <a:pt x="394" y="193"/>
                      </a:cubicBezTo>
                      <a:cubicBezTo>
                        <a:pt x="395" y="190"/>
                        <a:pt x="395" y="185"/>
                        <a:pt x="394" y="184"/>
                      </a:cubicBezTo>
                      <a:cubicBezTo>
                        <a:pt x="392" y="184"/>
                        <a:pt x="390" y="185"/>
                        <a:pt x="389" y="184"/>
                      </a:cubicBezTo>
                      <a:lnTo>
                        <a:pt x="390" y="181"/>
                      </a:lnTo>
                      <a:close/>
                      <a:moveTo>
                        <a:pt x="389" y="204"/>
                      </a:moveTo>
                      <a:cubicBezTo>
                        <a:pt x="389" y="204"/>
                        <a:pt x="388" y="202"/>
                        <a:pt x="390" y="201"/>
                      </a:cubicBezTo>
                      <a:cubicBezTo>
                        <a:pt x="390" y="201"/>
                        <a:pt x="388" y="197"/>
                        <a:pt x="387" y="197"/>
                      </a:cubicBezTo>
                      <a:cubicBezTo>
                        <a:pt x="386" y="197"/>
                        <a:pt x="384" y="197"/>
                        <a:pt x="384" y="199"/>
                      </a:cubicBezTo>
                      <a:cubicBezTo>
                        <a:pt x="384" y="199"/>
                        <a:pt x="384" y="199"/>
                        <a:pt x="383" y="198"/>
                      </a:cubicBezTo>
                      <a:cubicBezTo>
                        <a:pt x="382" y="196"/>
                        <a:pt x="383" y="201"/>
                        <a:pt x="383" y="203"/>
                      </a:cubicBezTo>
                      <a:cubicBezTo>
                        <a:pt x="383" y="203"/>
                        <a:pt x="382" y="203"/>
                        <a:pt x="380" y="203"/>
                      </a:cubicBezTo>
                      <a:cubicBezTo>
                        <a:pt x="378" y="204"/>
                        <a:pt x="379" y="205"/>
                        <a:pt x="380" y="207"/>
                      </a:cubicBezTo>
                      <a:cubicBezTo>
                        <a:pt x="380" y="208"/>
                        <a:pt x="380" y="208"/>
                        <a:pt x="383" y="208"/>
                      </a:cubicBezTo>
                      <a:cubicBezTo>
                        <a:pt x="383" y="208"/>
                        <a:pt x="381" y="212"/>
                        <a:pt x="380" y="213"/>
                      </a:cubicBezTo>
                      <a:cubicBezTo>
                        <a:pt x="379" y="214"/>
                        <a:pt x="379" y="214"/>
                        <a:pt x="381" y="216"/>
                      </a:cubicBezTo>
                      <a:cubicBezTo>
                        <a:pt x="381" y="216"/>
                        <a:pt x="384" y="216"/>
                        <a:pt x="385" y="215"/>
                      </a:cubicBezTo>
                      <a:cubicBezTo>
                        <a:pt x="386" y="214"/>
                        <a:pt x="388" y="213"/>
                        <a:pt x="390" y="213"/>
                      </a:cubicBezTo>
                      <a:cubicBezTo>
                        <a:pt x="391" y="213"/>
                        <a:pt x="390" y="210"/>
                        <a:pt x="390" y="209"/>
                      </a:cubicBezTo>
                      <a:cubicBezTo>
                        <a:pt x="389" y="208"/>
                        <a:pt x="389" y="205"/>
                        <a:pt x="389" y="204"/>
                      </a:cubicBezTo>
                      <a:moveTo>
                        <a:pt x="433" y="274"/>
                      </a:moveTo>
                      <a:cubicBezTo>
                        <a:pt x="433" y="272"/>
                        <a:pt x="432" y="273"/>
                        <a:pt x="431" y="274"/>
                      </a:cubicBezTo>
                      <a:cubicBezTo>
                        <a:pt x="430" y="275"/>
                        <a:pt x="432" y="275"/>
                        <a:pt x="432" y="276"/>
                      </a:cubicBezTo>
                      <a:cubicBezTo>
                        <a:pt x="433" y="276"/>
                        <a:pt x="433" y="274"/>
                        <a:pt x="433" y="274"/>
                      </a:cubicBezTo>
                      <a:moveTo>
                        <a:pt x="468" y="271"/>
                      </a:moveTo>
                      <a:cubicBezTo>
                        <a:pt x="468" y="271"/>
                        <a:pt x="466" y="272"/>
                        <a:pt x="465" y="273"/>
                      </a:cubicBezTo>
                      <a:cubicBezTo>
                        <a:pt x="464" y="274"/>
                        <a:pt x="463" y="274"/>
                        <a:pt x="463" y="275"/>
                      </a:cubicBezTo>
                      <a:cubicBezTo>
                        <a:pt x="462" y="275"/>
                        <a:pt x="462" y="277"/>
                        <a:pt x="464" y="277"/>
                      </a:cubicBezTo>
                      <a:cubicBezTo>
                        <a:pt x="465" y="276"/>
                        <a:pt x="467" y="278"/>
                        <a:pt x="469" y="278"/>
                      </a:cubicBezTo>
                      <a:cubicBezTo>
                        <a:pt x="470" y="278"/>
                        <a:pt x="471" y="276"/>
                        <a:pt x="470" y="275"/>
                      </a:cubicBezTo>
                      <a:cubicBezTo>
                        <a:pt x="470" y="274"/>
                        <a:pt x="468" y="272"/>
                        <a:pt x="468" y="271"/>
                      </a:cubicBezTo>
                      <a:moveTo>
                        <a:pt x="447" y="255"/>
                      </a:moveTo>
                      <a:cubicBezTo>
                        <a:pt x="447" y="254"/>
                        <a:pt x="446" y="251"/>
                        <a:pt x="446" y="253"/>
                      </a:cubicBezTo>
                      <a:cubicBezTo>
                        <a:pt x="446" y="254"/>
                        <a:pt x="444" y="255"/>
                        <a:pt x="445" y="256"/>
                      </a:cubicBezTo>
                      <a:cubicBezTo>
                        <a:pt x="446" y="257"/>
                        <a:pt x="447" y="260"/>
                        <a:pt x="447" y="260"/>
                      </a:cubicBezTo>
                      <a:cubicBezTo>
                        <a:pt x="447" y="260"/>
                        <a:pt x="447" y="262"/>
                        <a:pt x="447" y="263"/>
                      </a:cubicBezTo>
                      <a:cubicBezTo>
                        <a:pt x="446" y="264"/>
                        <a:pt x="446" y="264"/>
                        <a:pt x="447" y="265"/>
                      </a:cubicBezTo>
                      <a:cubicBezTo>
                        <a:pt x="448" y="266"/>
                        <a:pt x="449" y="269"/>
                        <a:pt x="449" y="270"/>
                      </a:cubicBezTo>
                      <a:cubicBezTo>
                        <a:pt x="449" y="271"/>
                        <a:pt x="449" y="276"/>
                        <a:pt x="450" y="274"/>
                      </a:cubicBezTo>
                      <a:cubicBezTo>
                        <a:pt x="452" y="272"/>
                        <a:pt x="453" y="272"/>
                        <a:pt x="452" y="271"/>
                      </a:cubicBezTo>
                      <a:cubicBezTo>
                        <a:pt x="451" y="269"/>
                        <a:pt x="450" y="268"/>
                        <a:pt x="450" y="266"/>
                      </a:cubicBezTo>
                      <a:cubicBezTo>
                        <a:pt x="450" y="265"/>
                        <a:pt x="449" y="264"/>
                        <a:pt x="449" y="263"/>
                      </a:cubicBezTo>
                      <a:cubicBezTo>
                        <a:pt x="448" y="262"/>
                        <a:pt x="447" y="260"/>
                        <a:pt x="448" y="258"/>
                      </a:cubicBezTo>
                      <a:cubicBezTo>
                        <a:pt x="448" y="257"/>
                        <a:pt x="447" y="255"/>
                        <a:pt x="447" y="255"/>
                      </a:cubicBezTo>
                      <a:moveTo>
                        <a:pt x="363" y="81"/>
                      </a:moveTo>
                      <a:cubicBezTo>
                        <a:pt x="363" y="81"/>
                        <a:pt x="363" y="82"/>
                        <a:pt x="363" y="81"/>
                      </a:cubicBezTo>
                      <a:cubicBezTo>
                        <a:pt x="363" y="79"/>
                        <a:pt x="362" y="80"/>
                        <a:pt x="359" y="80"/>
                      </a:cubicBezTo>
                      <a:cubicBezTo>
                        <a:pt x="357" y="81"/>
                        <a:pt x="356" y="83"/>
                        <a:pt x="358" y="83"/>
                      </a:cubicBezTo>
                      <a:cubicBezTo>
                        <a:pt x="361" y="83"/>
                        <a:pt x="364" y="84"/>
                        <a:pt x="365" y="84"/>
                      </a:cubicBezTo>
                      <a:lnTo>
                        <a:pt x="363" y="81"/>
                      </a:lnTo>
                      <a:close/>
                      <a:moveTo>
                        <a:pt x="371" y="89"/>
                      </a:moveTo>
                      <a:cubicBezTo>
                        <a:pt x="369" y="87"/>
                        <a:pt x="368" y="87"/>
                        <a:pt x="370" y="89"/>
                      </a:cubicBezTo>
                      <a:cubicBezTo>
                        <a:pt x="371" y="90"/>
                        <a:pt x="372" y="91"/>
                        <a:pt x="372" y="91"/>
                      </a:cubicBezTo>
                      <a:cubicBezTo>
                        <a:pt x="372" y="91"/>
                        <a:pt x="373" y="89"/>
                        <a:pt x="371" y="89"/>
                      </a:cubicBezTo>
                      <a:moveTo>
                        <a:pt x="366" y="91"/>
                      </a:moveTo>
                      <a:cubicBezTo>
                        <a:pt x="366" y="93"/>
                        <a:pt x="364" y="92"/>
                        <a:pt x="366" y="93"/>
                      </a:cubicBezTo>
                      <a:cubicBezTo>
                        <a:pt x="368" y="94"/>
                        <a:pt x="371" y="95"/>
                        <a:pt x="369" y="93"/>
                      </a:cubicBezTo>
                      <a:cubicBezTo>
                        <a:pt x="367" y="90"/>
                        <a:pt x="365" y="86"/>
                        <a:pt x="365" y="86"/>
                      </a:cubicBezTo>
                      <a:cubicBezTo>
                        <a:pt x="365" y="86"/>
                        <a:pt x="358" y="84"/>
                        <a:pt x="357" y="85"/>
                      </a:cubicBezTo>
                      <a:cubicBezTo>
                        <a:pt x="357" y="86"/>
                        <a:pt x="357" y="88"/>
                        <a:pt x="359" y="89"/>
                      </a:cubicBezTo>
                      <a:cubicBezTo>
                        <a:pt x="361" y="90"/>
                        <a:pt x="364" y="91"/>
                        <a:pt x="366" y="91"/>
                      </a:cubicBezTo>
                      <a:moveTo>
                        <a:pt x="341" y="151"/>
                      </a:moveTo>
                      <a:cubicBezTo>
                        <a:pt x="341" y="151"/>
                        <a:pt x="338" y="155"/>
                        <a:pt x="341" y="155"/>
                      </a:cubicBezTo>
                      <a:cubicBezTo>
                        <a:pt x="344" y="156"/>
                        <a:pt x="345" y="156"/>
                        <a:pt x="348" y="156"/>
                      </a:cubicBezTo>
                      <a:cubicBezTo>
                        <a:pt x="350" y="156"/>
                        <a:pt x="352" y="154"/>
                        <a:pt x="354" y="155"/>
                      </a:cubicBezTo>
                      <a:cubicBezTo>
                        <a:pt x="356" y="155"/>
                        <a:pt x="357" y="154"/>
                        <a:pt x="357" y="153"/>
                      </a:cubicBezTo>
                      <a:cubicBezTo>
                        <a:pt x="358" y="151"/>
                        <a:pt x="360" y="151"/>
                        <a:pt x="357" y="147"/>
                      </a:cubicBezTo>
                      <a:cubicBezTo>
                        <a:pt x="354" y="144"/>
                        <a:pt x="352" y="142"/>
                        <a:pt x="351" y="145"/>
                      </a:cubicBezTo>
                      <a:cubicBezTo>
                        <a:pt x="344" y="144"/>
                        <a:pt x="343" y="147"/>
                        <a:pt x="341" y="145"/>
                      </a:cubicBezTo>
                      <a:cubicBezTo>
                        <a:pt x="339" y="143"/>
                        <a:pt x="338" y="141"/>
                        <a:pt x="336" y="144"/>
                      </a:cubicBezTo>
                      <a:cubicBezTo>
                        <a:pt x="335" y="147"/>
                        <a:pt x="335" y="147"/>
                        <a:pt x="335" y="147"/>
                      </a:cubicBezTo>
                      <a:cubicBezTo>
                        <a:pt x="338" y="148"/>
                        <a:pt x="338" y="151"/>
                        <a:pt x="341" y="151"/>
                      </a:cubicBezTo>
                      <a:moveTo>
                        <a:pt x="267" y="66"/>
                      </a:moveTo>
                      <a:cubicBezTo>
                        <a:pt x="268" y="66"/>
                        <a:pt x="273" y="67"/>
                        <a:pt x="273" y="67"/>
                      </a:cubicBezTo>
                      <a:cubicBezTo>
                        <a:pt x="274" y="67"/>
                        <a:pt x="275" y="67"/>
                        <a:pt x="275" y="67"/>
                      </a:cubicBezTo>
                      <a:cubicBezTo>
                        <a:pt x="275" y="67"/>
                        <a:pt x="275" y="69"/>
                        <a:pt x="275" y="67"/>
                      </a:cubicBezTo>
                      <a:cubicBezTo>
                        <a:pt x="275" y="66"/>
                        <a:pt x="276" y="65"/>
                        <a:pt x="276" y="65"/>
                      </a:cubicBezTo>
                      <a:cubicBezTo>
                        <a:pt x="277" y="64"/>
                        <a:pt x="279" y="61"/>
                        <a:pt x="279" y="61"/>
                      </a:cubicBezTo>
                      <a:cubicBezTo>
                        <a:pt x="276" y="60"/>
                        <a:pt x="275" y="60"/>
                        <a:pt x="274" y="60"/>
                      </a:cubicBezTo>
                      <a:cubicBezTo>
                        <a:pt x="273" y="61"/>
                        <a:pt x="271" y="61"/>
                        <a:pt x="270" y="61"/>
                      </a:cubicBezTo>
                      <a:cubicBezTo>
                        <a:pt x="269" y="61"/>
                        <a:pt x="268" y="63"/>
                        <a:pt x="268" y="64"/>
                      </a:cubicBezTo>
                      <a:cubicBezTo>
                        <a:pt x="267" y="65"/>
                        <a:pt x="263" y="66"/>
                        <a:pt x="267" y="66"/>
                      </a:cubicBezTo>
                      <a:moveTo>
                        <a:pt x="247" y="52"/>
                      </a:moveTo>
                      <a:cubicBezTo>
                        <a:pt x="247" y="53"/>
                        <a:pt x="249" y="55"/>
                        <a:pt x="249" y="55"/>
                      </a:cubicBezTo>
                      <a:cubicBezTo>
                        <a:pt x="249" y="55"/>
                        <a:pt x="251" y="55"/>
                        <a:pt x="250" y="56"/>
                      </a:cubicBezTo>
                      <a:cubicBezTo>
                        <a:pt x="249" y="57"/>
                        <a:pt x="248" y="58"/>
                        <a:pt x="248" y="58"/>
                      </a:cubicBezTo>
                      <a:cubicBezTo>
                        <a:pt x="247" y="59"/>
                        <a:pt x="246" y="59"/>
                        <a:pt x="246" y="59"/>
                      </a:cubicBezTo>
                      <a:cubicBezTo>
                        <a:pt x="245" y="58"/>
                        <a:pt x="243" y="59"/>
                        <a:pt x="243" y="59"/>
                      </a:cubicBezTo>
                      <a:cubicBezTo>
                        <a:pt x="243" y="59"/>
                        <a:pt x="244" y="61"/>
                        <a:pt x="243" y="59"/>
                      </a:cubicBezTo>
                      <a:cubicBezTo>
                        <a:pt x="242" y="57"/>
                        <a:pt x="241" y="56"/>
                        <a:pt x="240" y="56"/>
                      </a:cubicBezTo>
                      <a:cubicBezTo>
                        <a:pt x="239" y="56"/>
                        <a:pt x="239" y="55"/>
                        <a:pt x="238" y="54"/>
                      </a:cubicBezTo>
                      <a:cubicBezTo>
                        <a:pt x="238" y="54"/>
                        <a:pt x="236" y="53"/>
                        <a:pt x="238" y="52"/>
                      </a:cubicBezTo>
                      <a:cubicBezTo>
                        <a:pt x="240" y="52"/>
                        <a:pt x="240" y="51"/>
                        <a:pt x="241" y="51"/>
                      </a:cubicBezTo>
                      <a:cubicBezTo>
                        <a:pt x="242" y="51"/>
                        <a:pt x="243" y="51"/>
                        <a:pt x="244" y="50"/>
                      </a:cubicBezTo>
                      <a:cubicBezTo>
                        <a:pt x="245" y="50"/>
                        <a:pt x="246" y="51"/>
                        <a:pt x="247" y="52"/>
                      </a:cubicBezTo>
                      <a:moveTo>
                        <a:pt x="250" y="50"/>
                      </a:moveTo>
                      <a:cubicBezTo>
                        <a:pt x="251" y="50"/>
                        <a:pt x="252" y="50"/>
                        <a:pt x="251" y="49"/>
                      </a:cubicBezTo>
                      <a:cubicBezTo>
                        <a:pt x="250" y="49"/>
                        <a:pt x="250" y="48"/>
                        <a:pt x="249" y="48"/>
                      </a:cubicBezTo>
                      <a:cubicBezTo>
                        <a:pt x="246" y="47"/>
                        <a:pt x="245" y="46"/>
                        <a:pt x="245" y="46"/>
                      </a:cubicBezTo>
                      <a:cubicBezTo>
                        <a:pt x="245" y="46"/>
                        <a:pt x="244" y="46"/>
                        <a:pt x="244" y="47"/>
                      </a:cubicBezTo>
                      <a:cubicBezTo>
                        <a:pt x="243" y="47"/>
                        <a:pt x="242" y="48"/>
                        <a:pt x="244" y="48"/>
                      </a:cubicBezTo>
                      <a:cubicBezTo>
                        <a:pt x="245" y="48"/>
                        <a:pt x="246" y="49"/>
                        <a:pt x="247" y="49"/>
                      </a:cubicBezTo>
                      <a:cubicBezTo>
                        <a:pt x="247" y="49"/>
                        <a:pt x="250" y="50"/>
                        <a:pt x="250" y="50"/>
                      </a:cubicBezTo>
                      <a:moveTo>
                        <a:pt x="252" y="64"/>
                      </a:moveTo>
                      <a:cubicBezTo>
                        <a:pt x="253" y="64"/>
                        <a:pt x="255" y="63"/>
                        <a:pt x="254" y="62"/>
                      </a:cubicBezTo>
                      <a:cubicBezTo>
                        <a:pt x="252" y="61"/>
                        <a:pt x="252" y="61"/>
                        <a:pt x="251" y="61"/>
                      </a:cubicBezTo>
                      <a:cubicBezTo>
                        <a:pt x="249" y="61"/>
                        <a:pt x="247" y="61"/>
                        <a:pt x="247" y="61"/>
                      </a:cubicBezTo>
                      <a:cubicBezTo>
                        <a:pt x="246" y="62"/>
                        <a:pt x="245" y="63"/>
                        <a:pt x="246" y="63"/>
                      </a:cubicBezTo>
                      <a:cubicBezTo>
                        <a:pt x="247" y="64"/>
                        <a:pt x="248" y="65"/>
                        <a:pt x="248" y="65"/>
                      </a:cubicBezTo>
                      <a:cubicBezTo>
                        <a:pt x="249" y="64"/>
                        <a:pt x="252" y="64"/>
                        <a:pt x="252" y="64"/>
                      </a:cubicBezTo>
                      <a:moveTo>
                        <a:pt x="261" y="59"/>
                      </a:moveTo>
                      <a:cubicBezTo>
                        <a:pt x="259" y="60"/>
                        <a:pt x="259" y="61"/>
                        <a:pt x="260" y="61"/>
                      </a:cubicBezTo>
                      <a:cubicBezTo>
                        <a:pt x="261" y="60"/>
                        <a:pt x="262" y="60"/>
                        <a:pt x="263" y="60"/>
                      </a:cubicBezTo>
                      <a:cubicBezTo>
                        <a:pt x="264" y="60"/>
                        <a:pt x="264" y="59"/>
                        <a:pt x="264" y="58"/>
                      </a:cubicBezTo>
                      <a:cubicBezTo>
                        <a:pt x="265" y="56"/>
                        <a:pt x="265" y="57"/>
                        <a:pt x="264" y="56"/>
                      </a:cubicBezTo>
                      <a:cubicBezTo>
                        <a:pt x="264" y="56"/>
                        <a:pt x="262" y="56"/>
                        <a:pt x="260" y="56"/>
                      </a:cubicBezTo>
                      <a:cubicBezTo>
                        <a:pt x="258" y="56"/>
                        <a:pt x="262" y="59"/>
                        <a:pt x="261" y="59"/>
                      </a:cubicBezTo>
                      <a:moveTo>
                        <a:pt x="257" y="54"/>
                      </a:moveTo>
                      <a:cubicBezTo>
                        <a:pt x="256" y="52"/>
                        <a:pt x="257" y="52"/>
                        <a:pt x="255" y="52"/>
                      </a:cubicBezTo>
                      <a:cubicBezTo>
                        <a:pt x="253" y="53"/>
                        <a:pt x="252" y="53"/>
                        <a:pt x="253" y="53"/>
                      </a:cubicBezTo>
                      <a:cubicBezTo>
                        <a:pt x="255" y="53"/>
                        <a:pt x="257" y="54"/>
                        <a:pt x="257" y="54"/>
                      </a:cubicBezTo>
                      <a:moveTo>
                        <a:pt x="248" y="68"/>
                      </a:moveTo>
                      <a:cubicBezTo>
                        <a:pt x="252" y="67"/>
                        <a:pt x="252" y="67"/>
                        <a:pt x="252" y="67"/>
                      </a:cubicBezTo>
                      <a:cubicBezTo>
                        <a:pt x="252" y="67"/>
                        <a:pt x="251" y="66"/>
                        <a:pt x="250" y="66"/>
                      </a:cubicBezTo>
                      <a:cubicBezTo>
                        <a:pt x="250" y="65"/>
                        <a:pt x="248" y="67"/>
                        <a:pt x="248" y="68"/>
                      </a:cubicBezTo>
                      <a:moveTo>
                        <a:pt x="218" y="47"/>
                      </a:moveTo>
                      <a:cubicBezTo>
                        <a:pt x="220" y="47"/>
                        <a:pt x="221" y="48"/>
                        <a:pt x="221" y="48"/>
                      </a:cubicBezTo>
                      <a:cubicBezTo>
                        <a:pt x="222" y="49"/>
                        <a:pt x="224" y="50"/>
                        <a:pt x="224" y="50"/>
                      </a:cubicBezTo>
                      <a:cubicBezTo>
                        <a:pt x="226" y="50"/>
                        <a:pt x="226" y="50"/>
                        <a:pt x="227" y="51"/>
                      </a:cubicBezTo>
                      <a:cubicBezTo>
                        <a:pt x="227" y="51"/>
                        <a:pt x="229" y="52"/>
                        <a:pt x="229" y="52"/>
                      </a:cubicBezTo>
                      <a:cubicBezTo>
                        <a:pt x="230" y="52"/>
                        <a:pt x="231" y="53"/>
                        <a:pt x="231" y="53"/>
                      </a:cubicBezTo>
                      <a:cubicBezTo>
                        <a:pt x="232" y="51"/>
                        <a:pt x="232" y="51"/>
                        <a:pt x="233" y="50"/>
                      </a:cubicBezTo>
                      <a:cubicBezTo>
                        <a:pt x="235" y="50"/>
                        <a:pt x="236" y="47"/>
                        <a:pt x="236" y="47"/>
                      </a:cubicBezTo>
                      <a:cubicBezTo>
                        <a:pt x="236" y="46"/>
                        <a:pt x="236" y="44"/>
                        <a:pt x="234" y="45"/>
                      </a:cubicBezTo>
                      <a:cubicBezTo>
                        <a:pt x="233" y="46"/>
                        <a:pt x="231" y="45"/>
                        <a:pt x="231" y="45"/>
                      </a:cubicBezTo>
                      <a:cubicBezTo>
                        <a:pt x="231" y="45"/>
                        <a:pt x="229" y="44"/>
                        <a:pt x="227" y="45"/>
                      </a:cubicBezTo>
                      <a:cubicBezTo>
                        <a:pt x="226" y="45"/>
                        <a:pt x="224" y="45"/>
                        <a:pt x="224" y="44"/>
                      </a:cubicBezTo>
                      <a:cubicBezTo>
                        <a:pt x="223" y="44"/>
                        <a:pt x="222" y="44"/>
                        <a:pt x="221" y="45"/>
                      </a:cubicBezTo>
                      <a:cubicBezTo>
                        <a:pt x="219" y="45"/>
                        <a:pt x="217" y="47"/>
                        <a:pt x="217" y="47"/>
                      </a:cubicBezTo>
                      <a:lnTo>
                        <a:pt x="218" y="47"/>
                      </a:lnTo>
                      <a:close/>
                      <a:moveTo>
                        <a:pt x="263" y="63"/>
                      </a:moveTo>
                      <a:cubicBezTo>
                        <a:pt x="264" y="62"/>
                        <a:pt x="265" y="61"/>
                        <a:pt x="266" y="61"/>
                      </a:cubicBezTo>
                      <a:cubicBezTo>
                        <a:pt x="262" y="61"/>
                        <a:pt x="261" y="62"/>
                        <a:pt x="261" y="62"/>
                      </a:cubicBezTo>
                      <a:lnTo>
                        <a:pt x="263" y="63"/>
                      </a:lnTo>
                      <a:close/>
                      <a:moveTo>
                        <a:pt x="233" y="72"/>
                      </a:moveTo>
                      <a:cubicBezTo>
                        <a:pt x="234" y="71"/>
                        <a:pt x="234" y="69"/>
                        <a:pt x="236" y="69"/>
                      </a:cubicBezTo>
                      <a:cubicBezTo>
                        <a:pt x="238" y="69"/>
                        <a:pt x="242" y="67"/>
                        <a:pt x="242" y="67"/>
                      </a:cubicBezTo>
                      <a:cubicBezTo>
                        <a:pt x="240" y="66"/>
                        <a:pt x="240" y="66"/>
                        <a:pt x="240" y="65"/>
                      </a:cubicBezTo>
                      <a:cubicBezTo>
                        <a:pt x="240" y="64"/>
                        <a:pt x="239" y="63"/>
                        <a:pt x="239" y="63"/>
                      </a:cubicBezTo>
                      <a:cubicBezTo>
                        <a:pt x="238" y="65"/>
                        <a:pt x="237" y="66"/>
                        <a:pt x="236" y="66"/>
                      </a:cubicBezTo>
                      <a:cubicBezTo>
                        <a:pt x="235" y="65"/>
                        <a:pt x="233" y="66"/>
                        <a:pt x="232" y="67"/>
                      </a:cubicBezTo>
                      <a:cubicBezTo>
                        <a:pt x="231" y="68"/>
                        <a:pt x="226" y="70"/>
                        <a:pt x="228" y="71"/>
                      </a:cubicBezTo>
                      <a:cubicBezTo>
                        <a:pt x="230" y="72"/>
                        <a:pt x="233" y="72"/>
                        <a:pt x="233" y="72"/>
                      </a:cubicBezTo>
                      <a:moveTo>
                        <a:pt x="262" y="78"/>
                      </a:moveTo>
                      <a:cubicBezTo>
                        <a:pt x="264" y="78"/>
                        <a:pt x="264" y="78"/>
                        <a:pt x="264" y="78"/>
                      </a:cubicBezTo>
                      <a:cubicBezTo>
                        <a:pt x="264" y="78"/>
                        <a:pt x="261" y="76"/>
                        <a:pt x="261" y="76"/>
                      </a:cubicBezTo>
                      <a:cubicBezTo>
                        <a:pt x="261" y="75"/>
                        <a:pt x="259" y="74"/>
                        <a:pt x="258" y="74"/>
                      </a:cubicBezTo>
                      <a:cubicBezTo>
                        <a:pt x="256" y="74"/>
                        <a:pt x="256" y="73"/>
                        <a:pt x="256" y="72"/>
                      </a:cubicBezTo>
                      <a:cubicBezTo>
                        <a:pt x="255" y="70"/>
                        <a:pt x="256" y="70"/>
                        <a:pt x="259" y="70"/>
                      </a:cubicBezTo>
                      <a:cubicBezTo>
                        <a:pt x="259" y="65"/>
                        <a:pt x="259" y="65"/>
                        <a:pt x="259" y="65"/>
                      </a:cubicBezTo>
                      <a:cubicBezTo>
                        <a:pt x="257" y="63"/>
                        <a:pt x="257" y="63"/>
                        <a:pt x="257" y="63"/>
                      </a:cubicBezTo>
                      <a:cubicBezTo>
                        <a:pt x="257" y="63"/>
                        <a:pt x="255" y="64"/>
                        <a:pt x="255" y="65"/>
                      </a:cubicBezTo>
                      <a:cubicBezTo>
                        <a:pt x="255" y="66"/>
                        <a:pt x="253" y="66"/>
                        <a:pt x="253" y="67"/>
                      </a:cubicBezTo>
                      <a:cubicBezTo>
                        <a:pt x="253" y="68"/>
                        <a:pt x="252" y="69"/>
                        <a:pt x="250" y="70"/>
                      </a:cubicBezTo>
                      <a:cubicBezTo>
                        <a:pt x="249" y="72"/>
                        <a:pt x="252" y="73"/>
                        <a:pt x="253" y="73"/>
                      </a:cubicBezTo>
                      <a:cubicBezTo>
                        <a:pt x="254" y="73"/>
                        <a:pt x="258" y="78"/>
                        <a:pt x="259" y="79"/>
                      </a:cubicBezTo>
                      <a:cubicBezTo>
                        <a:pt x="260" y="80"/>
                        <a:pt x="261" y="79"/>
                        <a:pt x="262" y="78"/>
                      </a:cubicBezTo>
                      <a:moveTo>
                        <a:pt x="282" y="61"/>
                      </a:moveTo>
                      <a:cubicBezTo>
                        <a:pt x="280" y="63"/>
                        <a:pt x="278" y="65"/>
                        <a:pt x="277" y="65"/>
                      </a:cubicBezTo>
                      <a:cubicBezTo>
                        <a:pt x="276" y="65"/>
                        <a:pt x="276" y="66"/>
                        <a:pt x="276" y="67"/>
                      </a:cubicBezTo>
                      <a:cubicBezTo>
                        <a:pt x="277" y="68"/>
                        <a:pt x="276" y="70"/>
                        <a:pt x="276" y="70"/>
                      </a:cubicBezTo>
                      <a:cubicBezTo>
                        <a:pt x="271" y="70"/>
                        <a:pt x="265" y="71"/>
                        <a:pt x="264" y="70"/>
                      </a:cubicBezTo>
                      <a:cubicBezTo>
                        <a:pt x="263" y="70"/>
                        <a:pt x="260" y="70"/>
                        <a:pt x="261" y="72"/>
                      </a:cubicBezTo>
                      <a:cubicBezTo>
                        <a:pt x="262" y="74"/>
                        <a:pt x="265" y="76"/>
                        <a:pt x="265" y="76"/>
                      </a:cubicBezTo>
                      <a:cubicBezTo>
                        <a:pt x="265" y="75"/>
                        <a:pt x="268" y="75"/>
                        <a:pt x="268" y="74"/>
                      </a:cubicBezTo>
                      <a:cubicBezTo>
                        <a:pt x="268" y="73"/>
                        <a:pt x="270" y="72"/>
                        <a:pt x="270" y="72"/>
                      </a:cubicBezTo>
                      <a:cubicBezTo>
                        <a:pt x="270" y="72"/>
                        <a:pt x="271" y="76"/>
                        <a:pt x="273" y="75"/>
                      </a:cubicBezTo>
                      <a:cubicBezTo>
                        <a:pt x="275" y="74"/>
                        <a:pt x="278" y="75"/>
                        <a:pt x="279" y="74"/>
                      </a:cubicBezTo>
                      <a:cubicBezTo>
                        <a:pt x="280" y="74"/>
                        <a:pt x="287" y="72"/>
                        <a:pt x="289" y="72"/>
                      </a:cubicBezTo>
                      <a:cubicBezTo>
                        <a:pt x="290" y="73"/>
                        <a:pt x="300" y="70"/>
                        <a:pt x="300" y="70"/>
                      </a:cubicBezTo>
                      <a:cubicBezTo>
                        <a:pt x="296" y="67"/>
                        <a:pt x="295" y="67"/>
                        <a:pt x="295" y="66"/>
                      </a:cubicBezTo>
                      <a:cubicBezTo>
                        <a:pt x="295" y="64"/>
                        <a:pt x="291" y="63"/>
                        <a:pt x="291" y="63"/>
                      </a:cubicBezTo>
                      <a:cubicBezTo>
                        <a:pt x="289" y="63"/>
                        <a:pt x="285" y="62"/>
                        <a:pt x="284" y="61"/>
                      </a:cubicBezTo>
                      <a:cubicBezTo>
                        <a:pt x="284" y="60"/>
                        <a:pt x="282" y="61"/>
                        <a:pt x="282" y="61"/>
                      </a:cubicBezTo>
                      <a:moveTo>
                        <a:pt x="304" y="73"/>
                      </a:moveTo>
                      <a:cubicBezTo>
                        <a:pt x="304" y="73"/>
                        <a:pt x="294" y="73"/>
                        <a:pt x="292" y="73"/>
                      </a:cubicBezTo>
                      <a:cubicBezTo>
                        <a:pt x="290" y="74"/>
                        <a:pt x="290" y="74"/>
                        <a:pt x="293" y="76"/>
                      </a:cubicBezTo>
                      <a:cubicBezTo>
                        <a:pt x="293" y="76"/>
                        <a:pt x="290" y="76"/>
                        <a:pt x="288" y="77"/>
                      </a:cubicBezTo>
                      <a:cubicBezTo>
                        <a:pt x="288" y="77"/>
                        <a:pt x="286" y="78"/>
                        <a:pt x="282" y="76"/>
                      </a:cubicBezTo>
                      <a:cubicBezTo>
                        <a:pt x="278" y="75"/>
                        <a:pt x="278" y="78"/>
                        <a:pt x="277" y="80"/>
                      </a:cubicBezTo>
                      <a:cubicBezTo>
                        <a:pt x="276" y="82"/>
                        <a:pt x="277" y="83"/>
                        <a:pt x="278" y="85"/>
                      </a:cubicBezTo>
                      <a:cubicBezTo>
                        <a:pt x="278" y="85"/>
                        <a:pt x="283" y="87"/>
                        <a:pt x="285" y="88"/>
                      </a:cubicBezTo>
                      <a:cubicBezTo>
                        <a:pt x="286" y="90"/>
                        <a:pt x="287" y="91"/>
                        <a:pt x="287" y="94"/>
                      </a:cubicBezTo>
                      <a:cubicBezTo>
                        <a:pt x="287" y="97"/>
                        <a:pt x="286" y="98"/>
                        <a:pt x="286" y="102"/>
                      </a:cubicBezTo>
                      <a:cubicBezTo>
                        <a:pt x="286" y="102"/>
                        <a:pt x="284" y="104"/>
                        <a:pt x="283" y="106"/>
                      </a:cubicBezTo>
                      <a:cubicBezTo>
                        <a:pt x="282" y="108"/>
                        <a:pt x="283" y="108"/>
                        <a:pt x="288" y="109"/>
                      </a:cubicBezTo>
                      <a:cubicBezTo>
                        <a:pt x="287" y="111"/>
                        <a:pt x="288" y="115"/>
                        <a:pt x="286" y="119"/>
                      </a:cubicBezTo>
                      <a:cubicBezTo>
                        <a:pt x="286" y="119"/>
                        <a:pt x="281" y="120"/>
                        <a:pt x="280" y="120"/>
                      </a:cubicBezTo>
                      <a:cubicBezTo>
                        <a:pt x="278" y="120"/>
                        <a:pt x="277" y="122"/>
                        <a:pt x="276" y="124"/>
                      </a:cubicBezTo>
                      <a:cubicBezTo>
                        <a:pt x="275" y="126"/>
                        <a:pt x="274" y="128"/>
                        <a:pt x="275" y="128"/>
                      </a:cubicBezTo>
                      <a:cubicBezTo>
                        <a:pt x="275" y="128"/>
                        <a:pt x="275" y="132"/>
                        <a:pt x="274" y="134"/>
                      </a:cubicBezTo>
                      <a:cubicBezTo>
                        <a:pt x="273" y="136"/>
                        <a:pt x="273" y="138"/>
                        <a:pt x="274" y="141"/>
                      </a:cubicBezTo>
                      <a:cubicBezTo>
                        <a:pt x="276" y="145"/>
                        <a:pt x="275" y="146"/>
                        <a:pt x="275" y="148"/>
                      </a:cubicBezTo>
                      <a:cubicBezTo>
                        <a:pt x="275" y="150"/>
                        <a:pt x="277" y="152"/>
                        <a:pt x="278" y="153"/>
                      </a:cubicBezTo>
                      <a:cubicBezTo>
                        <a:pt x="278" y="154"/>
                        <a:pt x="282" y="158"/>
                        <a:pt x="284" y="161"/>
                      </a:cubicBezTo>
                      <a:cubicBezTo>
                        <a:pt x="284" y="161"/>
                        <a:pt x="288" y="160"/>
                        <a:pt x="290" y="159"/>
                      </a:cubicBezTo>
                      <a:cubicBezTo>
                        <a:pt x="291" y="159"/>
                        <a:pt x="292" y="158"/>
                        <a:pt x="293" y="155"/>
                      </a:cubicBezTo>
                      <a:cubicBezTo>
                        <a:pt x="292" y="152"/>
                        <a:pt x="292" y="150"/>
                        <a:pt x="294" y="149"/>
                      </a:cubicBezTo>
                      <a:cubicBezTo>
                        <a:pt x="295" y="149"/>
                        <a:pt x="300" y="147"/>
                        <a:pt x="302" y="145"/>
                      </a:cubicBezTo>
                      <a:cubicBezTo>
                        <a:pt x="303" y="143"/>
                        <a:pt x="305" y="142"/>
                        <a:pt x="307" y="142"/>
                      </a:cubicBezTo>
                      <a:cubicBezTo>
                        <a:pt x="309" y="142"/>
                        <a:pt x="312" y="140"/>
                        <a:pt x="314" y="139"/>
                      </a:cubicBezTo>
                      <a:cubicBezTo>
                        <a:pt x="315" y="138"/>
                        <a:pt x="319" y="136"/>
                        <a:pt x="320" y="136"/>
                      </a:cubicBezTo>
                      <a:cubicBezTo>
                        <a:pt x="322" y="135"/>
                        <a:pt x="326" y="134"/>
                        <a:pt x="326" y="134"/>
                      </a:cubicBezTo>
                      <a:cubicBezTo>
                        <a:pt x="326" y="134"/>
                        <a:pt x="333" y="129"/>
                        <a:pt x="335" y="128"/>
                      </a:cubicBezTo>
                      <a:cubicBezTo>
                        <a:pt x="336" y="127"/>
                        <a:pt x="336" y="126"/>
                        <a:pt x="333" y="126"/>
                      </a:cubicBezTo>
                      <a:cubicBezTo>
                        <a:pt x="331" y="126"/>
                        <a:pt x="327" y="127"/>
                        <a:pt x="327" y="124"/>
                      </a:cubicBezTo>
                      <a:cubicBezTo>
                        <a:pt x="327" y="122"/>
                        <a:pt x="327" y="119"/>
                        <a:pt x="327" y="118"/>
                      </a:cubicBezTo>
                      <a:cubicBezTo>
                        <a:pt x="329" y="119"/>
                        <a:pt x="330" y="119"/>
                        <a:pt x="330" y="120"/>
                      </a:cubicBezTo>
                      <a:cubicBezTo>
                        <a:pt x="330" y="122"/>
                        <a:pt x="333" y="123"/>
                        <a:pt x="334" y="123"/>
                      </a:cubicBezTo>
                      <a:cubicBezTo>
                        <a:pt x="336" y="123"/>
                        <a:pt x="338" y="126"/>
                        <a:pt x="337" y="124"/>
                      </a:cubicBezTo>
                      <a:cubicBezTo>
                        <a:pt x="336" y="122"/>
                        <a:pt x="337" y="121"/>
                        <a:pt x="336" y="120"/>
                      </a:cubicBezTo>
                      <a:cubicBezTo>
                        <a:pt x="334" y="119"/>
                        <a:pt x="332" y="117"/>
                        <a:pt x="332" y="116"/>
                      </a:cubicBezTo>
                      <a:cubicBezTo>
                        <a:pt x="331" y="114"/>
                        <a:pt x="330" y="114"/>
                        <a:pt x="333" y="113"/>
                      </a:cubicBezTo>
                      <a:cubicBezTo>
                        <a:pt x="335" y="113"/>
                        <a:pt x="337" y="113"/>
                        <a:pt x="337" y="113"/>
                      </a:cubicBezTo>
                      <a:cubicBezTo>
                        <a:pt x="336" y="109"/>
                        <a:pt x="336" y="107"/>
                        <a:pt x="337" y="105"/>
                      </a:cubicBezTo>
                      <a:cubicBezTo>
                        <a:pt x="337" y="103"/>
                        <a:pt x="336" y="102"/>
                        <a:pt x="334" y="100"/>
                      </a:cubicBezTo>
                      <a:cubicBezTo>
                        <a:pt x="332" y="99"/>
                        <a:pt x="331" y="96"/>
                        <a:pt x="331" y="96"/>
                      </a:cubicBezTo>
                      <a:cubicBezTo>
                        <a:pt x="333" y="90"/>
                        <a:pt x="333" y="88"/>
                        <a:pt x="333" y="86"/>
                      </a:cubicBezTo>
                      <a:cubicBezTo>
                        <a:pt x="333" y="85"/>
                        <a:pt x="334" y="81"/>
                        <a:pt x="334" y="81"/>
                      </a:cubicBezTo>
                      <a:cubicBezTo>
                        <a:pt x="335" y="79"/>
                        <a:pt x="326" y="80"/>
                        <a:pt x="323" y="81"/>
                      </a:cubicBezTo>
                      <a:cubicBezTo>
                        <a:pt x="323" y="81"/>
                        <a:pt x="322" y="80"/>
                        <a:pt x="320" y="79"/>
                      </a:cubicBezTo>
                      <a:cubicBezTo>
                        <a:pt x="319" y="78"/>
                        <a:pt x="321" y="78"/>
                        <a:pt x="326" y="78"/>
                      </a:cubicBezTo>
                      <a:cubicBezTo>
                        <a:pt x="326" y="78"/>
                        <a:pt x="325" y="77"/>
                        <a:pt x="323" y="76"/>
                      </a:cubicBezTo>
                      <a:cubicBezTo>
                        <a:pt x="322" y="75"/>
                        <a:pt x="322" y="73"/>
                        <a:pt x="320" y="73"/>
                      </a:cubicBezTo>
                      <a:cubicBezTo>
                        <a:pt x="317" y="73"/>
                        <a:pt x="311" y="72"/>
                        <a:pt x="311" y="72"/>
                      </a:cubicBezTo>
                      <a:cubicBezTo>
                        <a:pt x="311" y="72"/>
                        <a:pt x="311" y="75"/>
                        <a:pt x="310" y="77"/>
                      </a:cubicBezTo>
                      <a:cubicBezTo>
                        <a:pt x="309" y="79"/>
                        <a:pt x="308" y="77"/>
                        <a:pt x="308" y="77"/>
                      </a:cubicBezTo>
                      <a:cubicBezTo>
                        <a:pt x="308" y="77"/>
                        <a:pt x="304" y="74"/>
                        <a:pt x="304" y="73"/>
                      </a:cubicBezTo>
                      <a:moveTo>
                        <a:pt x="222" y="74"/>
                      </a:moveTo>
                      <a:cubicBezTo>
                        <a:pt x="223" y="73"/>
                        <a:pt x="221" y="73"/>
                        <a:pt x="221" y="73"/>
                      </a:cubicBezTo>
                      <a:cubicBezTo>
                        <a:pt x="220" y="74"/>
                        <a:pt x="219" y="74"/>
                        <a:pt x="217" y="73"/>
                      </a:cubicBezTo>
                      <a:cubicBezTo>
                        <a:pt x="216" y="73"/>
                        <a:pt x="215" y="74"/>
                        <a:pt x="216" y="74"/>
                      </a:cubicBezTo>
                      <a:cubicBezTo>
                        <a:pt x="217" y="75"/>
                        <a:pt x="217" y="76"/>
                        <a:pt x="217" y="76"/>
                      </a:cubicBezTo>
                      <a:cubicBezTo>
                        <a:pt x="217" y="77"/>
                        <a:pt x="218" y="77"/>
                        <a:pt x="219" y="78"/>
                      </a:cubicBezTo>
                      <a:cubicBezTo>
                        <a:pt x="221" y="79"/>
                        <a:pt x="220" y="76"/>
                        <a:pt x="220" y="76"/>
                      </a:cubicBezTo>
                      <a:cubicBezTo>
                        <a:pt x="220" y="76"/>
                        <a:pt x="221" y="75"/>
                        <a:pt x="222" y="74"/>
                      </a:cubicBezTo>
                      <a:moveTo>
                        <a:pt x="214" y="65"/>
                      </a:moveTo>
                      <a:cubicBezTo>
                        <a:pt x="214" y="65"/>
                        <a:pt x="214" y="64"/>
                        <a:pt x="213" y="64"/>
                      </a:cubicBezTo>
                      <a:cubicBezTo>
                        <a:pt x="212" y="64"/>
                        <a:pt x="211" y="63"/>
                        <a:pt x="210" y="62"/>
                      </a:cubicBezTo>
                      <a:cubicBezTo>
                        <a:pt x="209" y="61"/>
                        <a:pt x="210" y="61"/>
                        <a:pt x="206" y="60"/>
                      </a:cubicBezTo>
                      <a:cubicBezTo>
                        <a:pt x="206" y="60"/>
                        <a:pt x="208" y="58"/>
                        <a:pt x="208" y="57"/>
                      </a:cubicBezTo>
                      <a:cubicBezTo>
                        <a:pt x="209" y="56"/>
                        <a:pt x="210" y="55"/>
                        <a:pt x="211" y="55"/>
                      </a:cubicBezTo>
                      <a:cubicBezTo>
                        <a:pt x="211" y="55"/>
                        <a:pt x="214" y="54"/>
                        <a:pt x="215" y="53"/>
                      </a:cubicBezTo>
                      <a:cubicBezTo>
                        <a:pt x="215" y="52"/>
                        <a:pt x="216" y="52"/>
                        <a:pt x="219" y="51"/>
                      </a:cubicBezTo>
                      <a:cubicBezTo>
                        <a:pt x="219" y="51"/>
                        <a:pt x="224" y="52"/>
                        <a:pt x="224" y="53"/>
                      </a:cubicBezTo>
                      <a:cubicBezTo>
                        <a:pt x="225" y="54"/>
                        <a:pt x="227" y="54"/>
                        <a:pt x="230" y="55"/>
                      </a:cubicBezTo>
                      <a:cubicBezTo>
                        <a:pt x="232" y="55"/>
                        <a:pt x="231" y="57"/>
                        <a:pt x="231" y="57"/>
                      </a:cubicBezTo>
                      <a:cubicBezTo>
                        <a:pt x="231" y="57"/>
                        <a:pt x="233" y="59"/>
                        <a:pt x="234" y="60"/>
                      </a:cubicBezTo>
                      <a:cubicBezTo>
                        <a:pt x="230" y="62"/>
                        <a:pt x="230" y="62"/>
                        <a:pt x="230" y="62"/>
                      </a:cubicBezTo>
                      <a:cubicBezTo>
                        <a:pt x="230" y="62"/>
                        <a:pt x="227" y="63"/>
                        <a:pt x="226" y="63"/>
                      </a:cubicBezTo>
                      <a:cubicBezTo>
                        <a:pt x="225" y="63"/>
                        <a:pt x="223" y="64"/>
                        <a:pt x="224" y="65"/>
                      </a:cubicBezTo>
                      <a:cubicBezTo>
                        <a:pt x="224" y="65"/>
                        <a:pt x="222" y="67"/>
                        <a:pt x="221" y="68"/>
                      </a:cubicBezTo>
                      <a:cubicBezTo>
                        <a:pt x="220" y="68"/>
                        <a:pt x="219" y="69"/>
                        <a:pt x="219" y="70"/>
                      </a:cubicBezTo>
                      <a:cubicBezTo>
                        <a:pt x="219" y="70"/>
                        <a:pt x="217" y="70"/>
                        <a:pt x="216" y="69"/>
                      </a:cubicBezTo>
                      <a:cubicBezTo>
                        <a:pt x="215" y="68"/>
                        <a:pt x="214" y="67"/>
                        <a:pt x="213" y="67"/>
                      </a:cubicBezTo>
                      <a:cubicBezTo>
                        <a:pt x="212" y="68"/>
                        <a:pt x="213" y="66"/>
                        <a:pt x="214" y="65"/>
                      </a:cubicBezTo>
                      <a:moveTo>
                        <a:pt x="254" y="85"/>
                      </a:moveTo>
                      <a:cubicBezTo>
                        <a:pt x="255" y="86"/>
                        <a:pt x="255" y="85"/>
                        <a:pt x="256" y="86"/>
                      </a:cubicBezTo>
                      <a:cubicBezTo>
                        <a:pt x="256" y="87"/>
                        <a:pt x="257" y="87"/>
                        <a:pt x="258" y="87"/>
                      </a:cubicBezTo>
                      <a:cubicBezTo>
                        <a:pt x="258" y="86"/>
                        <a:pt x="257" y="86"/>
                        <a:pt x="257" y="85"/>
                      </a:cubicBezTo>
                      <a:cubicBezTo>
                        <a:pt x="257" y="84"/>
                        <a:pt x="257" y="83"/>
                        <a:pt x="257" y="83"/>
                      </a:cubicBezTo>
                      <a:cubicBezTo>
                        <a:pt x="257" y="83"/>
                        <a:pt x="256" y="81"/>
                        <a:pt x="255" y="81"/>
                      </a:cubicBezTo>
                      <a:cubicBezTo>
                        <a:pt x="254" y="82"/>
                        <a:pt x="252" y="84"/>
                        <a:pt x="254" y="85"/>
                      </a:cubicBezTo>
                      <a:moveTo>
                        <a:pt x="239" y="103"/>
                      </a:moveTo>
                      <a:cubicBezTo>
                        <a:pt x="242" y="101"/>
                        <a:pt x="242" y="101"/>
                        <a:pt x="242" y="101"/>
                      </a:cubicBezTo>
                      <a:cubicBezTo>
                        <a:pt x="241" y="100"/>
                        <a:pt x="241" y="100"/>
                        <a:pt x="241" y="100"/>
                      </a:cubicBezTo>
                      <a:cubicBezTo>
                        <a:pt x="241" y="100"/>
                        <a:pt x="239" y="100"/>
                        <a:pt x="238" y="101"/>
                      </a:cubicBezTo>
                      <a:cubicBezTo>
                        <a:pt x="238" y="101"/>
                        <a:pt x="237" y="101"/>
                        <a:pt x="237" y="101"/>
                      </a:cubicBezTo>
                      <a:cubicBezTo>
                        <a:pt x="236" y="101"/>
                        <a:pt x="235" y="102"/>
                        <a:pt x="236" y="102"/>
                      </a:cubicBezTo>
                      <a:cubicBezTo>
                        <a:pt x="237" y="102"/>
                        <a:pt x="239" y="102"/>
                        <a:pt x="239" y="103"/>
                      </a:cubicBezTo>
                      <a:moveTo>
                        <a:pt x="235" y="83"/>
                      </a:moveTo>
                      <a:cubicBezTo>
                        <a:pt x="234" y="85"/>
                        <a:pt x="235" y="85"/>
                        <a:pt x="236" y="86"/>
                      </a:cubicBezTo>
                      <a:cubicBezTo>
                        <a:pt x="238" y="86"/>
                        <a:pt x="239" y="87"/>
                        <a:pt x="239" y="88"/>
                      </a:cubicBezTo>
                      <a:cubicBezTo>
                        <a:pt x="239" y="88"/>
                        <a:pt x="242" y="90"/>
                        <a:pt x="244" y="90"/>
                      </a:cubicBezTo>
                      <a:cubicBezTo>
                        <a:pt x="245" y="91"/>
                        <a:pt x="245" y="91"/>
                        <a:pt x="246" y="93"/>
                      </a:cubicBezTo>
                      <a:cubicBezTo>
                        <a:pt x="244" y="99"/>
                        <a:pt x="244" y="99"/>
                        <a:pt x="244" y="99"/>
                      </a:cubicBezTo>
                      <a:cubicBezTo>
                        <a:pt x="244" y="99"/>
                        <a:pt x="244" y="101"/>
                        <a:pt x="243" y="106"/>
                      </a:cubicBezTo>
                      <a:cubicBezTo>
                        <a:pt x="240" y="107"/>
                        <a:pt x="240" y="107"/>
                        <a:pt x="240" y="107"/>
                      </a:cubicBezTo>
                      <a:cubicBezTo>
                        <a:pt x="240" y="107"/>
                        <a:pt x="237" y="108"/>
                        <a:pt x="236" y="108"/>
                      </a:cubicBezTo>
                      <a:cubicBezTo>
                        <a:pt x="235" y="108"/>
                        <a:pt x="235" y="109"/>
                        <a:pt x="235" y="111"/>
                      </a:cubicBezTo>
                      <a:cubicBezTo>
                        <a:pt x="235" y="111"/>
                        <a:pt x="234" y="110"/>
                        <a:pt x="233" y="110"/>
                      </a:cubicBezTo>
                      <a:cubicBezTo>
                        <a:pt x="232" y="110"/>
                        <a:pt x="229" y="107"/>
                        <a:pt x="228" y="107"/>
                      </a:cubicBezTo>
                      <a:cubicBezTo>
                        <a:pt x="227" y="106"/>
                        <a:pt x="227" y="106"/>
                        <a:pt x="227" y="107"/>
                      </a:cubicBezTo>
                      <a:cubicBezTo>
                        <a:pt x="226" y="107"/>
                        <a:pt x="225" y="108"/>
                        <a:pt x="224" y="107"/>
                      </a:cubicBezTo>
                      <a:cubicBezTo>
                        <a:pt x="224" y="109"/>
                        <a:pt x="224" y="109"/>
                        <a:pt x="224" y="109"/>
                      </a:cubicBezTo>
                      <a:cubicBezTo>
                        <a:pt x="224" y="109"/>
                        <a:pt x="225" y="112"/>
                        <a:pt x="225" y="112"/>
                      </a:cubicBezTo>
                      <a:cubicBezTo>
                        <a:pt x="226" y="112"/>
                        <a:pt x="229" y="115"/>
                        <a:pt x="230" y="116"/>
                      </a:cubicBezTo>
                      <a:cubicBezTo>
                        <a:pt x="231" y="116"/>
                        <a:pt x="231" y="119"/>
                        <a:pt x="231" y="120"/>
                      </a:cubicBezTo>
                      <a:cubicBezTo>
                        <a:pt x="231" y="121"/>
                        <a:pt x="231" y="122"/>
                        <a:pt x="232" y="123"/>
                      </a:cubicBezTo>
                      <a:cubicBezTo>
                        <a:pt x="232" y="124"/>
                        <a:pt x="233" y="126"/>
                        <a:pt x="234" y="127"/>
                      </a:cubicBezTo>
                      <a:cubicBezTo>
                        <a:pt x="235" y="127"/>
                        <a:pt x="235" y="128"/>
                        <a:pt x="237" y="131"/>
                      </a:cubicBezTo>
                      <a:cubicBezTo>
                        <a:pt x="237" y="131"/>
                        <a:pt x="240" y="132"/>
                        <a:pt x="242" y="131"/>
                      </a:cubicBezTo>
                      <a:cubicBezTo>
                        <a:pt x="242" y="131"/>
                        <a:pt x="244" y="129"/>
                        <a:pt x="244" y="128"/>
                      </a:cubicBezTo>
                      <a:cubicBezTo>
                        <a:pt x="244" y="127"/>
                        <a:pt x="247" y="125"/>
                        <a:pt x="248" y="123"/>
                      </a:cubicBezTo>
                      <a:cubicBezTo>
                        <a:pt x="248" y="123"/>
                        <a:pt x="246" y="121"/>
                        <a:pt x="245" y="120"/>
                      </a:cubicBezTo>
                      <a:cubicBezTo>
                        <a:pt x="245" y="120"/>
                        <a:pt x="245" y="119"/>
                        <a:pt x="246" y="119"/>
                      </a:cubicBezTo>
                      <a:cubicBezTo>
                        <a:pt x="246" y="119"/>
                        <a:pt x="247" y="115"/>
                        <a:pt x="247" y="114"/>
                      </a:cubicBezTo>
                      <a:cubicBezTo>
                        <a:pt x="248" y="112"/>
                        <a:pt x="247" y="114"/>
                        <a:pt x="247" y="114"/>
                      </a:cubicBezTo>
                      <a:cubicBezTo>
                        <a:pt x="247" y="114"/>
                        <a:pt x="248" y="114"/>
                        <a:pt x="250" y="115"/>
                      </a:cubicBezTo>
                      <a:cubicBezTo>
                        <a:pt x="250" y="118"/>
                        <a:pt x="250" y="118"/>
                        <a:pt x="250" y="118"/>
                      </a:cubicBezTo>
                      <a:cubicBezTo>
                        <a:pt x="250" y="118"/>
                        <a:pt x="251" y="121"/>
                        <a:pt x="251" y="122"/>
                      </a:cubicBezTo>
                      <a:cubicBezTo>
                        <a:pt x="251" y="123"/>
                        <a:pt x="251" y="123"/>
                        <a:pt x="253" y="123"/>
                      </a:cubicBezTo>
                      <a:cubicBezTo>
                        <a:pt x="254" y="122"/>
                        <a:pt x="256" y="121"/>
                        <a:pt x="257" y="121"/>
                      </a:cubicBezTo>
                      <a:cubicBezTo>
                        <a:pt x="258" y="121"/>
                        <a:pt x="259" y="121"/>
                        <a:pt x="260" y="119"/>
                      </a:cubicBezTo>
                      <a:cubicBezTo>
                        <a:pt x="260" y="119"/>
                        <a:pt x="259" y="117"/>
                        <a:pt x="258" y="116"/>
                      </a:cubicBezTo>
                      <a:cubicBezTo>
                        <a:pt x="257" y="115"/>
                        <a:pt x="257" y="113"/>
                        <a:pt x="257" y="113"/>
                      </a:cubicBezTo>
                      <a:cubicBezTo>
                        <a:pt x="257" y="113"/>
                        <a:pt x="259" y="106"/>
                        <a:pt x="259" y="105"/>
                      </a:cubicBezTo>
                      <a:cubicBezTo>
                        <a:pt x="260" y="103"/>
                        <a:pt x="260" y="102"/>
                        <a:pt x="260" y="102"/>
                      </a:cubicBezTo>
                      <a:cubicBezTo>
                        <a:pt x="260" y="101"/>
                        <a:pt x="259" y="97"/>
                        <a:pt x="259" y="96"/>
                      </a:cubicBezTo>
                      <a:cubicBezTo>
                        <a:pt x="259" y="94"/>
                        <a:pt x="256" y="91"/>
                        <a:pt x="256" y="90"/>
                      </a:cubicBezTo>
                      <a:cubicBezTo>
                        <a:pt x="255" y="90"/>
                        <a:pt x="254" y="89"/>
                        <a:pt x="254" y="89"/>
                      </a:cubicBezTo>
                      <a:cubicBezTo>
                        <a:pt x="254" y="88"/>
                        <a:pt x="253" y="86"/>
                        <a:pt x="252" y="85"/>
                      </a:cubicBezTo>
                      <a:cubicBezTo>
                        <a:pt x="252" y="83"/>
                        <a:pt x="255" y="81"/>
                        <a:pt x="255" y="81"/>
                      </a:cubicBezTo>
                      <a:cubicBezTo>
                        <a:pt x="255" y="81"/>
                        <a:pt x="253" y="79"/>
                        <a:pt x="251" y="78"/>
                      </a:cubicBezTo>
                      <a:cubicBezTo>
                        <a:pt x="251" y="78"/>
                        <a:pt x="251" y="77"/>
                        <a:pt x="250" y="77"/>
                      </a:cubicBezTo>
                      <a:cubicBezTo>
                        <a:pt x="249" y="77"/>
                        <a:pt x="246" y="77"/>
                        <a:pt x="245" y="76"/>
                      </a:cubicBezTo>
                      <a:cubicBezTo>
                        <a:pt x="245" y="76"/>
                        <a:pt x="242" y="76"/>
                        <a:pt x="241" y="77"/>
                      </a:cubicBezTo>
                      <a:cubicBezTo>
                        <a:pt x="241" y="77"/>
                        <a:pt x="240" y="77"/>
                        <a:pt x="239" y="77"/>
                      </a:cubicBezTo>
                      <a:cubicBezTo>
                        <a:pt x="238" y="77"/>
                        <a:pt x="237" y="78"/>
                        <a:pt x="237" y="78"/>
                      </a:cubicBezTo>
                      <a:cubicBezTo>
                        <a:pt x="237" y="78"/>
                        <a:pt x="235" y="80"/>
                        <a:pt x="234" y="81"/>
                      </a:cubicBezTo>
                      <a:cubicBezTo>
                        <a:pt x="233" y="81"/>
                        <a:pt x="235" y="82"/>
                        <a:pt x="235" y="83"/>
                      </a:cubicBezTo>
                      <a:moveTo>
                        <a:pt x="213" y="104"/>
                      </a:moveTo>
                      <a:cubicBezTo>
                        <a:pt x="213" y="106"/>
                        <a:pt x="216" y="111"/>
                        <a:pt x="218" y="109"/>
                      </a:cubicBezTo>
                      <a:cubicBezTo>
                        <a:pt x="219" y="108"/>
                        <a:pt x="218" y="105"/>
                        <a:pt x="218" y="103"/>
                      </a:cubicBezTo>
                      <a:cubicBezTo>
                        <a:pt x="217" y="102"/>
                        <a:pt x="217" y="100"/>
                        <a:pt x="217" y="99"/>
                      </a:cubicBezTo>
                      <a:cubicBezTo>
                        <a:pt x="217" y="96"/>
                        <a:pt x="217" y="96"/>
                        <a:pt x="217" y="96"/>
                      </a:cubicBezTo>
                      <a:cubicBezTo>
                        <a:pt x="215" y="95"/>
                        <a:pt x="215" y="95"/>
                        <a:pt x="214" y="96"/>
                      </a:cubicBezTo>
                      <a:cubicBezTo>
                        <a:pt x="214" y="98"/>
                        <a:pt x="212" y="98"/>
                        <a:pt x="211" y="98"/>
                      </a:cubicBezTo>
                      <a:cubicBezTo>
                        <a:pt x="211" y="98"/>
                        <a:pt x="206" y="100"/>
                        <a:pt x="206" y="100"/>
                      </a:cubicBezTo>
                      <a:cubicBezTo>
                        <a:pt x="207" y="101"/>
                        <a:pt x="207" y="100"/>
                        <a:pt x="208" y="100"/>
                      </a:cubicBezTo>
                      <a:cubicBezTo>
                        <a:pt x="209" y="101"/>
                        <a:pt x="210" y="101"/>
                        <a:pt x="210" y="101"/>
                      </a:cubicBezTo>
                      <a:cubicBezTo>
                        <a:pt x="209" y="102"/>
                        <a:pt x="208" y="102"/>
                        <a:pt x="208" y="103"/>
                      </a:cubicBezTo>
                      <a:cubicBezTo>
                        <a:pt x="208" y="104"/>
                        <a:pt x="208" y="105"/>
                        <a:pt x="208" y="105"/>
                      </a:cubicBezTo>
                      <a:cubicBezTo>
                        <a:pt x="210" y="104"/>
                        <a:pt x="213" y="103"/>
                        <a:pt x="213" y="104"/>
                      </a:cubicBezTo>
                      <a:moveTo>
                        <a:pt x="238" y="187"/>
                      </a:moveTo>
                      <a:cubicBezTo>
                        <a:pt x="238" y="187"/>
                        <a:pt x="232" y="188"/>
                        <a:pt x="230" y="188"/>
                      </a:cubicBezTo>
                      <a:cubicBezTo>
                        <a:pt x="228" y="189"/>
                        <a:pt x="227" y="190"/>
                        <a:pt x="227" y="192"/>
                      </a:cubicBezTo>
                      <a:cubicBezTo>
                        <a:pt x="226" y="194"/>
                        <a:pt x="224" y="195"/>
                        <a:pt x="224" y="195"/>
                      </a:cubicBezTo>
                      <a:cubicBezTo>
                        <a:pt x="224" y="195"/>
                        <a:pt x="223" y="196"/>
                        <a:pt x="221" y="195"/>
                      </a:cubicBezTo>
                      <a:cubicBezTo>
                        <a:pt x="220" y="195"/>
                        <a:pt x="218" y="197"/>
                        <a:pt x="217" y="200"/>
                      </a:cubicBezTo>
                      <a:cubicBezTo>
                        <a:pt x="220" y="200"/>
                        <a:pt x="223" y="202"/>
                        <a:pt x="223" y="203"/>
                      </a:cubicBezTo>
                      <a:cubicBezTo>
                        <a:pt x="224" y="205"/>
                        <a:pt x="234" y="212"/>
                        <a:pt x="234" y="212"/>
                      </a:cubicBezTo>
                      <a:cubicBezTo>
                        <a:pt x="235" y="209"/>
                        <a:pt x="237" y="209"/>
                        <a:pt x="239" y="208"/>
                      </a:cubicBezTo>
                      <a:cubicBezTo>
                        <a:pt x="240" y="207"/>
                        <a:pt x="239" y="205"/>
                        <a:pt x="239" y="203"/>
                      </a:cubicBezTo>
                      <a:cubicBezTo>
                        <a:pt x="239" y="202"/>
                        <a:pt x="239" y="200"/>
                        <a:pt x="239" y="200"/>
                      </a:cubicBezTo>
                      <a:cubicBezTo>
                        <a:pt x="236" y="196"/>
                        <a:pt x="236" y="196"/>
                        <a:pt x="236" y="196"/>
                      </a:cubicBezTo>
                      <a:cubicBezTo>
                        <a:pt x="235" y="195"/>
                        <a:pt x="234" y="194"/>
                        <a:pt x="230" y="194"/>
                      </a:cubicBezTo>
                      <a:cubicBezTo>
                        <a:pt x="230" y="194"/>
                        <a:pt x="232" y="193"/>
                        <a:pt x="233" y="191"/>
                      </a:cubicBezTo>
                      <a:cubicBezTo>
                        <a:pt x="234" y="190"/>
                        <a:pt x="235" y="188"/>
                        <a:pt x="238" y="187"/>
                      </a:cubicBezTo>
                      <a:moveTo>
                        <a:pt x="200" y="195"/>
                      </a:moveTo>
                      <a:cubicBezTo>
                        <a:pt x="199" y="197"/>
                        <a:pt x="200" y="198"/>
                        <a:pt x="200" y="199"/>
                      </a:cubicBezTo>
                      <a:cubicBezTo>
                        <a:pt x="201" y="200"/>
                        <a:pt x="203" y="201"/>
                        <a:pt x="205" y="201"/>
                      </a:cubicBezTo>
                      <a:cubicBezTo>
                        <a:pt x="207" y="200"/>
                        <a:pt x="207" y="199"/>
                        <a:pt x="207" y="199"/>
                      </a:cubicBezTo>
                      <a:cubicBezTo>
                        <a:pt x="205" y="201"/>
                        <a:pt x="203" y="200"/>
                        <a:pt x="203" y="198"/>
                      </a:cubicBezTo>
                      <a:cubicBezTo>
                        <a:pt x="203" y="197"/>
                        <a:pt x="202" y="193"/>
                        <a:pt x="202" y="193"/>
                      </a:cubicBezTo>
                      <a:lnTo>
                        <a:pt x="200" y="195"/>
                      </a:lnTo>
                      <a:close/>
                      <a:moveTo>
                        <a:pt x="206" y="206"/>
                      </a:moveTo>
                      <a:cubicBezTo>
                        <a:pt x="208" y="206"/>
                        <a:pt x="211" y="207"/>
                        <a:pt x="211" y="206"/>
                      </a:cubicBezTo>
                      <a:cubicBezTo>
                        <a:pt x="212" y="206"/>
                        <a:pt x="211" y="202"/>
                        <a:pt x="211" y="200"/>
                      </a:cubicBezTo>
                      <a:cubicBezTo>
                        <a:pt x="207" y="203"/>
                        <a:pt x="205" y="203"/>
                        <a:pt x="206" y="206"/>
                      </a:cubicBezTo>
                      <a:moveTo>
                        <a:pt x="118" y="323"/>
                      </a:moveTo>
                      <a:cubicBezTo>
                        <a:pt x="117" y="322"/>
                        <a:pt x="116" y="322"/>
                        <a:pt x="116" y="322"/>
                      </a:cubicBezTo>
                      <a:cubicBezTo>
                        <a:pt x="115" y="322"/>
                        <a:pt x="115" y="322"/>
                        <a:pt x="115" y="322"/>
                      </a:cubicBezTo>
                      <a:cubicBezTo>
                        <a:pt x="115" y="323"/>
                        <a:pt x="114" y="324"/>
                        <a:pt x="116" y="324"/>
                      </a:cubicBezTo>
                      <a:cubicBezTo>
                        <a:pt x="117" y="324"/>
                        <a:pt x="117" y="325"/>
                        <a:pt x="118" y="326"/>
                      </a:cubicBezTo>
                      <a:cubicBezTo>
                        <a:pt x="119" y="326"/>
                        <a:pt x="121" y="325"/>
                        <a:pt x="121" y="325"/>
                      </a:cubicBezTo>
                      <a:lnTo>
                        <a:pt x="118" y="323"/>
                      </a:lnTo>
                      <a:close/>
                      <a:moveTo>
                        <a:pt x="92" y="307"/>
                      </a:moveTo>
                      <a:cubicBezTo>
                        <a:pt x="92" y="307"/>
                        <a:pt x="90" y="306"/>
                        <a:pt x="90" y="306"/>
                      </a:cubicBezTo>
                      <a:cubicBezTo>
                        <a:pt x="89" y="305"/>
                        <a:pt x="89" y="306"/>
                        <a:pt x="89" y="305"/>
                      </a:cubicBezTo>
                      <a:cubicBezTo>
                        <a:pt x="89" y="304"/>
                        <a:pt x="87" y="304"/>
                        <a:pt x="87" y="304"/>
                      </a:cubicBezTo>
                      <a:cubicBezTo>
                        <a:pt x="87" y="304"/>
                        <a:pt x="87" y="306"/>
                        <a:pt x="87" y="307"/>
                      </a:cubicBezTo>
                      <a:cubicBezTo>
                        <a:pt x="88" y="308"/>
                        <a:pt x="88" y="308"/>
                        <a:pt x="89" y="308"/>
                      </a:cubicBezTo>
                      <a:cubicBezTo>
                        <a:pt x="90" y="308"/>
                        <a:pt x="91" y="309"/>
                        <a:pt x="91" y="310"/>
                      </a:cubicBezTo>
                      <a:cubicBezTo>
                        <a:pt x="92" y="310"/>
                        <a:pt x="93" y="310"/>
                        <a:pt x="95" y="312"/>
                      </a:cubicBezTo>
                      <a:cubicBezTo>
                        <a:pt x="95" y="312"/>
                        <a:pt x="95" y="313"/>
                        <a:pt x="96" y="315"/>
                      </a:cubicBezTo>
                      <a:cubicBezTo>
                        <a:pt x="96" y="316"/>
                        <a:pt x="97" y="316"/>
                        <a:pt x="99" y="315"/>
                      </a:cubicBezTo>
                      <a:cubicBezTo>
                        <a:pt x="100" y="315"/>
                        <a:pt x="101" y="315"/>
                        <a:pt x="104" y="317"/>
                      </a:cubicBezTo>
                      <a:cubicBezTo>
                        <a:pt x="105" y="316"/>
                        <a:pt x="108" y="318"/>
                        <a:pt x="109" y="318"/>
                      </a:cubicBezTo>
                      <a:cubicBezTo>
                        <a:pt x="110" y="319"/>
                        <a:pt x="110" y="318"/>
                        <a:pt x="111" y="317"/>
                      </a:cubicBezTo>
                      <a:cubicBezTo>
                        <a:pt x="111" y="316"/>
                        <a:pt x="109" y="314"/>
                        <a:pt x="108" y="314"/>
                      </a:cubicBezTo>
                      <a:cubicBezTo>
                        <a:pt x="107" y="313"/>
                        <a:pt x="108" y="312"/>
                        <a:pt x="107" y="310"/>
                      </a:cubicBezTo>
                      <a:cubicBezTo>
                        <a:pt x="107" y="309"/>
                        <a:pt x="107" y="308"/>
                        <a:pt x="105" y="308"/>
                      </a:cubicBezTo>
                      <a:cubicBezTo>
                        <a:pt x="104" y="307"/>
                        <a:pt x="102" y="306"/>
                        <a:pt x="102" y="305"/>
                      </a:cubicBezTo>
                      <a:cubicBezTo>
                        <a:pt x="101" y="304"/>
                        <a:pt x="100" y="304"/>
                        <a:pt x="98" y="303"/>
                      </a:cubicBezTo>
                      <a:cubicBezTo>
                        <a:pt x="97" y="303"/>
                        <a:pt x="97" y="302"/>
                        <a:pt x="96" y="301"/>
                      </a:cubicBezTo>
                      <a:cubicBezTo>
                        <a:pt x="94" y="300"/>
                        <a:pt x="94" y="300"/>
                        <a:pt x="93" y="300"/>
                      </a:cubicBezTo>
                      <a:cubicBezTo>
                        <a:pt x="93" y="300"/>
                        <a:pt x="93" y="302"/>
                        <a:pt x="93" y="303"/>
                      </a:cubicBezTo>
                      <a:cubicBezTo>
                        <a:pt x="94" y="304"/>
                        <a:pt x="93" y="305"/>
                        <a:pt x="94" y="306"/>
                      </a:cubicBezTo>
                      <a:cubicBezTo>
                        <a:pt x="94" y="308"/>
                        <a:pt x="93" y="308"/>
                        <a:pt x="92" y="307"/>
                      </a:cubicBezTo>
                      <a:moveTo>
                        <a:pt x="71" y="295"/>
                      </a:moveTo>
                      <a:cubicBezTo>
                        <a:pt x="72" y="296"/>
                        <a:pt x="73" y="296"/>
                        <a:pt x="73" y="296"/>
                      </a:cubicBezTo>
                      <a:cubicBezTo>
                        <a:pt x="73" y="297"/>
                        <a:pt x="73" y="299"/>
                        <a:pt x="74" y="299"/>
                      </a:cubicBezTo>
                      <a:cubicBezTo>
                        <a:pt x="74" y="300"/>
                        <a:pt x="76" y="301"/>
                        <a:pt x="77" y="301"/>
                      </a:cubicBezTo>
                      <a:cubicBezTo>
                        <a:pt x="78" y="301"/>
                        <a:pt x="77" y="301"/>
                        <a:pt x="77" y="300"/>
                      </a:cubicBezTo>
                      <a:cubicBezTo>
                        <a:pt x="77" y="298"/>
                        <a:pt x="76" y="297"/>
                        <a:pt x="76" y="297"/>
                      </a:cubicBezTo>
                      <a:cubicBezTo>
                        <a:pt x="76" y="296"/>
                        <a:pt x="73" y="295"/>
                        <a:pt x="73" y="295"/>
                      </a:cubicBezTo>
                      <a:cubicBezTo>
                        <a:pt x="73" y="295"/>
                        <a:pt x="70" y="293"/>
                        <a:pt x="71" y="295"/>
                      </a:cubicBezTo>
                      <a:moveTo>
                        <a:pt x="58" y="261"/>
                      </a:moveTo>
                      <a:cubicBezTo>
                        <a:pt x="58" y="261"/>
                        <a:pt x="60" y="262"/>
                        <a:pt x="61" y="262"/>
                      </a:cubicBezTo>
                      <a:cubicBezTo>
                        <a:pt x="62" y="262"/>
                        <a:pt x="64" y="262"/>
                        <a:pt x="65" y="264"/>
                      </a:cubicBezTo>
                      <a:cubicBezTo>
                        <a:pt x="66" y="266"/>
                        <a:pt x="68" y="267"/>
                        <a:pt x="69" y="268"/>
                      </a:cubicBezTo>
                      <a:cubicBezTo>
                        <a:pt x="71" y="270"/>
                        <a:pt x="73" y="270"/>
                        <a:pt x="72" y="272"/>
                      </a:cubicBezTo>
                      <a:cubicBezTo>
                        <a:pt x="72" y="274"/>
                        <a:pt x="76" y="277"/>
                        <a:pt x="78" y="278"/>
                      </a:cubicBezTo>
                      <a:cubicBezTo>
                        <a:pt x="79" y="280"/>
                        <a:pt x="78" y="280"/>
                        <a:pt x="78" y="282"/>
                      </a:cubicBezTo>
                      <a:cubicBezTo>
                        <a:pt x="78" y="284"/>
                        <a:pt x="81" y="287"/>
                        <a:pt x="82" y="288"/>
                      </a:cubicBezTo>
                      <a:cubicBezTo>
                        <a:pt x="82" y="288"/>
                        <a:pt x="80" y="288"/>
                        <a:pt x="77" y="289"/>
                      </a:cubicBezTo>
                      <a:cubicBezTo>
                        <a:pt x="74" y="290"/>
                        <a:pt x="79" y="291"/>
                        <a:pt x="82" y="291"/>
                      </a:cubicBezTo>
                      <a:cubicBezTo>
                        <a:pt x="85" y="291"/>
                        <a:pt x="88" y="294"/>
                        <a:pt x="91" y="296"/>
                      </a:cubicBezTo>
                      <a:cubicBezTo>
                        <a:pt x="91" y="296"/>
                        <a:pt x="91" y="294"/>
                        <a:pt x="88" y="290"/>
                      </a:cubicBezTo>
                      <a:cubicBezTo>
                        <a:pt x="88" y="289"/>
                        <a:pt x="86" y="286"/>
                        <a:pt x="86" y="286"/>
                      </a:cubicBezTo>
                      <a:cubicBezTo>
                        <a:pt x="86" y="286"/>
                        <a:pt x="83" y="279"/>
                        <a:pt x="81" y="277"/>
                      </a:cubicBezTo>
                      <a:cubicBezTo>
                        <a:pt x="80" y="276"/>
                        <a:pt x="75" y="267"/>
                        <a:pt x="74" y="265"/>
                      </a:cubicBezTo>
                      <a:cubicBezTo>
                        <a:pt x="72" y="263"/>
                        <a:pt x="70" y="261"/>
                        <a:pt x="68" y="261"/>
                      </a:cubicBezTo>
                      <a:cubicBezTo>
                        <a:pt x="66" y="261"/>
                        <a:pt x="65" y="260"/>
                        <a:pt x="64" y="259"/>
                      </a:cubicBezTo>
                      <a:cubicBezTo>
                        <a:pt x="63" y="259"/>
                        <a:pt x="60" y="260"/>
                        <a:pt x="58" y="261"/>
                      </a:cubicBezTo>
                    </a:path>
                  </a:pathLst>
                </a:custGeom>
                <a:solidFill>
                  <a:srgbClr val="FFFFFF">
                    <a:alpha val="5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17" tIns="34258" rIns="68517" bIns="342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577">
                    <a:defRPr/>
                  </a:pPr>
                  <a:endParaRPr lang="en-US" sz="1349" ker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" name="Oval 36"/>
              <p:cNvSpPr/>
              <p:nvPr/>
            </p:nvSpPr>
            <p:spPr bwMode="auto">
              <a:xfrm>
                <a:off x="3647753" y="591079"/>
                <a:ext cx="1388492" cy="1389777"/>
              </a:xfrm>
              <a:prstGeom prst="ellipse">
                <a:avLst/>
              </a:prstGeom>
              <a:solidFill>
                <a:srgbClr val="5E81D3">
                  <a:alpha val="55000"/>
                </a:srgbClr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17" tIns="34258" rIns="68517" bIns="3425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357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349" kern="0" dirty="0" err="1">
                  <a:solidFill>
                    <a:sysClr val="windowText" lastClr="000000"/>
                  </a:solidFill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28" name="Freeform 11"/>
              <p:cNvSpPr>
                <a:spLocks noEditPoints="1"/>
              </p:cNvSpPr>
              <p:nvPr/>
            </p:nvSpPr>
            <p:spPr bwMode="auto">
              <a:xfrm>
                <a:off x="4098148" y="982010"/>
                <a:ext cx="522668" cy="617698"/>
              </a:xfrm>
              <a:custGeom>
                <a:avLst/>
                <a:gdLst>
                  <a:gd name="T0" fmla="*/ 141 w 281"/>
                  <a:gd name="T1" fmla="*/ 71 h 332"/>
                  <a:gd name="T2" fmla="*/ 141 w 281"/>
                  <a:gd name="T3" fmla="*/ 71 h 332"/>
                  <a:gd name="T4" fmla="*/ 141 w 281"/>
                  <a:gd name="T5" fmla="*/ 71 h 332"/>
                  <a:gd name="T6" fmla="*/ 72 w 281"/>
                  <a:gd name="T7" fmla="*/ 90 h 332"/>
                  <a:gd name="T8" fmla="*/ 71 w 281"/>
                  <a:gd name="T9" fmla="*/ 181 h 332"/>
                  <a:gd name="T10" fmla="*/ 76 w 281"/>
                  <a:gd name="T11" fmla="*/ 195 h 332"/>
                  <a:gd name="T12" fmla="*/ 192 w 281"/>
                  <a:gd name="T13" fmla="*/ 81 h 332"/>
                  <a:gd name="T14" fmla="*/ 141 w 281"/>
                  <a:gd name="T15" fmla="*/ 71 h 332"/>
                  <a:gd name="T16" fmla="*/ 95 w 281"/>
                  <a:gd name="T17" fmla="*/ 217 h 332"/>
                  <a:gd name="T18" fmla="*/ 141 w 281"/>
                  <a:gd name="T19" fmla="*/ 246 h 332"/>
                  <a:gd name="T20" fmla="*/ 141 w 281"/>
                  <a:gd name="T21" fmla="*/ 246 h 332"/>
                  <a:gd name="T22" fmla="*/ 141 w 281"/>
                  <a:gd name="T23" fmla="*/ 246 h 332"/>
                  <a:gd name="T24" fmla="*/ 141 w 281"/>
                  <a:gd name="T25" fmla="*/ 246 h 332"/>
                  <a:gd name="T26" fmla="*/ 141 w 281"/>
                  <a:gd name="T27" fmla="*/ 246 h 332"/>
                  <a:gd name="T28" fmla="*/ 210 w 281"/>
                  <a:gd name="T29" fmla="*/ 181 h 332"/>
                  <a:gd name="T30" fmla="*/ 210 w 281"/>
                  <a:gd name="T31" fmla="*/ 104 h 332"/>
                  <a:gd name="T32" fmla="*/ 95 w 281"/>
                  <a:gd name="T33" fmla="*/ 217 h 332"/>
                  <a:gd name="T34" fmla="*/ 281 w 281"/>
                  <a:gd name="T35" fmla="*/ 38 h 332"/>
                  <a:gd name="T36" fmla="*/ 141 w 281"/>
                  <a:gd name="T37" fmla="*/ 0 h 332"/>
                  <a:gd name="T38" fmla="*/ 141 w 281"/>
                  <a:gd name="T39" fmla="*/ 0 h 332"/>
                  <a:gd name="T40" fmla="*/ 141 w 281"/>
                  <a:gd name="T41" fmla="*/ 0 h 332"/>
                  <a:gd name="T42" fmla="*/ 1 w 281"/>
                  <a:gd name="T43" fmla="*/ 38 h 332"/>
                  <a:gd name="T44" fmla="*/ 0 w 281"/>
                  <a:gd name="T45" fmla="*/ 201 h 332"/>
                  <a:gd name="T46" fmla="*/ 141 w 281"/>
                  <a:gd name="T47" fmla="*/ 332 h 332"/>
                  <a:gd name="T48" fmla="*/ 141 w 281"/>
                  <a:gd name="T49" fmla="*/ 332 h 332"/>
                  <a:gd name="T50" fmla="*/ 141 w 281"/>
                  <a:gd name="T51" fmla="*/ 332 h 332"/>
                  <a:gd name="T52" fmla="*/ 141 w 281"/>
                  <a:gd name="T53" fmla="*/ 332 h 332"/>
                  <a:gd name="T54" fmla="*/ 141 w 281"/>
                  <a:gd name="T55" fmla="*/ 332 h 332"/>
                  <a:gd name="T56" fmla="*/ 281 w 281"/>
                  <a:gd name="T57" fmla="*/ 201 h 332"/>
                  <a:gd name="T58" fmla="*/ 281 w 281"/>
                  <a:gd name="T59" fmla="*/ 38 h 332"/>
                  <a:gd name="T60" fmla="*/ 141 w 281"/>
                  <a:gd name="T61" fmla="*/ 289 h 332"/>
                  <a:gd name="T62" fmla="*/ 141 w 281"/>
                  <a:gd name="T63" fmla="*/ 289 h 332"/>
                  <a:gd name="T64" fmla="*/ 141 w 281"/>
                  <a:gd name="T65" fmla="*/ 289 h 332"/>
                  <a:gd name="T66" fmla="*/ 141 w 281"/>
                  <a:gd name="T67" fmla="*/ 289 h 332"/>
                  <a:gd name="T68" fmla="*/ 141 w 281"/>
                  <a:gd name="T69" fmla="*/ 289 h 332"/>
                  <a:gd name="T70" fmla="*/ 36 w 281"/>
                  <a:gd name="T71" fmla="*/ 192 h 332"/>
                  <a:gd name="T72" fmla="*/ 37 w 281"/>
                  <a:gd name="T73" fmla="*/ 62 h 332"/>
                  <a:gd name="T74" fmla="*/ 141 w 281"/>
                  <a:gd name="T75" fmla="*/ 34 h 332"/>
                  <a:gd name="T76" fmla="*/ 141 w 281"/>
                  <a:gd name="T77" fmla="*/ 34 h 332"/>
                  <a:gd name="T78" fmla="*/ 141 w 281"/>
                  <a:gd name="T79" fmla="*/ 34 h 332"/>
                  <a:gd name="T80" fmla="*/ 245 w 281"/>
                  <a:gd name="T81" fmla="*/ 62 h 332"/>
                  <a:gd name="T82" fmla="*/ 245 w 281"/>
                  <a:gd name="T83" fmla="*/ 192 h 332"/>
                  <a:gd name="T84" fmla="*/ 141 w 281"/>
                  <a:gd name="T85" fmla="*/ 289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1" h="332">
                    <a:moveTo>
                      <a:pt x="141" y="71"/>
                    </a:moveTo>
                    <a:cubicBezTo>
                      <a:pt x="141" y="71"/>
                      <a:pt x="141" y="71"/>
                      <a:pt x="141" y="71"/>
                    </a:cubicBezTo>
                    <a:cubicBezTo>
                      <a:pt x="141" y="71"/>
                      <a:pt x="141" y="71"/>
                      <a:pt x="141" y="71"/>
                    </a:cubicBezTo>
                    <a:cubicBezTo>
                      <a:pt x="95" y="73"/>
                      <a:pt x="72" y="90"/>
                      <a:pt x="72" y="90"/>
                    </a:cubicBezTo>
                    <a:cubicBezTo>
                      <a:pt x="72" y="90"/>
                      <a:pt x="71" y="130"/>
                      <a:pt x="71" y="181"/>
                    </a:cubicBezTo>
                    <a:cubicBezTo>
                      <a:pt x="72" y="186"/>
                      <a:pt x="74" y="191"/>
                      <a:pt x="76" y="195"/>
                    </a:cubicBezTo>
                    <a:cubicBezTo>
                      <a:pt x="192" y="81"/>
                      <a:pt x="192" y="81"/>
                      <a:pt x="192" y="81"/>
                    </a:cubicBezTo>
                    <a:cubicBezTo>
                      <a:pt x="181" y="77"/>
                      <a:pt x="163" y="72"/>
                      <a:pt x="141" y="71"/>
                    </a:cubicBezTo>
                    <a:moveTo>
                      <a:pt x="95" y="217"/>
                    </a:moveTo>
                    <a:cubicBezTo>
                      <a:pt x="115" y="234"/>
                      <a:pt x="140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2" y="246"/>
                      <a:pt x="206" y="215"/>
                      <a:pt x="210" y="181"/>
                    </a:cubicBezTo>
                    <a:cubicBezTo>
                      <a:pt x="210" y="148"/>
                      <a:pt x="210" y="120"/>
                      <a:pt x="210" y="104"/>
                    </a:cubicBezTo>
                    <a:lnTo>
                      <a:pt x="95" y="217"/>
                    </a:lnTo>
                    <a:close/>
                    <a:moveTo>
                      <a:pt x="281" y="38"/>
                    </a:moveTo>
                    <a:cubicBezTo>
                      <a:pt x="281" y="38"/>
                      <a:pt x="233" y="4"/>
                      <a:pt x="141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48" y="4"/>
                      <a:pt x="1" y="38"/>
                      <a:pt x="1" y="38"/>
                    </a:cubicBezTo>
                    <a:cubicBezTo>
                      <a:pt x="1" y="38"/>
                      <a:pt x="0" y="97"/>
                      <a:pt x="0" y="201"/>
                    </a:cubicBezTo>
                    <a:cubicBezTo>
                      <a:pt x="9" y="268"/>
                      <a:pt x="139" y="331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3" y="331"/>
                      <a:pt x="272" y="268"/>
                      <a:pt x="281" y="201"/>
                    </a:cubicBezTo>
                    <a:cubicBezTo>
                      <a:pt x="281" y="97"/>
                      <a:pt x="281" y="38"/>
                      <a:pt x="281" y="38"/>
                    </a:cubicBezTo>
                    <a:moveTo>
                      <a:pt x="141" y="289"/>
                    </a:move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39" y="288"/>
                      <a:pt x="43" y="242"/>
                      <a:pt x="36" y="192"/>
                    </a:cubicBezTo>
                    <a:cubicBezTo>
                      <a:pt x="36" y="114"/>
                      <a:pt x="37" y="62"/>
                      <a:pt x="37" y="62"/>
                    </a:cubicBezTo>
                    <a:cubicBezTo>
                      <a:pt x="37" y="62"/>
                      <a:pt x="72" y="37"/>
                      <a:pt x="141" y="34"/>
                    </a:cubicBezTo>
                    <a:cubicBezTo>
                      <a:pt x="141" y="34"/>
                      <a:pt x="141" y="34"/>
                      <a:pt x="141" y="34"/>
                    </a:cubicBezTo>
                    <a:cubicBezTo>
                      <a:pt x="141" y="34"/>
                      <a:pt x="141" y="34"/>
                      <a:pt x="141" y="34"/>
                    </a:cubicBezTo>
                    <a:cubicBezTo>
                      <a:pt x="209" y="37"/>
                      <a:pt x="245" y="62"/>
                      <a:pt x="245" y="62"/>
                    </a:cubicBezTo>
                    <a:cubicBezTo>
                      <a:pt x="245" y="62"/>
                      <a:pt x="245" y="114"/>
                      <a:pt x="245" y="192"/>
                    </a:cubicBezTo>
                    <a:cubicBezTo>
                      <a:pt x="239" y="242"/>
                      <a:pt x="142" y="288"/>
                      <a:pt x="141" y="28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68517" tIns="34258" rIns="68517" bIns="34258" numCol="1" anchor="t" anchorCtr="0" compatLnSpc="1">
                <a:prstTxWarp prst="textNoShape">
                  <a:avLst/>
                </a:prstTxWarp>
              </a:bodyPr>
              <a:lstStyle/>
              <a:p>
                <a:pPr defTabSz="913577">
                  <a:defRPr/>
                </a:pPr>
                <a:endParaRPr lang="en-US" sz="1349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1" name="Rectangle 59"/>
            <p:cNvSpPr/>
            <p:nvPr/>
          </p:nvSpPr>
          <p:spPr>
            <a:xfrm>
              <a:off x="5326701" y="4371469"/>
              <a:ext cx="108074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ＭＳ Ｐ明朝" panose="02020600040205080304" pitchFamily="18" charset="-128"/>
                  <a:ea typeface="ＭＳ Ｐ明朝" panose="02020600040205080304" pitchFamily="18" charset="-128"/>
                </a:rPr>
                <a:t>Umbrella DNS</a:t>
              </a:r>
              <a:endPara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明朝" panose="02020600040205080304" pitchFamily="18" charset="-128"/>
                <a:ea typeface="ＭＳ Ｐ明朝" panose="02020600040205080304" pitchFamily="18" charset="-128"/>
              </a:endParaRPr>
            </a:p>
          </p:txBody>
        </p:sp>
      </p:grpSp>
      <p:cxnSp>
        <p:nvCxnSpPr>
          <p:cNvPr id="32" name="直線矢印コネクタ 31"/>
          <p:cNvCxnSpPr>
            <a:stCxn id="23" idx="0"/>
            <a:endCxn id="29" idx="2"/>
          </p:cNvCxnSpPr>
          <p:nvPr/>
        </p:nvCxnSpPr>
        <p:spPr>
          <a:xfrm flipV="1">
            <a:off x="6527729" y="2812691"/>
            <a:ext cx="969671" cy="147925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6" descr="C:\Users\ecoffey\AppData\Local\Temp\Rar$DRa0.547\Wireless LAN Controller\Png\Unknown\Wireless LAN Controller_unknown_256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39" y="4291945"/>
            <a:ext cx="829299" cy="37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グループ化 42"/>
          <p:cNvGrpSpPr/>
          <p:nvPr/>
        </p:nvGrpSpPr>
        <p:grpSpPr>
          <a:xfrm rot="18321475">
            <a:off x="8256570" y="4735613"/>
            <a:ext cx="311179" cy="290533"/>
            <a:chOff x="6355467" y="3833905"/>
            <a:chExt cx="311179" cy="290533"/>
          </a:xfrm>
        </p:grpSpPr>
        <p:sp>
          <p:nvSpPr>
            <p:cNvPr id="40" name="円弧 39"/>
            <p:cNvSpPr/>
            <p:nvPr/>
          </p:nvSpPr>
          <p:spPr>
            <a:xfrm rot="19746015">
              <a:off x="6368318" y="3990978"/>
              <a:ext cx="134573" cy="133460"/>
            </a:xfrm>
            <a:prstGeom prst="arc">
              <a:avLst>
                <a:gd name="adj1" fmla="val 16200000"/>
                <a:gd name="adj2" fmla="val 5590868"/>
              </a:avLst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弧 40"/>
            <p:cNvSpPr/>
            <p:nvPr/>
          </p:nvSpPr>
          <p:spPr>
            <a:xfrm rot="19746015">
              <a:off x="6355467" y="3917195"/>
              <a:ext cx="240441" cy="200095"/>
            </a:xfrm>
            <a:prstGeom prst="arc">
              <a:avLst>
                <a:gd name="adj1" fmla="val 16200000"/>
                <a:gd name="adj2" fmla="val 5590868"/>
              </a:avLst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弧 41"/>
            <p:cNvSpPr/>
            <p:nvPr/>
          </p:nvSpPr>
          <p:spPr>
            <a:xfrm rot="19746015">
              <a:off x="6457422" y="3833905"/>
              <a:ext cx="209224" cy="252669"/>
            </a:xfrm>
            <a:prstGeom prst="arc">
              <a:avLst>
                <a:gd name="adj1" fmla="val 16200000"/>
                <a:gd name="adj2" fmla="val 5590868"/>
              </a:avLst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4" name="図 4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599" y="5098440"/>
            <a:ext cx="591731" cy="435580"/>
          </a:xfrm>
          <a:prstGeom prst="rect">
            <a:avLst/>
          </a:prstGeom>
        </p:spPr>
      </p:pic>
      <p:cxnSp>
        <p:nvCxnSpPr>
          <p:cNvPr id="46" name="直線コネクタ 45"/>
          <p:cNvCxnSpPr>
            <a:stCxn id="23" idx="2"/>
            <a:endCxn id="22" idx="0"/>
          </p:cNvCxnSpPr>
          <p:nvPr/>
        </p:nvCxnSpPr>
        <p:spPr>
          <a:xfrm>
            <a:off x="6527729" y="4776146"/>
            <a:ext cx="92888" cy="4586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>
            <a:stCxn id="34" idx="0"/>
            <a:endCxn id="29" idx="2"/>
          </p:cNvCxnSpPr>
          <p:nvPr/>
        </p:nvCxnSpPr>
        <p:spPr>
          <a:xfrm flipH="1" flipV="1">
            <a:off x="7497400" y="2812691"/>
            <a:ext cx="918289" cy="147925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28"/>
          <p:cNvSpPr/>
          <p:nvPr/>
        </p:nvSpPr>
        <p:spPr>
          <a:xfrm>
            <a:off x="759618" y="3870743"/>
            <a:ext cx="3212902" cy="2159118"/>
          </a:xfrm>
          <a:prstGeom prst="ellipse">
            <a:avLst/>
          </a:prstGeom>
          <a:noFill/>
          <a:ln>
            <a:solidFill>
              <a:srgbClr val="66FF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5" name="Picture 4" descr="C:\Users\ecoffey\AppData\Local\Temp\Rar$DRa0.080\30032_Device_generic_building_default_256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6295" y="3266014"/>
            <a:ext cx="917694" cy="91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テキスト ボックス 55"/>
          <p:cNvSpPr txBox="1"/>
          <p:nvPr/>
        </p:nvSpPr>
        <p:spPr>
          <a:xfrm>
            <a:off x="1854474" y="531519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社内</a:t>
            </a:r>
            <a:endParaRPr lang="en-US" altLang="ja-JP" sz="3200" dirty="0"/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380" y="4157144"/>
            <a:ext cx="591731" cy="435580"/>
          </a:xfrm>
          <a:prstGeom prst="rect">
            <a:avLst/>
          </a:prstGeom>
        </p:spPr>
      </p:pic>
      <p:grpSp>
        <p:nvGrpSpPr>
          <p:cNvPr id="59" name="グループ化 58"/>
          <p:cNvGrpSpPr/>
          <p:nvPr/>
        </p:nvGrpSpPr>
        <p:grpSpPr>
          <a:xfrm>
            <a:off x="1884606" y="1582551"/>
            <a:ext cx="1223817" cy="1223047"/>
            <a:chOff x="5241032" y="3576120"/>
            <a:chExt cx="1223817" cy="1223047"/>
          </a:xfrm>
        </p:grpSpPr>
        <p:grpSp>
          <p:nvGrpSpPr>
            <p:cNvPr id="60" name="Group 33"/>
            <p:cNvGrpSpPr>
              <a:grpSpLocks noChangeAspect="1"/>
            </p:cNvGrpSpPr>
            <p:nvPr/>
          </p:nvGrpSpPr>
          <p:grpSpPr>
            <a:xfrm>
              <a:off x="5241032" y="3576120"/>
              <a:ext cx="1223817" cy="1223047"/>
              <a:chOff x="3627623" y="572033"/>
              <a:chExt cx="1428767" cy="1427868"/>
            </a:xfrm>
          </p:grpSpPr>
          <p:sp>
            <p:nvSpPr>
              <p:cNvPr id="62" name="Oval 34"/>
              <p:cNvSpPr/>
              <p:nvPr/>
            </p:nvSpPr>
            <p:spPr bwMode="auto">
              <a:xfrm>
                <a:off x="3647753" y="591079"/>
                <a:ext cx="1388492" cy="1389777"/>
              </a:xfrm>
              <a:prstGeom prst="ellipse">
                <a:avLst/>
              </a:prstGeom>
              <a:solidFill>
                <a:srgbClr val="5E81D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17" tIns="34258" rIns="68517" bIns="3425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1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349" kern="0" dirty="0" err="1">
                  <a:solidFill>
                    <a:sysClr val="windowText" lastClr="000000"/>
                  </a:solidFill>
                  <a:ea typeface="新細明體" charset="0"/>
                  <a:cs typeface="新細明體" charset="0"/>
                </a:endParaRPr>
              </a:p>
            </p:txBody>
          </p:sp>
          <p:grpSp>
            <p:nvGrpSpPr>
              <p:cNvPr id="63" name="Group 4"/>
              <p:cNvGrpSpPr>
                <a:grpSpLocks noChangeAspect="1"/>
              </p:cNvGrpSpPr>
              <p:nvPr/>
            </p:nvGrpSpPr>
            <p:grpSpPr bwMode="auto">
              <a:xfrm>
                <a:off x="3627623" y="572033"/>
                <a:ext cx="1428767" cy="1427868"/>
                <a:chOff x="3231" y="2150"/>
                <a:chExt cx="644" cy="643"/>
              </a:xfrm>
            </p:grpSpPr>
            <p:sp>
              <p:nvSpPr>
                <p:cNvPr id="66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231" y="2150"/>
                  <a:ext cx="643" cy="6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17" tIns="34258" rIns="68517" bIns="342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577">
                    <a:defRPr/>
                  </a:pPr>
                  <a:endParaRPr lang="en-US" sz="1349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Freeform 6"/>
                <p:cNvSpPr>
                  <a:spLocks noEditPoints="1"/>
                </p:cNvSpPr>
                <p:nvPr/>
              </p:nvSpPr>
              <p:spPr bwMode="auto">
                <a:xfrm>
                  <a:off x="3311" y="2155"/>
                  <a:ext cx="564" cy="594"/>
                </a:xfrm>
                <a:custGeom>
                  <a:avLst/>
                  <a:gdLst>
                    <a:gd name="T0" fmla="*/ 46 w 545"/>
                    <a:gd name="T1" fmla="*/ 502 h 573"/>
                    <a:gd name="T2" fmla="*/ 23 w 545"/>
                    <a:gd name="T3" fmla="*/ 381 h 573"/>
                    <a:gd name="T4" fmla="*/ 30 w 545"/>
                    <a:gd name="T5" fmla="*/ 318 h 573"/>
                    <a:gd name="T6" fmla="*/ 1 w 545"/>
                    <a:gd name="T7" fmla="*/ 215 h 573"/>
                    <a:gd name="T8" fmla="*/ 4 w 545"/>
                    <a:gd name="T9" fmla="*/ 187 h 573"/>
                    <a:gd name="T10" fmla="*/ 137 w 545"/>
                    <a:gd name="T11" fmla="*/ 51 h 573"/>
                    <a:gd name="T12" fmla="*/ 218 w 545"/>
                    <a:gd name="T13" fmla="*/ 13 h 573"/>
                    <a:gd name="T14" fmla="*/ 212 w 545"/>
                    <a:gd name="T15" fmla="*/ 81 h 573"/>
                    <a:gd name="T16" fmla="*/ 217 w 545"/>
                    <a:gd name="T17" fmla="*/ 92 h 573"/>
                    <a:gd name="T18" fmla="*/ 179 w 545"/>
                    <a:gd name="T19" fmla="*/ 145 h 573"/>
                    <a:gd name="T20" fmla="*/ 236 w 545"/>
                    <a:gd name="T21" fmla="*/ 145 h 573"/>
                    <a:gd name="T22" fmla="*/ 188 w 545"/>
                    <a:gd name="T23" fmla="*/ 180 h 573"/>
                    <a:gd name="T24" fmla="*/ 165 w 545"/>
                    <a:gd name="T25" fmla="*/ 203 h 573"/>
                    <a:gd name="T26" fmla="*/ 136 w 545"/>
                    <a:gd name="T27" fmla="*/ 208 h 573"/>
                    <a:gd name="T28" fmla="*/ 74 w 545"/>
                    <a:gd name="T29" fmla="*/ 216 h 573"/>
                    <a:gd name="T30" fmla="*/ 38 w 545"/>
                    <a:gd name="T31" fmla="*/ 251 h 573"/>
                    <a:gd name="T32" fmla="*/ 40 w 545"/>
                    <a:gd name="T33" fmla="*/ 305 h 573"/>
                    <a:gd name="T34" fmla="*/ 88 w 545"/>
                    <a:gd name="T35" fmla="*/ 347 h 573"/>
                    <a:gd name="T36" fmla="*/ 157 w 545"/>
                    <a:gd name="T37" fmla="*/ 418 h 573"/>
                    <a:gd name="T38" fmla="*/ 214 w 545"/>
                    <a:gd name="T39" fmla="*/ 476 h 573"/>
                    <a:gd name="T40" fmla="*/ 162 w 545"/>
                    <a:gd name="T41" fmla="*/ 541 h 573"/>
                    <a:gd name="T42" fmla="*/ 98 w 545"/>
                    <a:gd name="T43" fmla="*/ 552 h 573"/>
                    <a:gd name="T44" fmla="*/ 418 w 545"/>
                    <a:gd name="T45" fmla="*/ 543 h 573"/>
                    <a:gd name="T46" fmla="*/ 388 w 545"/>
                    <a:gd name="T47" fmla="*/ 459 h 573"/>
                    <a:gd name="T48" fmla="*/ 402 w 545"/>
                    <a:gd name="T49" fmla="*/ 307 h 573"/>
                    <a:gd name="T50" fmla="*/ 509 w 545"/>
                    <a:gd name="T51" fmla="*/ 290 h 573"/>
                    <a:gd name="T52" fmla="*/ 494 w 545"/>
                    <a:gd name="T53" fmla="*/ 207 h 573"/>
                    <a:gd name="T54" fmla="*/ 483 w 545"/>
                    <a:gd name="T55" fmla="*/ 266 h 573"/>
                    <a:gd name="T56" fmla="*/ 454 w 545"/>
                    <a:gd name="T57" fmla="*/ 255 h 573"/>
                    <a:gd name="T58" fmla="*/ 391 w 545"/>
                    <a:gd name="T59" fmla="*/ 280 h 573"/>
                    <a:gd name="T60" fmla="*/ 422 w 545"/>
                    <a:gd name="T61" fmla="*/ 184 h 573"/>
                    <a:gd name="T62" fmla="*/ 431 w 545"/>
                    <a:gd name="T63" fmla="*/ 157 h 573"/>
                    <a:gd name="T64" fmla="*/ 401 w 545"/>
                    <a:gd name="T65" fmla="*/ 138 h 573"/>
                    <a:gd name="T66" fmla="*/ 415 w 545"/>
                    <a:gd name="T67" fmla="*/ 89 h 573"/>
                    <a:gd name="T68" fmla="*/ 367 w 545"/>
                    <a:gd name="T69" fmla="*/ 40 h 573"/>
                    <a:gd name="T70" fmla="*/ 244 w 545"/>
                    <a:gd name="T71" fmla="*/ 9 h 573"/>
                    <a:gd name="T72" fmla="*/ 253 w 545"/>
                    <a:gd name="T73" fmla="*/ 0 h 573"/>
                    <a:gd name="T74" fmla="*/ 534 w 545"/>
                    <a:gd name="T75" fmla="*/ 315 h 573"/>
                    <a:gd name="T76" fmla="*/ 358 w 545"/>
                    <a:gd name="T77" fmla="*/ 48 h 573"/>
                    <a:gd name="T78" fmla="*/ 396 w 545"/>
                    <a:gd name="T79" fmla="*/ 199 h 573"/>
                    <a:gd name="T80" fmla="*/ 394 w 545"/>
                    <a:gd name="T81" fmla="*/ 184 h 573"/>
                    <a:gd name="T82" fmla="*/ 433 w 545"/>
                    <a:gd name="T83" fmla="*/ 274 h 573"/>
                    <a:gd name="T84" fmla="*/ 363 w 545"/>
                    <a:gd name="T85" fmla="*/ 81 h 573"/>
                    <a:gd name="T86" fmla="*/ 357 w 545"/>
                    <a:gd name="T87" fmla="*/ 153 h 573"/>
                    <a:gd name="T88" fmla="*/ 246 w 545"/>
                    <a:gd name="T89" fmla="*/ 59 h 573"/>
                    <a:gd name="T90" fmla="*/ 246 w 545"/>
                    <a:gd name="T91" fmla="*/ 63 h 573"/>
                    <a:gd name="T92" fmla="*/ 227 w 545"/>
                    <a:gd name="T93" fmla="*/ 51 h 573"/>
                    <a:gd name="T94" fmla="*/ 236 w 545"/>
                    <a:gd name="T95" fmla="*/ 66 h 573"/>
                    <a:gd name="T96" fmla="*/ 276 w 545"/>
                    <a:gd name="T97" fmla="*/ 70 h 573"/>
                    <a:gd name="T98" fmla="*/ 285 w 545"/>
                    <a:gd name="T99" fmla="*/ 88 h 573"/>
                    <a:gd name="T100" fmla="*/ 326 w 545"/>
                    <a:gd name="T101" fmla="*/ 134 h 573"/>
                    <a:gd name="T102" fmla="*/ 320 w 545"/>
                    <a:gd name="T103" fmla="*/ 73 h 573"/>
                    <a:gd name="T104" fmla="*/ 224 w 545"/>
                    <a:gd name="T105" fmla="*/ 53 h 573"/>
                    <a:gd name="T106" fmla="*/ 241 w 545"/>
                    <a:gd name="T107" fmla="*/ 100 h 573"/>
                    <a:gd name="T108" fmla="*/ 230 w 545"/>
                    <a:gd name="T109" fmla="*/ 116 h 573"/>
                    <a:gd name="T110" fmla="*/ 260 w 545"/>
                    <a:gd name="T111" fmla="*/ 102 h 573"/>
                    <a:gd name="T112" fmla="*/ 206 w 545"/>
                    <a:gd name="T113" fmla="*/ 100 h 573"/>
                    <a:gd name="T114" fmla="*/ 200 w 545"/>
                    <a:gd name="T115" fmla="*/ 195 h 573"/>
                    <a:gd name="T116" fmla="*/ 87 w 545"/>
                    <a:gd name="T117" fmla="*/ 304 h 573"/>
                    <a:gd name="T118" fmla="*/ 73 w 545"/>
                    <a:gd name="T119" fmla="*/ 296 h 573"/>
                    <a:gd name="T120" fmla="*/ 74 w 545"/>
                    <a:gd name="T121" fmla="*/ 265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45" h="573">
                      <a:moveTo>
                        <a:pt x="371" y="41"/>
                      </a:moveTo>
                      <a:cubicBezTo>
                        <a:pt x="370" y="41"/>
                        <a:pt x="370" y="40"/>
                        <a:pt x="369" y="40"/>
                      </a:cubicBezTo>
                      <a:lnTo>
                        <a:pt x="371" y="41"/>
                      </a:lnTo>
                      <a:close/>
                      <a:moveTo>
                        <a:pt x="233" y="62"/>
                      </a:moveTo>
                      <a:cubicBezTo>
                        <a:pt x="235" y="61"/>
                        <a:pt x="237" y="61"/>
                        <a:pt x="237" y="61"/>
                      </a:cubicBezTo>
                      <a:cubicBezTo>
                        <a:pt x="236" y="60"/>
                        <a:pt x="235" y="59"/>
                        <a:pt x="234" y="60"/>
                      </a:cubicBezTo>
                      <a:cubicBezTo>
                        <a:pt x="234" y="61"/>
                        <a:pt x="233" y="62"/>
                        <a:pt x="233" y="62"/>
                      </a:cubicBezTo>
                      <a:moveTo>
                        <a:pt x="72" y="565"/>
                      </a:moveTo>
                      <a:cubicBezTo>
                        <a:pt x="70" y="564"/>
                        <a:pt x="70" y="564"/>
                        <a:pt x="70" y="564"/>
                      </a:cubicBezTo>
                      <a:cubicBezTo>
                        <a:pt x="70" y="564"/>
                        <a:pt x="68" y="562"/>
                        <a:pt x="66" y="562"/>
                      </a:cubicBezTo>
                      <a:cubicBezTo>
                        <a:pt x="65" y="561"/>
                        <a:pt x="64" y="560"/>
                        <a:pt x="63" y="558"/>
                      </a:cubicBezTo>
                      <a:cubicBezTo>
                        <a:pt x="61" y="557"/>
                        <a:pt x="60" y="557"/>
                        <a:pt x="59" y="556"/>
                      </a:cubicBezTo>
                      <a:cubicBezTo>
                        <a:pt x="58" y="556"/>
                        <a:pt x="56" y="554"/>
                        <a:pt x="55" y="552"/>
                      </a:cubicBezTo>
                      <a:cubicBezTo>
                        <a:pt x="54" y="549"/>
                        <a:pt x="54" y="550"/>
                        <a:pt x="52" y="548"/>
                      </a:cubicBezTo>
                      <a:cubicBezTo>
                        <a:pt x="51" y="546"/>
                        <a:pt x="50" y="544"/>
                        <a:pt x="50" y="540"/>
                      </a:cubicBezTo>
                      <a:cubicBezTo>
                        <a:pt x="47" y="539"/>
                        <a:pt x="45" y="537"/>
                        <a:pt x="45" y="536"/>
                      </a:cubicBezTo>
                      <a:cubicBezTo>
                        <a:pt x="45" y="536"/>
                        <a:pt x="43" y="533"/>
                        <a:pt x="43" y="532"/>
                      </a:cubicBezTo>
                      <a:cubicBezTo>
                        <a:pt x="43" y="530"/>
                        <a:pt x="43" y="529"/>
                        <a:pt x="41" y="527"/>
                      </a:cubicBezTo>
                      <a:cubicBezTo>
                        <a:pt x="42" y="526"/>
                        <a:pt x="44" y="523"/>
                        <a:pt x="46" y="521"/>
                      </a:cubicBezTo>
                      <a:cubicBezTo>
                        <a:pt x="46" y="521"/>
                        <a:pt x="45" y="514"/>
                        <a:pt x="45" y="511"/>
                      </a:cubicBezTo>
                      <a:cubicBezTo>
                        <a:pt x="44" y="508"/>
                        <a:pt x="45" y="503"/>
                        <a:pt x="46" y="502"/>
                      </a:cubicBezTo>
                      <a:cubicBezTo>
                        <a:pt x="47" y="501"/>
                        <a:pt x="47" y="497"/>
                        <a:pt x="48" y="495"/>
                      </a:cubicBezTo>
                      <a:cubicBezTo>
                        <a:pt x="48" y="492"/>
                        <a:pt x="47" y="490"/>
                        <a:pt x="49" y="489"/>
                      </a:cubicBezTo>
                      <a:cubicBezTo>
                        <a:pt x="51" y="487"/>
                        <a:pt x="50" y="485"/>
                        <a:pt x="50" y="482"/>
                      </a:cubicBezTo>
                      <a:cubicBezTo>
                        <a:pt x="51" y="479"/>
                        <a:pt x="50" y="477"/>
                        <a:pt x="50" y="476"/>
                      </a:cubicBezTo>
                      <a:cubicBezTo>
                        <a:pt x="50" y="473"/>
                        <a:pt x="48" y="472"/>
                        <a:pt x="48" y="471"/>
                      </a:cubicBezTo>
                      <a:cubicBezTo>
                        <a:pt x="48" y="469"/>
                        <a:pt x="46" y="466"/>
                        <a:pt x="45" y="465"/>
                      </a:cubicBezTo>
                      <a:cubicBezTo>
                        <a:pt x="43" y="464"/>
                        <a:pt x="42" y="462"/>
                        <a:pt x="41" y="460"/>
                      </a:cubicBezTo>
                      <a:cubicBezTo>
                        <a:pt x="40" y="458"/>
                        <a:pt x="39" y="457"/>
                        <a:pt x="38" y="456"/>
                      </a:cubicBezTo>
                      <a:cubicBezTo>
                        <a:pt x="36" y="455"/>
                        <a:pt x="36" y="454"/>
                        <a:pt x="34" y="451"/>
                      </a:cubicBezTo>
                      <a:cubicBezTo>
                        <a:pt x="33" y="448"/>
                        <a:pt x="31" y="447"/>
                        <a:pt x="30" y="445"/>
                      </a:cubicBezTo>
                      <a:cubicBezTo>
                        <a:pt x="29" y="443"/>
                        <a:pt x="28" y="440"/>
                        <a:pt x="28" y="439"/>
                      </a:cubicBezTo>
                      <a:cubicBezTo>
                        <a:pt x="29" y="438"/>
                        <a:pt x="28" y="435"/>
                        <a:pt x="27" y="433"/>
                      </a:cubicBezTo>
                      <a:cubicBezTo>
                        <a:pt x="26" y="431"/>
                        <a:pt x="25" y="429"/>
                        <a:pt x="26" y="427"/>
                      </a:cubicBezTo>
                      <a:cubicBezTo>
                        <a:pt x="27" y="425"/>
                        <a:pt x="26" y="423"/>
                        <a:pt x="25" y="421"/>
                      </a:cubicBezTo>
                      <a:cubicBezTo>
                        <a:pt x="24" y="418"/>
                        <a:pt x="23" y="417"/>
                        <a:pt x="24" y="415"/>
                      </a:cubicBezTo>
                      <a:cubicBezTo>
                        <a:pt x="24" y="413"/>
                        <a:pt x="24" y="413"/>
                        <a:pt x="23" y="408"/>
                      </a:cubicBezTo>
                      <a:cubicBezTo>
                        <a:pt x="22" y="405"/>
                        <a:pt x="19" y="398"/>
                        <a:pt x="17" y="396"/>
                      </a:cubicBezTo>
                      <a:cubicBezTo>
                        <a:pt x="16" y="393"/>
                        <a:pt x="18" y="392"/>
                        <a:pt x="18" y="390"/>
                      </a:cubicBezTo>
                      <a:cubicBezTo>
                        <a:pt x="17" y="388"/>
                        <a:pt x="18" y="387"/>
                        <a:pt x="20" y="388"/>
                      </a:cubicBezTo>
                      <a:cubicBezTo>
                        <a:pt x="22" y="388"/>
                        <a:pt x="23" y="387"/>
                        <a:pt x="23" y="386"/>
                      </a:cubicBezTo>
                      <a:cubicBezTo>
                        <a:pt x="24" y="384"/>
                        <a:pt x="24" y="384"/>
                        <a:pt x="23" y="381"/>
                      </a:cubicBezTo>
                      <a:cubicBezTo>
                        <a:pt x="23" y="381"/>
                        <a:pt x="24" y="377"/>
                        <a:pt x="24" y="375"/>
                      </a:cubicBezTo>
                      <a:cubicBezTo>
                        <a:pt x="24" y="373"/>
                        <a:pt x="26" y="374"/>
                        <a:pt x="27" y="372"/>
                      </a:cubicBezTo>
                      <a:cubicBezTo>
                        <a:pt x="28" y="370"/>
                        <a:pt x="29" y="369"/>
                        <a:pt x="31" y="370"/>
                      </a:cubicBezTo>
                      <a:cubicBezTo>
                        <a:pt x="33" y="370"/>
                        <a:pt x="35" y="370"/>
                        <a:pt x="37" y="368"/>
                      </a:cubicBezTo>
                      <a:cubicBezTo>
                        <a:pt x="38" y="365"/>
                        <a:pt x="40" y="365"/>
                        <a:pt x="41" y="367"/>
                      </a:cubicBezTo>
                      <a:cubicBezTo>
                        <a:pt x="43" y="369"/>
                        <a:pt x="43" y="368"/>
                        <a:pt x="47" y="365"/>
                      </a:cubicBezTo>
                      <a:cubicBezTo>
                        <a:pt x="47" y="365"/>
                        <a:pt x="46" y="365"/>
                        <a:pt x="45" y="362"/>
                      </a:cubicBezTo>
                      <a:cubicBezTo>
                        <a:pt x="44" y="360"/>
                        <a:pt x="47" y="355"/>
                        <a:pt x="48" y="352"/>
                      </a:cubicBezTo>
                      <a:cubicBezTo>
                        <a:pt x="49" y="350"/>
                        <a:pt x="49" y="351"/>
                        <a:pt x="49" y="346"/>
                      </a:cubicBezTo>
                      <a:cubicBezTo>
                        <a:pt x="48" y="343"/>
                        <a:pt x="48" y="341"/>
                        <a:pt x="49" y="341"/>
                      </a:cubicBezTo>
                      <a:cubicBezTo>
                        <a:pt x="50" y="341"/>
                        <a:pt x="50" y="341"/>
                        <a:pt x="50" y="339"/>
                      </a:cubicBezTo>
                      <a:cubicBezTo>
                        <a:pt x="49" y="337"/>
                        <a:pt x="47" y="334"/>
                        <a:pt x="47" y="334"/>
                      </a:cubicBezTo>
                      <a:cubicBezTo>
                        <a:pt x="45" y="334"/>
                        <a:pt x="43" y="334"/>
                        <a:pt x="42" y="335"/>
                      </a:cubicBezTo>
                      <a:cubicBezTo>
                        <a:pt x="41" y="335"/>
                        <a:pt x="41" y="335"/>
                        <a:pt x="41" y="335"/>
                      </a:cubicBezTo>
                      <a:cubicBezTo>
                        <a:pt x="42" y="336"/>
                        <a:pt x="41" y="338"/>
                        <a:pt x="41" y="339"/>
                      </a:cubicBezTo>
                      <a:cubicBezTo>
                        <a:pt x="41" y="339"/>
                        <a:pt x="39" y="339"/>
                        <a:pt x="39" y="339"/>
                      </a:cubicBezTo>
                      <a:cubicBezTo>
                        <a:pt x="38" y="336"/>
                        <a:pt x="37" y="336"/>
                        <a:pt x="37" y="335"/>
                      </a:cubicBezTo>
                      <a:cubicBezTo>
                        <a:pt x="37" y="335"/>
                        <a:pt x="37" y="333"/>
                        <a:pt x="37" y="333"/>
                      </a:cubicBezTo>
                      <a:cubicBezTo>
                        <a:pt x="37" y="332"/>
                        <a:pt x="36" y="331"/>
                        <a:pt x="35" y="330"/>
                      </a:cubicBezTo>
                      <a:cubicBezTo>
                        <a:pt x="34" y="329"/>
                        <a:pt x="32" y="327"/>
                        <a:pt x="32" y="326"/>
                      </a:cubicBezTo>
                      <a:cubicBezTo>
                        <a:pt x="32" y="324"/>
                        <a:pt x="30" y="319"/>
                        <a:pt x="30" y="318"/>
                      </a:cubicBezTo>
                      <a:cubicBezTo>
                        <a:pt x="31" y="316"/>
                        <a:pt x="29" y="313"/>
                        <a:pt x="29" y="313"/>
                      </a:cubicBezTo>
                      <a:cubicBezTo>
                        <a:pt x="28" y="315"/>
                        <a:pt x="28" y="316"/>
                        <a:pt x="28" y="315"/>
                      </a:cubicBezTo>
                      <a:cubicBezTo>
                        <a:pt x="27" y="314"/>
                        <a:pt x="26" y="313"/>
                        <a:pt x="26" y="311"/>
                      </a:cubicBezTo>
                      <a:cubicBezTo>
                        <a:pt x="27" y="310"/>
                        <a:pt x="28" y="307"/>
                        <a:pt x="28" y="307"/>
                      </a:cubicBezTo>
                      <a:cubicBezTo>
                        <a:pt x="28" y="303"/>
                        <a:pt x="27" y="290"/>
                        <a:pt x="27" y="290"/>
                      </a:cubicBezTo>
                      <a:cubicBezTo>
                        <a:pt x="25" y="290"/>
                        <a:pt x="24" y="290"/>
                        <a:pt x="24" y="289"/>
                      </a:cubicBezTo>
                      <a:cubicBezTo>
                        <a:pt x="24" y="287"/>
                        <a:pt x="22" y="283"/>
                        <a:pt x="20" y="282"/>
                      </a:cubicBezTo>
                      <a:cubicBezTo>
                        <a:pt x="19" y="280"/>
                        <a:pt x="19" y="277"/>
                        <a:pt x="18" y="276"/>
                      </a:cubicBezTo>
                      <a:cubicBezTo>
                        <a:pt x="17" y="274"/>
                        <a:pt x="17" y="271"/>
                        <a:pt x="17" y="269"/>
                      </a:cubicBezTo>
                      <a:cubicBezTo>
                        <a:pt x="17" y="268"/>
                        <a:pt x="16" y="263"/>
                        <a:pt x="16" y="263"/>
                      </a:cubicBezTo>
                      <a:cubicBezTo>
                        <a:pt x="15" y="261"/>
                        <a:pt x="13" y="257"/>
                        <a:pt x="13" y="257"/>
                      </a:cubicBezTo>
                      <a:cubicBezTo>
                        <a:pt x="9" y="257"/>
                        <a:pt x="9" y="257"/>
                        <a:pt x="9" y="255"/>
                      </a:cubicBezTo>
                      <a:cubicBezTo>
                        <a:pt x="8" y="254"/>
                        <a:pt x="6" y="251"/>
                        <a:pt x="6" y="250"/>
                      </a:cubicBezTo>
                      <a:cubicBezTo>
                        <a:pt x="6" y="249"/>
                        <a:pt x="6" y="247"/>
                        <a:pt x="6" y="246"/>
                      </a:cubicBezTo>
                      <a:cubicBezTo>
                        <a:pt x="6" y="244"/>
                        <a:pt x="5" y="243"/>
                        <a:pt x="4" y="241"/>
                      </a:cubicBezTo>
                      <a:cubicBezTo>
                        <a:pt x="4" y="239"/>
                        <a:pt x="4" y="235"/>
                        <a:pt x="3" y="233"/>
                      </a:cubicBezTo>
                      <a:cubicBezTo>
                        <a:pt x="2" y="231"/>
                        <a:pt x="2" y="228"/>
                        <a:pt x="2" y="227"/>
                      </a:cubicBezTo>
                      <a:cubicBezTo>
                        <a:pt x="1" y="226"/>
                        <a:pt x="1" y="225"/>
                        <a:pt x="1" y="223"/>
                      </a:cubicBezTo>
                      <a:cubicBezTo>
                        <a:pt x="1" y="221"/>
                        <a:pt x="2" y="220"/>
                        <a:pt x="1" y="219"/>
                      </a:cubicBezTo>
                      <a:cubicBezTo>
                        <a:pt x="0" y="218"/>
                        <a:pt x="1" y="216"/>
                        <a:pt x="1" y="216"/>
                      </a:cubicBezTo>
                      <a:cubicBezTo>
                        <a:pt x="1" y="216"/>
                        <a:pt x="2" y="217"/>
                        <a:pt x="1" y="215"/>
                      </a:cubicBezTo>
                      <a:cubicBezTo>
                        <a:pt x="1" y="214"/>
                        <a:pt x="1" y="213"/>
                        <a:pt x="2" y="212"/>
                      </a:cubicBezTo>
                      <a:cubicBezTo>
                        <a:pt x="3" y="210"/>
                        <a:pt x="9" y="200"/>
                        <a:pt x="9" y="200"/>
                      </a:cubicBezTo>
                      <a:cubicBezTo>
                        <a:pt x="10" y="194"/>
                        <a:pt x="11" y="192"/>
                        <a:pt x="11" y="191"/>
                      </a:cubicBezTo>
                      <a:cubicBezTo>
                        <a:pt x="12" y="191"/>
                        <a:pt x="12" y="190"/>
                        <a:pt x="12" y="189"/>
                      </a:cubicBezTo>
                      <a:cubicBezTo>
                        <a:pt x="12" y="187"/>
                        <a:pt x="12" y="186"/>
                        <a:pt x="13" y="185"/>
                      </a:cubicBezTo>
                      <a:cubicBezTo>
                        <a:pt x="13" y="184"/>
                        <a:pt x="14" y="181"/>
                        <a:pt x="14" y="181"/>
                      </a:cubicBezTo>
                      <a:cubicBezTo>
                        <a:pt x="14" y="180"/>
                        <a:pt x="14" y="179"/>
                        <a:pt x="14" y="179"/>
                      </a:cubicBezTo>
                      <a:cubicBezTo>
                        <a:pt x="16" y="177"/>
                        <a:pt x="17" y="176"/>
                        <a:pt x="17" y="176"/>
                      </a:cubicBezTo>
                      <a:cubicBezTo>
                        <a:pt x="17" y="174"/>
                        <a:pt x="17" y="174"/>
                        <a:pt x="18" y="172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20" y="168"/>
                        <a:pt x="22" y="162"/>
                        <a:pt x="22" y="161"/>
                      </a:cubicBezTo>
                      <a:cubicBezTo>
                        <a:pt x="22" y="159"/>
                        <a:pt x="26" y="152"/>
                        <a:pt x="28" y="151"/>
                      </a:cubicBezTo>
                      <a:cubicBezTo>
                        <a:pt x="30" y="149"/>
                        <a:pt x="32" y="143"/>
                        <a:pt x="32" y="140"/>
                      </a:cubicBezTo>
                      <a:cubicBezTo>
                        <a:pt x="32" y="140"/>
                        <a:pt x="24" y="149"/>
                        <a:pt x="23" y="150"/>
                      </a:cubicBezTo>
                      <a:cubicBezTo>
                        <a:pt x="23" y="150"/>
                        <a:pt x="21" y="155"/>
                        <a:pt x="20" y="156"/>
                      </a:cubicBezTo>
                      <a:cubicBezTo>
                        <a:pt x="19" y="157"/>
                        <a:pt x="19" y="159"/>
                        <a:pt x="18" y="161"/>
                      </a:cubicBezTo>
                      <a:cubicBezTo>
                        <a:pt x="16" y="165"/>
                        <a:pt x="16" y="165"/>
                        <a:pt x="16" y="165"/>
                      </a:cubicBezTo>
                      <a:cubicBezTo>
                        <a:pt x="16" y="165"/>
                        <a:pt x="14" y="170"/>
                        <a:pt x="12" y="171"/>
                      </a:cubicBezTo>
                      <a:cubicBezTo>
                        <a:pt x="10" y="173"/>
                        <a:pt x="8" y="179"/>
                        <a:pt x="8" y="181"/>
                      </a:cubicBezTo>
                      <a:cubicBezTo>
                        <a:pt x="7" y="184"/>
                        <a:pt x="7" y="186"/>
                        <a:pt x="7" y="186"/>
                      </a:cubicBezTo>
                      <a:cubicBezTo>
                        <a:pt x="7" y="186"/>
                        <a:pt x="5" y="188"/>
                        <a:pt x="4" y="187"/>
                      </a:cubicBezTo>
                      <a:cubicBezTo>
                        <a:pt x="4" y="186"/>
                        <a:pt x="5" y="182"/>
                        <a:pt x="6" y="179"/>
                      </a:cubicBezTo>
                      <a:cubicBezTo>
                        <a:pt x="6" y="179"/>
                        <a:pt x="7" y="177"/>
                        <a:pt x="7" y="175"/>
                      </a:cubicBezTo>
                      <a:cubicBezTo>
                        <a:pt x="6" y="174"/>
                        <a:pt x="12" y="167"/>
                        <a:pt x="14" y="163"/>
                      </a:cubicBezTo>
                      <a:cubicBezTo>
                        <a:pt x="15" y="156"/>
                        <a:pt x="15" y="156"/>
                        <a:pt x="15" y="156"/>
                      </a:cubicBezTo>
                      <a:cubicBezTo>
                        <a:pt x="19" y="155"/>
                        <a:pt x="19" y="155"/>
                        <a:pt x="19" y="155"/>
                      </a:cubicBezTo>
                      <a:cubicBezTo>
                        <a:pt x="19" y="155"/>
                        <a:pt x="21" y="149"/>
                        <a:pt x="22" y="146"/>
                      </a:cubicBezTo>
                      <a:cubicBezTo>
                        <a:pt x="24" y="144"/>
                        <a:pt x="27" y="140"/>
                        <a:pt x="28" y="138"/>
                      </a:cubicBezTo>
                      <a:cubicBezTo>
                        <a:pt x="29" y="136"/>
                        <a:pt x="33" y="131"/>
                        <a:pt x="37" y="124"/>
                      </a:cubicBezTo>
                      <a:cubicBezTo>
                        <a:pt x="37" y="124"/>
                        <a:pt x="38" y="120"/>
                        <a:pt x="38" y="118"/>
                      </a:cubicBezTo>
                      <a:cubicBezTo>
                        <a:pt x="39" y="116"/>
                        <a:pt x="42" y="114"/>
                        <a:pt x="43" y="112"/>
                      </a:cubicBezTo>
                      <a:cubicBezTo>
                        <a:pt x="44" y="110"/>
                        <a:pt x="49" y="107"/>
                        <a:pt x="53" y="104"/>
                      </a:cubicBezTo>
                      <a:cubicBezTo>
                        <a:pt x="52" y="102"/>
                        <a:pt x="52" y="102"/>
                        <a:pt x="52" y="102"/>
                      </a:cubicBezTo>
                      <a:cubicBezTo>
                        <a:pt x="52" y="102"/>
                        <a:pt x="53" y="102"/>
                        <a:pt x="56" y="100"/>
                      </a:cubicBezTo>
                      <a:cubicBezTo>
                        <a:pt x="57" y="97"/>
                        <a:pt x="58" y="97"/>
                        <a:pt x="61" y="95"/>
                      </a:cubicBezTo>
                      <a:cubicBezTo>
                        <a:pt x="62" y="93"/>
                        <a:pt x="67" y="91"/>
                        <a:pt x="67" y="91"/>
                      </a:cubicBezTo>
                      <a:cubicBezTo>
                        <a:pt x="69" y="91"/>
                        <a:pt x="82" y="83"/>
                        <a:pt x="85" y="83"/>
                      </a:cubicBezTo>
                      <a:cubicBezTo>
                        <a:pt x="87" y="82"/>
                        <a:pt x="94" y="77"/>
                        <a:pt x="97" y="74"/>
                      </a:cubicBezTo>
                      <a:cubicBezTo>
                        <a:pt x="100" y="70"/>
                        <a:pt x="99" y="74"/>
                        <a:pt x="98" y="78"/>
                      </a:cubicBezTo>
                      <a:cubicBezTo>
                        <a:pt x="98" y="78"/>
                        <a:pt x="104" y="73"/>
                        <a:pt x="106" y="72"/>
                      </a:cubicBezTo>
                      <a:cubicBezTo>
                        <a:pt x="109" y="71"/>
                        <a:pt x="112" y="65"/>
                        <a:pt x="113" y="63"/>
                      </a:cubicBezTo>
                      <a:cubicBezTo>
                        <a:pt x="114" y="61"/>
                        <a:pt x="134" y="52"/>
                        <a:pt x="137" y="51"/>
                      </a:cubicBezTo>
                      <a:cubicBezTo>
                        <a:pt x="140" y="50"/>
                        <a:pt x="139" y="49"/>
                        <a:pt x="137" y="48"/>
                      </a:cubicBezTo>
                      <a:cubicBezTo>
                        <a:pt x="137" y="48"/>
                        <a:pt x="139" y="48"/>
                        <a:pt x="142" y="47"/>
                      </a:cubicBezTo>
                      <a:cubicBezTo>
                        <a:pt x="144" y="46"/>
                        <a:pt x="151" y="42"/>
                        <a:pt x="155" y="42"/>
                      </a:cubicBezTo>
                      <a:cubicBezTo>
                        <a:pt x="159" y="41"/>
                        <a:pt x="157" y="40"/>
                        <a:pt x="155" y="40"/>
                      </a:cubicBezTo>
                      <a:cubicBezTo>
                        <a:pt x="153" y="39"/>
                        <a:pt x="148" y="41"/>
                        <a:pt x="150" y="40"/>
                      </a:cubicBezTo>
                      <a:cubicBezTo>
                        <a:pt x="152" y="39"/>
                        <a:pt x="157" y="35"/>
                        <a:pt x="159" y="35"/>
                      </a:cubicBezTo>
                      <a:cubicBezTo>
                        <a:pt x="161" y="35"/>
                        <a:pt x="163" y="32"/>
                        <a:pt x="164" y="30"/>
                      </a:cubicBezTo>
                      <a:cubicBezTo>
                        <a:pt x="165" y="28"/>
                        <a:pt x="173" y="26"/>
                        <a:pt x="175" y="25"/>
                      </a:cubicBezTo>
                      <a:cubicBezTo>
                        <a:pt x="175" y="25"/>
                        <a:pt x="173" y="24"/>
                        <a:pt x="171" y="24"/>
                      </a:cubicBezTo>
                      <a:cubicBezTo>
                        <a:pt x="170" y="24"/>
                        <a:pt x="169" y="23"/>
                        <a:pt x="169" y="21"/>
                      </a:cubicBezTo>
                      <a:cubicBezTo>
                        <a:pt x="170" y="19"/>
                        <a:pt x="168" y="19"/>
                        <a:pt x="164" y="15"/>
                      </a:cubicBezTo>
                      <a:cubicBezTo>
                        <a:pt x="164" y="15"/>
                        <a:pt x="164" y="14"/>
                        <a:pt x="166" y="14"/>
                      </a:cubicBezTo>
                      <a:cubicBezTo>
                        <a:pt x="168" y="14"/>
                        <a:pt x="171" y="14"/>
                        <a:pt x="173" y="16"/>
                      </a:cubicBezTo>
                      <a:cubicBezTo>
                        <a:pt x="174" y="17"/>
                        <a:pt x="180" y="14"/>
                        <a:pt x="181" y="12"/>
                      </a:cubicBezTo>
                      <a:cubicBezTo>
                        <a:pt x="183" y="10"/>
                        <a:pt x="191" y="9"/>
                        <a:pt x="194" y="10"/>
                      </a:cubicBezTo>
                      <a:cubicBezTo>
                        <a:pt x="198" y="11"/>
                        <a:pt x="196" y="10"/>
                        <a:pt x="200" y="9"/>
                      </a:cubicBezTo>
                      <a:cubicBezTo>
                        <a:pt x="200" y="9"/>
                        <a:pt x="200" y="12"/>
                        <a:pt x="201" y="13"/>
                      </a:cubicBezTo>
                      <a:cubicBezTo>
                        <a:pt x="202" y="15"/>
                        <a:pt x="206" y="14"/>
                        <a:pt x="208" y="13"/>
                      </a:cubicBezTo>
                      <a:cubicBezTo>
                        <a:pt x="210" y="12"/>
                        <a:pt x="211" y="11"/>
                        <a:pt x="212" y="11"/>
                      </a:cubicBezTo>
                      <a:cubicBezTo>
                        <a:pt x="214" y="10"/>
                        <a:pt x="220" y="10"/>
                        <a:pt x="220" y="10"/>
                      </a:cubicBezTo>
                      <a:cubicBezTo>
                        <a:pt x="219" y="11"/>
                        <a:pt x="220" y="13"/>
                        <a:pt x="218" y="13"/>
                      </a:cubicBezTo>
                      <a:cubicBezTo>
                        <a:pt x="217" y="14"/>
                        <a:pt x="212" y="16"/>
                        <a:pt x="212" y="16"/>
                      </a:cubicBezTo>
                      <a:cubicBezTo>
                        <a:pt x="218" y="16"/>
                        <a:pt x="218" y="16"/>
                        <a:pt x="218" y="16"/>
                      </a:cubicBezTo>
                      <a:cubicBezTo>
                        <a:pt x="221" y="14"/>
                        <a:pt x="222" y="15"/>
                        <a:pt x="224" y="15"/>
                      </a:cubicBezTo>
                      <a:cubicBezTo>
                        <a:pt x="225" y="15"/>
                        <a:pt x="228" y="16"/>
                        <a:pt x="228" y="15"/>
                      </a:cubicBezTo>
                      <a:cubicBezTo>
                        <a:pt x="232" y="18"/>
                        <a:pt x="232" y="18"/>
                        <a:pt x="232" y="20"/>
                      </a:cubicBezTo>
                      <a:cubicBezTo>
                        <a:pt x="232" y="21"/>
                        <a:pt x="231" y="23"/>
                        <a:pt x="229" y="23"/>
                      </a:cubicBezTo>
                      <a:cubicBezTo>
                        <a:pt x="227" y="22"/>
                        <a:pt x="224" y="23"/>
                        <a:pt x="224" y="24"/>
                      </a:cubicBezTo>
                      <a:cubicBezTo>
                        <a:pt x="223" y="24"/>
                        <a:pt x="218" y="28"/>
                        <a:pt x="216" y="29"/>
                      </a:cubicBezTo>
                      <a:cubicBezTo>
                        <a:pt x="213" y="31"/>
                        <a:pt x="211" y="32"/>
                        <a:pt x="210" y="33"/>
                      </a:cubicBezTo>
                      <a:cubicBezTo>
                        <a:pt x="209" y="35"/>
                        <a:pt x="205" y="37"/>
                        <a:pt x="205" y="37"/>
                      </a:cubicBezTo>
                      <a:cubicBezTo>
                        <a:pt x="206" y="37"/>
                        <a:pt x="206" y="37"/>
                        <a:pt x="206" y="37"/>
                      </a:cubicBezTo>
                      <a:cubicBezTo>
                        <a:pt x="208" y="37"/>
                        <a:pt x="208" y="37"/>
                        <a:pt x="210" y="38"/>
                      </a:cubicBezTo>
                      <a:cubicBezTo>
                        <a:pt x="211" y="40"/>
                        <a:pt x="214" y="42"/>
                        <a:pt x="214" y="42"/>
                      </a:cubicBezTo>
                      <a:cubicBezTo>
                        <a:pt x="212" y="47"/>
                        <a:pt x="208" y="52"/>
                        <a:pt x="207" y="55"/>
                      </a:cubicBezTo>
                      <a:cubicBezTo>
                        <a:pt x="207" y="57"/>
                        <a:pt x="205" y="58"/>
                        <a:pt x="205" y="58"/>
                      </a:cubicBezTo>
                      <a:cubicBezTo>
                        <a:pt x="202" y="57"/>
                        <a:pt x="201" y="57"/>
                        <a:pt x="201" y="59"/>
                      </a:cubicBezTo>
                      <a:cubicBezTo>
                        <a:pt x="202" y="61"/>
                        <a:pt x="202" y="61"/>
                        <a:pt x="202" y="61"/>
                      </a:cubicBezTo>
                      <a:cubicBezTo>
                        <a:pt x="205" y="63"/>
                        <a:pt x="212" y="66"/>
                        <a:pt x="212" y="66"/>
                      </a:cubicBezTo>
                      <a:cubicBezTo>
                        <a:pt x="209" y="67"/>
                        <a:pt x="209" y="68"/>
                        <a:pt x="209" y="69"/>
                      </a:cubicBezTo>
                      <a:cubicBezTo>
                        <a:pt x="208" y="69"/>
                        <a:pt x="208" y="72"/>
                        <a:pt x="208" y="72"/>
                      </a:cubicBezTo>
                      <a:cubicBezTo>
                        <a:pt x="211" y="73"/>
                        <a:pt x="215" y="77"/>
                        <a:pt x="212" y="81"/>
                      </a:cubicBezTo>
                      <a:cubicBezTo>
                        <a:pt x="216" y="80"/>
                        <a:pt x="221" y="81"/>
                        <a:pt x="222" y="80"/>
                      </a:cubicBezTo>
                      <a:cubicBezTo>
                        <a:pt x="222" y="79"/>
                        <a:pt x="224" y="78"/>
                        <a:pt x="224" y="78"/>
                      </a:cubicBezTo>
                      <a:cubicBezTo>
                        <a:pt x="224" y="76"/>
                        <a:pt x="224" y="74"/>
                        <a:pt x="224" y="74"/>
                      </a:cubicBezTo>
                      <a:cubicBezTo>
                        <a:pt x="228" y="74"/>
                        <a:pt x="229" y="74"/>
                        <a:pt x="230" y="73"/>
                      </a:cubicBezTo>
                      <a:cubicBezTo>
                        <a:pt x="233" y="72"/>
                        <a:pt x="233" y="74"/>
                        <a:pt x="235" y="73"/>
                      </a:cubicBezTo>
                      <a:cubicBezTo>
                        <a:pt x="236" y="71"/>
                        <a:pt x="239" y="71"/>
                        <a:pt x="240" y="70"/>
                      </a:cubicBezTo>
                      <a:cubicBezTo>
                        <a:pt x="242" y="69"/>
                        <a:pt x="243" y="67"/>
                        <a:pt x="245" y="69"/>
                      </a:cubicBezTo>
                      <a:cubicBezTo>
                        <a:pt x="246" y="71"/>
                        <a:pt x="247" y="74"/>
                        <a:pt x="245" y="73"/>
                      </a:cubicBezTo>
                      <a:cubicBezTo>
                        <a:pt x="244" y="72"/>
                        <a:pt x="240" y="73"/>
                        <a:pt x="239" y="73"/>
                      </a:cubicBezTo>
                      <a:cubicBezTo>
                        <a:pt x="238" y="74"/>
                        <a:pt x="234" y="73"/>
                        <a:pt x="234" y="74"/>
                      </a:cubicBezTo>
                      <a:cubicBezTo>
                        <a:pt x="233" y="75"/>
                        <a:pt x="231" y="80"/>
                        <a:pt x="229" y="79"/>
                      </a:cubicBezTo>
                      <a:cubicBezTo>
                        <a:pt x="228" y="79"/>
                        <a:pt x="226" y="81"/>
                        <a:pt x="226" y="81"/>
                      </a:cubicBezTo>
                      <a:cubicBezTo>
                        <a:pt x="223" y="85"/>
                        <a:pt x="223" y="85"/>
                        <a:pt x="223" y="85"/>
                      </a:cubicBezTo>
                      <a:cubicBezTo>
                        <a:pt x="227" y="84"/>
                        <a:pt x="226" y="84"/>
                        <a:pt x="228" y="85"/>
                      </a:cubicBezTo>
                      <a:cubicBezTo>
                        <a:pt x="230" y="87"/>
                        <a:pt x="233" y="87"/>
                        <a:pt x="235" y="86"/>
                      </a:cubicBezTo>
                      <a:cubicBezTo>
                        <a:pt x="236" y="85"/>
                        <a:pt x="236" y="88"/>
                        <a:pt x="236" y="88"/>
                      </a:cubicBezTo>
                      <a:cubicBezTo>
                        <a:pt x="236" y="88"/>
                        <a:pt x="236" y="89"/>
                        <a:pt x="236" y="91"/>
                      </a:cubicBezTo>
                      <a:cubicBezTo>
                        <a:pt x="235" y="93"/>
                        <a:pt x="233" y="96"/>
                        <a:pt x="231" y="96"/>
                      </a:cubicBezTo>
                      <a:cubicBezTo>
                        <a:pt x="230" y="96"/>
                        <a:pt x="228" y="96"/>
                        <a:pt x="226" y="97"/>
                      </a:cubicBezTo>
                      <a:cubicBezTo>
                        <a:pt x="224" y="98"/>
                        <a:pt x="222" y="97"/>
                        <a:pt x="222" y="96"/>
                      </a:cubicBezTo>
                      <a:cubicBezTo>
                        <a:pt x="222" y="94"/>
                        <a:pt x="218" y="91"/>
                        <a:pt x="217" y="92"/>
                      </a:cubicBezTo>
                      <a:cubicBezTo>
                        <a:pt x="215" y="93"/>
                        <a:pt x="211" y="93"/>
                        <a:pt x="211" y="93"/>
                      </a:cubicBezTo>
                      <a:cubicBezTo>
                        <a:pt x="211" y="93"/>
                        <a:pt x="212" y="90"/>
                        <a:pt x="211" y="93"/>
                      </a:cubicBezTo>
                      <a:cubicBezTo>
                        <a:pt x="210" y="96"/>
                        <a:pt x="207" y="97"/>
                        <a:pt x="207" y="97"/>
                      </a:cubicBezTo>
                      <a:cubicBezTo>
                        <a:pt x="205" y="95"/>
                        <a:pt x="204" y="95"/>
                        <a:pt x="202" y="95"/>
                      </a:cubicBezTo>
                      <a:cubicBezTo>
                        <a:pt x="201" y="96"/>
                        <a:pt x="198" y="95"/>
                        <a:pt x="198" y="95"/>
                      </a:cubicBezTo>
                      <a:cubicBezTo>
                        <a:pt x="198" y="95"/>
                        <a:pt x="194" y="95"/>
                        <a:pt x="192" y="96"/>
                      </a:cubicBezTo>
                      <a:cubicBezTo>
                        <a:pt x="188" y="96"/>
                        <a:pt x="186" y="95"/>
                        <a:pt x="186" y="95"/>
                      </a:cubicBezTo>
                      <a:cubicBezTo>
                        <a:pt x="183" y="97"/>
                        <a:pt x="181" y="100"/>
                        <a:pt x="179" y="99"/>
                      </a:cubicBezTo>
                      <a:cubicBezTo>
                        <a:pt x="178" y="99"/>
                        <a:pt x="174" y="104"/>
                        <a:pt x="174" y="104"/>
                      </a:cubicBezTo>
                      <a:cubicBezTo>
                        <a:pt x="176" y="104"/>
                        <a:pt x="175" y="105"/>
                        <a:pt x="174" y="106"/>
                      </a:cubicBezTo>
                      <a:cubicBezTo>
                        <a:pt x="173" y="107"/>
                        <a:pt x="168" y="110"/>
                        <a:pt x="168" y="110"/>
                      </a:cubicBezTo>
                      <a:cubicBezTo>
                        <a:pt x="172" y="110"/>
                        <a:pt x="173" y="111"/>
                        <a:pt x="173" y="114"/>
                      </a:cubicBezTo>
                      <a:cubicBezTo>
                        <a:pt x="173" y="116"/>
                        <a:pt x="175" y="121"/>
                        <a:pt x="174" y="123"/>
                      </a:cubicBezTo>
                      <a:cubicBezTo>
                        <a:pt x="174" y="125"/>
                        <a:pt x="174" y="127"/>
                        <a:pt x="175" y="128"/>
                      </a:cubicBezTo>
                      <a:cubicBezTo>
                        <a:pt x="177" y="129"/>
                        <a:pt x="180" y="133"/>
                        <a:pt x="180" y="133"/>
                      </a:cubicBezTo>
                      <a:cubicBezTo>
                        <a:pt x="174" y="134"/>
                        <a:pt x="174" y="138"/>
                        <a:pt x="173" y="139"/>
                      </a:cubicBezTo>
                      <a:cubicBezTo>
                        <a:pt x="173" y="140"/>
                        <a:pt x="170" y="143"/>
                        <a:pt x="170" y="144"/>
                      </a:cubicBezTo>
                      <a:cubicBezTo>
                        <a:pt x="171" y="146"/>
                        <a:pt x="169" y="149"/>
                        <a:pt x="171" y="151"/>
                      </a:cubicBezTo>
                      <a:cubicBezTo>
                        <a:pt x="173" y="152"/>
                        <a:pt x="173" y="152"/>
                        <a:pt x="173" y="152"/>
                      </a:cubicBezTo>
                      <a:cubicBezTo>
                        <a:pt x="174" y="152"/>
                        <a:pt x="177" y="149"/>
                        <a:pt x="179" y="150"/>
                      </a:cubicBezTo>
                      <a:cubicBezTo>
                        <a:pt x="178" y="148"/>
                        <a:pt x="178" y="148"/>
                        <a:pt x="179" y="145"/>
                      </a:cubicBezTo>
                      <a:cubicBezTo>
                        <a:pt x="181" y="143"/>
                        <a:pt x="181" y="140"/>
                        <a:pt x="183" y="140"/>
                      </a:cubicBezTo>
                      <a:cubicBezTo>
                        <a:pt x="185" y="140"/>
                        <a:pt x="187" y="139"/>
                        <a:pt x="187" y="139"/>
                      </a:cubicBezTo>
                      <a:cubicBezTo>
                        <a:pt x="191" y="140"/>
                        <a:pt x="195" y="139"/>
                        <a:pt x="195" y="139"/>
                      </a:cubicBezTo>
                      <a:cubicBezTo>
                        <a:pt x="197" y="139"/>
                        <a:pt x="197" y="139"/>
                        <a:pt x="197" y="139"/>
                      </a:cubicBezTo>
                      <a:cubicBezTo>
                        <a:pt x="199" y="134"/>
                        <a:pt x="199" y="135"/>
                        <a:pt x="200" y="132"/>
                      </a:cubicBezTo>
                      <a:cubicBezTo>
                        <a:pt x="201" y="129"/>
                        <a:pt x="202" y="130"/>
                        <a:pt x="201" y="128"/>
                      </a:cubicBezTo>
                      <a:cubicBezTo>
                        <a:pt x="201" y="126"/>
                        <a:pt x="200" y="125"/>
                        <a:pt x="200" y="125"/>
                      </a:cubicBezTo>
                      <a:cubicBezTo>
                        <a:pt x="203" y="126"/>
                        <a:pt x="204" y="126"/>
                        <a:pt x="206" y="126"/>
                      </a:cubicBezTo>
                      <a:cubicBezTo>
                        <a:pt x="207" y="126"/>
                        <a:pt x="208" y="123"/>
                        <a:pt x="208" y="123"/>
                      </a:cubicBezTo>
                      <a:cubicBezTo>
                        <a:pt x="209" y="121"/>
                        <a:pt x="210" y="120"/>
                        <a:pt x="212" y="119"/>
                      </a:cubicBezTo>
                      <a:cubicBezTo>
                        <a:pt x="213" y="118"/>
                        <a:pt x="218" y="115"/>
                        <a:pt x="218" y="115"/>
                      </a:cubicBezTo>
                      <a:cubicBezTo>
                        <a:pt x="218" y="117"/>
                        <a:pt x="220" y="120"/>
                        <a:pt x="222" y="120"/>
                      </a:cubicBezTo>
                      <a:cubicBezTo>
                        <a:pt x="224" y="120"/>
                        <a:pt x="225" y="120"/>
                        <a:pt x="224" y="122"/>
                      </a:cubicBezTo>
                      <a:cubicBezTo>
                        <a:pt x="224" y="123"/>
                        <a:pt x="223" y="126"/>
                        <a:pt x="224" y="128"/>
                      </a:cubicBezTo>
                      <a:cubicBezTo>
                        <a:pt x="225" y="129"/>
                        <a:pt x="227" y="130"/>
                        <a:pt x="227" y="130"/>
                      </a:cubicBezTo>
                      <a:cubicBezTo>
                        <a:pt x="225" y="134"/>
                        <a:pt x="224" y="137"/>
                        <a:pt x="223" y="137"/>
                      </a:cubicBezTo>
                      <a:cubicBezTo>
                        <a:pt x="222" y="137"/>
                        <a:pt x="219" y="138"/>
                        <a:pt x="219" y="138"/>
                      </a:cubicBezTo>
                      <a:cubicBezTo>
                        <a:pt x="223" y="142"/>
                        <a:pt x="223" y="141"/>
                        <a:pt x="225" y="142"/>
                      </a:cubicBezTo>
                      <a:cubicBezTo>
                        <a:pt x="228" y="142"/>
                        <a:pt x="232" y="142"/>
                        <a:pt x="232" y="142"/>
                      </a:cubicBezTo>
                      <a:cubicBezTo>
                        <a:pt x="232" y="142"/>
                        <a:pt x="235" y="140"/>
                        <a:pt x="236" y="139"/>
                      </a:cubicBezTo>
                      <a:cubicBezTo>
                        <a:pt x="238" y="141"/>
                        <a:pt x="237" y="144"/>
                        <a:pt x="236" y="145"/>
                      </a:cubicBezTo>
                      <a:cubicBezTo>
                        <a:pt x="235" y="146"/>
                        <a:pt x="234" y="147"/>
                        <a:pt x="234" y="147"/>
                      </a:cubicBezTo>
                      <a:cubicBezTo>
                        <a:pt x="236" y="149"/>
                        <a:pt x="236" y="149"/>
                        <a:pt x="236" y="149"/>
                      </a:cubicBezTo>
                      <a:cubicBezTo>
                        <a:pt x="234" y="151"/>
                        <a:pt x="233" y="153"/>
                        <a:pt x="234" y="154"/>
                      </a:cubicBezTo>
                      <a:cubicBezTo>
                        <a:pt x="235" y="156"/>
                        <a:pt x="231" y="159"/>
                        <a:pt x="231" y="159"/>
                      </a:cubicBezTo>
                      <a:cubicBezTo>
                        <a:pt x="235" y="162"/>
                        <a:pt x="236" y="165"/>
                        <a:pt x="237" y="168"/>
                      </a:cubicBezTo>
                      <a:cubicBezTo>
                        <a:pt x="239" y="170"/>
                        <a:pt x="241" y="172"/>
                        <a:pt x="241" y="172"/>
                      </a:cubicBezTo>
                      <a:cubicBezTo>
                        <a:pt x="236" y="170"/>
                        <a:pt x="235" y="170"/>
                        <a:pt x="233" y="171"/>
                      </a:cubicBezTo>
                      <a:cubicBezTo>
                        <a:pt x="231" y="171"/>
                        <a:pt x="227" y="170"/>
                        <a:pt x="227" y="170"/>
                      </a:cubicBezTo>
                      <a:cubicBezTo>
                        <a:pt x="227" y="172"/>
                        <a:pt x="229" y="173"/>
                        <a:pt x="231" y="173"/>
                      </a:cubicBezTo>
                      <a:cubicBezTo>
                        <a:pt x="232" y="173"/>
                        <a:pt x="234" y="172"/>
                        <a:pt x="237" y="173"/>
                      </a:cubicBezTo>
                      <a:cubicBezTo>
                        <a:pt x="239" y="173"/>
                        <a:pt x="239" y="174"/>
                        <a:pt x="240" y="176"/>
                      </a:cubicBezTo>
                      <a:cubicBezTo>
                        <a:pt x="241" y="177"/>
                        <a:pt x="241" y="180"/>
                        <a:pt x="240" y="181"/>
                      </a:cubicBezTo>
                      <a:cubicBezTo>
                        <a:pt x="239" y="183"/>
                        <a:pt x="237" y="187"/>
                        <a:pt x="235" y="186"/>
                      </a:cubicBezTo>
                      <a:cubicBezTo>
                        <a:pt x="233" y="184"/>
                        <a:pt x="231" y="183"/>
                        <a:pt x="229" y="184"/>
                      </a:cubicBezTo>
                      <a:cubicBezTo>
                        <a:pt x="227" y="186"/>
                        <a:pt x="223" y="186"/>
                        <a:pt x="222" y="186"/>
                      </a:cubicBezTo>
                      <a:cubicBezTo>
                        <a:pt x="221" y="186"/>
                        <a:pt x="214" y="183"/>
                        <a:pt x="214" y="183"/>
                      </a:cubicBezTo>
                      <a:cubicBezTo>
                        <a:pt x="214" y="183"/>
                        <a:pt x="211" y="179"/>
                        <a:pt x="208" y="179"/>
                      </a:cubicBezTo>
                      <a:cubicBezTo>
                        <a:pt x="205" y="179"/>
                        <a:pt x="203" y="177"/>
                        <a:pt x="203" y="177"/>
                      </a:cubicBezTo>
                      <a:cubicBezTo>
                        <a:pt x="201" y="176"/>
                        <a:pt x="201" y="176"/>
                        <a:pt x="200" y="178"/>
                      </a:cubicBezTo>
                      <a:cubicBezTo>
                        <a:pt x="198" y="180"/>
                        <a:pt x="194" y="180"/>
                        <a:pt x="193" y="179"/>
                      </a:cubicBezTo>
                      <a:cubicBezTo>
                        <a:pt x="192" y="179"/>
                        <a:pt x="188" y="180"/>
                        <a:pt x="188" y="180"/>
                      </a:cubicBezTo>
                      <a:cubicBezTo>
                        <a:pt x="194" y="182"/>
                        <a:pt x="193" y="183"/>
                        <a:pt x="196" y="182"/>
                      </a:cubicBezTo>
                      <a:cubicBezTo>
                        <a:pt x="200" y="182"/>
                        <a:pt x="204" y="182"/>
                        <a:pt x="204" y="184"/>
                      </a:cubicBezTo>
                      <a:cubicBezTo>
                        <a:pt x="204" y="185"/>
                        <a:pt x="202" y="188"/>
                        <a:pt x="201" y="187"/>
                      </a:cubicBezTo>
                      <a:cubicBezTo>
                        <a:pt x="199" y="186"/>
                        <a:pt x="196" y="186"/>
                        <a:pt x="196" y="186"/>
                      </a:cubicBezTo>
                      <a:cubicBezTo>
                        <a:pt x="199" y="188"/>
                        <a:pt x="200" y="190"/>
                        <a:pt x="198" y="191"/>
                      </a:cubicBezTo>
                      <a:cubicBezTo>
                        <a:pt x="197" y="192"/>
                        <a:pt x="196" y="196"/>
                        <a:pt x="196" y="196"/>
                      </a:cubicBezTo>
                      <a:cubicBezTo>
                        <a:pt x="196" y="196"/>
                        <a:pt x="196" y="200"/>
                        <a:pt x="198" y="200"/>
                      </a:cubicBezTo>
                      <a:cubicBezTo>
                        <a:pt x="199" y="200"/>
                        <a:pt x="203" y="204"/>
                        <a:pt x="204" y="204"/>
                      </a:cubicBezTo>
                      <a:cubicBezTo>
                        <a:pt x="205" y="204"/>
                        <a:pt x="205" y="207"/>
                        <a:pt x="206" y="207"/>
                      </a:cubicBezTo>
                      <a:cubicBezTo>
                        <a:pt x="206" y="208"/>
                        <a:pt x="208" y="208"/>
                        <a:pt x="202" y="207"/>
                      </a:cubicBezTo>
                      <a:cubicBezTo>
                        <a:pt x="197" y="206"/>
                        <a:pt x="194" y="204"/>
                        <a:pt x="191" y="206"/>
                      </a:cubicBezTo>
                      <a:cubicBezTo>
                        <a:pt x="189" y="208"/>
                        <a:pt x="186" y="210"/>
                        <a:pt x="186" y="208"/>
                      </a:cubicBezTo>
                      <a:cubicBezTo>
                        <a:pt x="186" y="206"/>
                        <a:pt x="186" y="203"/>
                        <a:pt x="188" y="203"/>
                      </a:cubicBezTo>
                      <a:cubicBezTo>
                        <a:pt x="190" y="203"/>
                        <a:pt x="196" y="203"/>
                        <a:pt x="196" y="203"/>
                      </a:cubicBezTo>
                      <a:cubicBezTo>
                        <a:pt x="194" y="200"/>
                        <a:pt x="190" y="198"/>
                        <a:pt x="187" y="198"/>
                      </a:cubicBezTo>
                      <a:cubicBezTo>
                        <a:pt x="186" y="198"/>
                        <a:pt x="184" y="198"/>
                        <a:pt x="184" y="200"/>
                      </a:cubicBezTo>
                      <a:cubicBezTo>
                        <a:pt x="184" y="200"/>
                        <a:pt x="181" y="200"/>
                        <a:pt x="180" y="200"/>
                      </a:cubicBezTo>
                      <a:cubicBezTo>
                        <a:pt x="179" y="199"/>
                        <a:pt x="177" y="199"/>
                        <a:pt x="176" y="199"/>
                      </a:cubicBezTo>
                      <a:cubicBezTo>
                        <a:pt x="175" y="199"/>
                        <a:pt x="173" y="199"/>
                        <a:pt x="171" y="198"/>
                      </a:cubicBezTo>
                      <a:cubicBezTo>
                        <a:pt x="170" y="198"/>
                        <a:pt x="169" y="199"/>
                        <a:pt x="168" y="200"/>
                      </a:cubicBezTo>
                      <a:cubicBezTo>
                        <a:pt x="168" y="201"/>
                        <a:pt x="167" y="202"/>
                        <a:pt x="165" y="203"/>
                      </a:cubicBezTo>
                      <a:cubicBezTo>
                        <a:pt x="165" y="203"/>
                        <a:pt x="165" y="204"/>
                        <a:pt x="165" y="205"/>
                      </a:cubicBezTo>
                      <a:cubicBezTo>
                        <a:pt x="166" y="207"/>
                        <a:pt x="166" y="208"/>
                        <a:pt x="168" y="207"/>
                      </a:cubicBezTo>
                      <a:cubicBezTo>
                        <a:pt x="167" y="208"/>
                        <a:pt x="166" y="208"/>
                        <a:pt x="165" y="207"/>
                      </a:cubicBezTo>
                      <a:cubicBezTo>
                        <a:pt x="163" y="206"/>
                        <a:pt x="161" y="205"/>
                        <a:pt x="160" y="205"/>
                      </a:cubicBezTo>
                      <a:cubicBezTo>
                        <a:pt x="159" y="206"/>
                        <a:pt x="159" y="205"/>
                        <a:pt x="157" y="204"/>
                      </a:cubicBezTo>
                      <a:cubicBezTo>
                        <a:pt x="156" y="203"/>
                        <a:pt x="156" y="204"/>
                        <a:pt x="155" y="203"/>
                      </a:cubicBezTo>
                      <a:cubicBezTo>
                        <a:pt x="155" y="203"/>
                        <a:pt x="151" y="203"/>
                        <a:pt x="150" y="204"/>
                      </a:cubicBezTo>
                      <a:cubicBezTo>
                        <a:pt x="150" y="204"/>
                        <a:pt x="149" y="206"/>
                        <a:pt x="149" y="206"/>
                      </a:cubicBezTo>
                      <a:cubicBezTo>
                        <a:pt x="149" y="207"/>
                        <a:pt x="147" y="208"/>
                        <a:pt x="146" y="208"/>
                      </a:cubicBezTo>
                      <a:cubicBezTo>
                        <a:pt x="145" y="208"/>
                        <a:pt x="144" y="209"/>
                        <a:pt x="142" y="210"/>
                      </a:cubicBezTo>
                      <a:cubicBezTo>
                        <a:pt x="142" y="210"/>
                        <a:pt x="143" y="207"/>
                        <a:pt x="142" y="206"/>
                      </a:cubicBezTo>
                      <a:cubicBezTo>
                        <a:pt x="142" y="206"/>
                        <a:pt x="141" y="208"/>
                        <a:pt x="141" y="209"/>
                      </a:cubicBezTo>
                      <a:cubicBezTo>
                        <a:pt x="141" y="210"/>
                        <a:pt x="140" y="211"/>
                        <a:pt x="140" y="212"/>
                      </a:cubicBezTo>
                      <a:cubicBezTo>
                        <a:pt x="139" y="213"/>
                        <a:pt x="138" y="212"/>
                        <a:pt x="137" y="214"/>
                      </a:cubicBezTo>
                      <a:cubicBezTo>
                        <a:pt x="135" y="215"/>
                        <a:pt x="135" y="214"/>
                        <a:pt x="134" y="213"/>
                      </a:cubicBezTo>
                      <a:cubicBezTo>
                        <a:pt x="133" y="212"/>
                        <a:pt x="135" y="212"/>
                        <a:pt x="135" y="211"/>
                      </a:cubicBezTo>
                      <a:cubicBezTo>
                        <a:pt x="136" y="210"/>
                        <a:pt x="137" y="208"/>
                        <a:pt x="137" y="208"/>
                      </a:cubicBezTo>
                      <a:cubicBezTo>
                        <a:pt x="137" y="208"/>
                        <a:pt x="138" y="207"/>
                        <a:pt x="140" y="206"/>
                      </a:cubicBezTo>
                      <a:cubicBezTo>
                        <a:pt x="141" y="205"/>
                        <a:pt x="141" y="205"/>
                        <a:pt x="139" y="205"/>
                      </a:cubicBezTo>
                      <a:cubicBezTo>
                        <a:pt x="138" y="205"/>
                        <a:pt x="138" y="205"/>
                        <a:pt x="137" y="206"/>
                      </a:cubicBezTo>
                      <a:cubicBezTo>
                        <a:pt x="137" y="207"/>
                        <a:pt x="137" y="207"/>
                        <a:pt x="136" y="208"/>
                      </a:cubicBezTo>
                      <a:cubicBezTo>
                        <a:pt x="135" y="209"/>
                        <a:pt x="135" y="210"/>
                        <a:pt x="135" y="209"/>
                      </a:cubicBezTo>
                      <a:cubicBezTo>
                        <a:pt x="135" y="209"/>
                        <a:pt x="134" y="208"/>
                        <a:pt x="133" y="206"/>
                      </a:cubicBezTo>
                      <a:cubicBezTo>
                        <a:pt x="133" y="206"/>
                        <a:pt x="134" y="210"/>
                        <a:pt x="134" y="211"/>
                      </a:cubicBezTo>
                      <a:cubicBezTo>
                        <a:pt x="134" y="212"/>
                        <a:pt x="132" y="213"/>
                        <a:pt x="130" y="215"/>
                      </a:cubicBezTo>
                      <a:cubicBezTo>
                        <a:pt x="130" y="215"/>
                        <a:pt x="131" y="215"/>
                        <a:pt x="132" y="216"/>
                      </a:cubicBezTo>
                      <a:cubicBezTo>
                        <a:pt x="132" y="218"/>
                        <a:pt x="131" y="218"/>
                        <a:pt x="129" y="222"/>
                      </a:cubicBezTo>
                      <a:cubicBezTo>
                        <a:pt x="129" y="222"/>
                        <a:pt x="124" y="224"/>
                        <a:pt x="123" y="224"/>
                      </a:cubicBezTo>
                      <a:cubicBezTo>
                        <a:pt x="121" y="225"/>
                        <a:pt x="116" y="225"/>
                        <a:pt x="112" y="225"/>
                      </a:cubicBezTo>
                      <a:cubicBezTo>
                        <a:pt x="108" y="225"/>
                        <a:pt x="104" y="223"/>
                        <a:pt x="101" y="226"/>
                      </a:cubicBezTo>
                      <a:cubicBezTo>
                        <a:pt x="99" y="228"/>
                        <a:pt x="101" y="226"/>
                        <a:pt x="101" y="226"/>
                      </a:cubicBezTo>
                      <a:cubicBezTo>
                        <a:pt x="101" y="226"/>
                        <a:pt x="98" y="228"/>
                        <a:pt x="95" y="230"/>
                      </a:cubicBezTo>
                      <a:cubicBezTo>
                        <a:pt x="95" y="230"/>
                        <a:pt x="94" y="232"/>
                        <a:pt x="93" y="234"/>
                      </a:cubicBezTo>
                      <a:cubicBezTo>
                        <a:pt x="93" y="235"/>
                        <a:pt x="90" y="244"/>
                        <a:pt x="88" y="249"/>
                      </a:cubicBezTo>
                      <a:cubicBezTo>
                        <a:pt x="87" y="254"/>
                        <a:pt x="86" y="251"/>
                        <a:pt x="85" y="254"/>
                      </a:cubicBezTo>
                      <a:cubicBezTo>
                        <a:pt x="84" y="256"/>
                        <a:pt x="83" y="257"/>
                        <a:pt x="81" y="257"/>
                      </a:cubicBezTo>
                      <a:cubicBezTo>
                        <a:pt x="78" y="257"/>
                        <a:pt x="77" y="254"/>
                        <a:pt x="80" y="250"/>
                      </a:cubicBezTo>
                      <a:cubicBezTo>
                        <a:pt x="80" y="250"/>
                        <a:pt x="82" y="240"/>
                        <a:pt x="82" y="240"/>
                      </a:cubicBezTo>
                      <a:cubicBezTo>
                        <a:pt x="82" y="239"/>
                        <a:pt x="85" y="236"/>
                        <a:pt x="86" y="234"/>
                      </a:cubicBezTo>
                      <a:cubicBezTo>
                        <a:pt x="86" y="233"/>
                        <a:pt x="86" y="228"/>
                        <a:pt x="85" y="227"/>
                      </a:cubicBezTo>
                      <a:cubicBezTo>
                        <a:pt x="84" y="226"/>
                        <a:pt x="80" y="224"/>
                        <a:pt x="80" y="219"/>
                      </a:cubicBezTo>
                      <a:cubicBezTo>
                        <a:pt x="79" y="214"/>
                        <a:pt x="78" y="218"/>
                        <a:pt x="74" y="216"/>
                      </a:cubicBezTo>
                      <a:cubicBezTo>
                        <a:pt x="71" y="214"/>
                        <a:pt x="72" y="217"/>
                        <a:pt x="70" y="213"/>
                      </a:cubicBezTo>
                      <a:cubicBezTo>
                        <a:pt x="68" y="210"/>
                        <a:pt x="67" y="215"/>
                        <a:pt x="67" y="215"/>
                      </a:cubicBezTo>
                      <a:cubicBezTo>
                        <a:pt x="67" y="215"/>
                        <a:pt x="63" y="211"/>
                        <a:pt x="62" y="208"/>
                      </a:cubicBezTo>
                      <a:cubicBezTo>
                        <a:pt x="62" y="204"/>
                        <a:pt x="60" y="206"/>
                        <a:pt x="60" y="206"/>
                      </a:cubicBezTo>
                      <a:cubicBezTo>
                        <a:pt x="60" y="206"/>
                        <a:pt x="53" y="200"/>
                        <a:pt x="54" y="202"/>
                      </a:cubicBezTo>
                      <a:cubicBezTo>
                        <a:pt x="56" y="203"/>
                        <a:pt x="49" y="203"/>
                        <a:pt x="46" y="201"/>
                      </a:cubicBezTo>
                      <a:cubicBezTo>
                        <a:pt x="43" y="200"/>
                        <a:pt x="43" y="202"/>
                        <a:pt x="41" y="204"/>
                      </a:cubicBezTo>
                      <a:cubicBezTo>
                        <a:pt x="40" y="206"/>
                        <a:pt x="39" y="208"/>
                        <a:pt x="37" y="210"/>
                      </a:cubicBezTo>
                      <a:cubicBezTo>
                        <a:pt x="37" y="210"/>
                        <a:pt x="33" y="213"/>
                        <a:pt x="32" y="213"/>
                      </a:cubicBezTo>
                      <a:cubicBezTo>
                        <a:pt x="30" y="214"/>
                        <a:pt x="30" y="214"/>
                        <a:pt x="30" y="216"/>
                      </a:cubicBezTo>
                      <a:cubicBezTo>
                        <a:pt x="30" y="216"/>
                        <a:pt x="27" y="218"/>
                        <a:pt x="27" y="220"/>
                      </a:cubicBezTo>
                      <a:cubicBezTo>
                        <a:pt x="27" y="222"/>
                        <a:pt x="26" y="223"/>
                        <a:pt x="23" y="226"/>
                      </a:cubicBezTo>
                      <a:cubicBezTo>
                        <a:pt x="23" y="226"/>
                        <a:pt x="22" y="229"/>
                        <a:pt x="22" y="232"/>
                      </a:cubicBezTo>
                      <a:cubicBezTo>
                        <a:pt x="21" y="235"/>
                        <a:pt x="22" y="235"/>
                        <a:pt x="19" y="238"/>
                      </a:cubicBezTo>
                      <a:cubicBezTo>
                        <a:pt x="19" y="240"/>
                        <a:pt x="19" y="241"/>
                        <a:pt x="19" y="243"/>
                      </a:cubicBezTo>
                      <a:cubicBezTo>
                        <a:pt x="19" y="246"/>
                        <a:pt x="20" y="246"/>
                        <a:pt x="20" y="250"/>
                      </a:cubicBezTo>
                      <a:cubicBezTo>
                        <a:pt x="20" y="250"/>
                        <a:pt x="23" y="252"/>
                        <a:pt x="26" y="253"/>
                      </a:cubicBezTo>
                      <a:cubicBezTo>
                        <a:pt x="29" y="253"/>
                        <a:pt x="29" y="254"/>
                        <a:pt x="29" y="257"/>
                      </a:cubicBezTo>
                      <a:cubicBezTo>
                        <a:pt x="29" y="260"/>
                        <a:pt x="29" y="257"/>
                        <a:pt x="29" y="257"/>
                      </a:cubicBezTo>
                      <a:cubicBezTo>
                        <a:pt x="29" y="257"/>
                        <a:pt x="32" y="258"/>
                        <a:pt x="34" y="254"/>
                      </a:cubicBezTo>
                      <a:cubicBezTo>
                        <a:pt x="34" y="254"/>
                        <a:pt x="37" y="252"/>
                        <a:pt x="38" y="251"/>
                      </a:cubicBezTo>
                      <a:cubicBezTo>
                        <a:pt x="39" y="249"/>
                        <a:pt x="39" y="249"/>
                        <a:pt x="41" y="250"/>
                      </a:cubicBezTo>
                      <a:cubicBezTo>
                        <a:pt x="44" y="250"/>
                        <a:pt x="43" y="251"/>
                        <a:pt x="46" y="252"/>
                      </a:cubicBezTo>
                      <a:cubicBezTo>
                        <a:pt x="49" y="253"/>
                        <a:pt x="48" y="254"/>
                        <a:pt x="49" y="256"/>
                      </a:cubicBezTo>
                      <a:cubicBezTo>
                        <a:pt x="50" y="258"/>
                        <a:pt x="50" y="258"/>
                        <a:pt x="48" y="259"/>
                      </a:cubicBezTo>
                      <a:cubicBezTo>
                        <a:pt x="47" y="261"/>
                        <a:pt x="46" y="260"/>
                        <a:pt x="44" y="262"/>
                      </a:cubicBezTo>
                      <a:cubicBezTo>
                        <a:pt x="43" y="262"/>
                        <a:pt x="41" y="265"/>
                        <a:pt x="41" y="266"/>
                      </a:cubicBezTo>
                      <a:cubicBezTo>
                        <a:pt x="40" y="267"/>
                        <a:pt x="40" y="269"/>
                        <a:pt x="39" y="269"/>
                      </a:cubicBezTo>
                      <a:cubicBezTo>
                        <a:pt x="39" y="269"/>
                        <a:pt x="38" y="267"/>
                        <a:pt x="38" y="266"/>
                      </a:cubicBezTo>
                      <a:cubicBezTo>
                        <a:pt x="38" y="266"/>
                        <a:pt x="37" y="268"/>
                        <a:pt x="36" y="269"/>
                      </a:cubicBezTo>
                      <a:cubicBezTo>
                        <a:pt x="35" y="270"/>
                        <a:pt x="35" y="271"/>
                        <a:pt x="34" y="273"/>
                      </a:cubicBezTo>
                      <a:cubicBezTo>
                        <a:pt x="34" y="273"/>
                        <a:pt x="34" y="273"/>
                        <a:pt x="34" y="273"/>
                      </a:cubicBezTo>
                      <a:cubicBezTo>
                        <a:pt x="33" y="274"/>
                        <a:pt x="33" y="275"/>
                        <a:pt x="30" y="276"/>
                      </a:cubicBezTo>
                      <a:cubicBezTo>
                        <a:pt x="30" y="276"/>
                        <a:pt x="31" y="277"/>
                        <a:pt x="31" y="278"/>
                      </a:cubicBezTo>
                      <a:cubicBezTo>
                        <a:pt x="31" y="279"/>
                        <a:pt x="33" y="280"/>
                        <a:pt x="36" y="282"/>
                      </a:cubicBezTo>
                      <a:cubicBezTo>
                        <a:pt x="38" y="283"/>
                        <a:pt x="38" y="283"/>
                        <a:pt x="38" y="284"/>
                      </a:cubicBezTo>
                      <a:cubicBezTo>
                        <a:pt x="38" y="285"/>
                        <a:pt x="40" y="285"/>
                        <a:pt x="41" y="286"/>
                      </a:cubicBezTo>
                      <a:cubicBezTo>
                        <a:pt x="43" y="287"/>
                        <a:pt x="44" y="289"/>
                        <a:pt x="44" y="290"/>
                      </a:cubicBezTo>
                      <a:cubicBezTo>
                        <a:pt x="43" y="292"/>
                        <a:pt x="44" y="293"/>
                        <a:pt x="45" y="294"/>
                      </a:cubicBezTo>
                      <a:cubicBezTo>
                        <a:pt x="46" y="295"/>
                        <a:pt x="46" y="295"/>
                        <a:pt x="45" y="297"/>
                      </a:cubicBezTo>
                      <a:cubicBezTo>
                        <a:pt x="44" y="297"/>
                        <a:pt x="45" y="298"/>
                        <a:pt x="43" y="300"/>
                      </a:cubicBezTo>
                      <a:cubicBezTo>
                        <a:pt x="43" y="300"/>
                        <a:pt x="42" y="303"/>
                        <a:pt x="40" y="305"/>
                      </a:cubicBezTo>
                      <a:cubicBezTo>
                        <a:pt x="39" y="306"/>
                        <a:pt x="38" y="308"/>
                        <a:pt x="37" y="309"/>
                      </a:cubicBezTo>
                      <a:cubicBezTo>
                        <a:pt x="36" y="311"/>
                        <a:pt x="37" y="311"/>
                        <a:pt x="35" y="313"/>
                      </a:cubicBezTo>
                      <a:cubicBezTo>
                        <a:pt x="35" y="313"/>
                        <a:pt x="35" y="315"/>
                        <a:pt x="35" y="317"/>
                      </a:cubicBezTo>
                      <a:cubicBezTo>
                        <a:pt x="35" y="318"/>
                        <a:pt x="35" y="318"/>
                        <a:pt x="36" y="320"/>
                      </a:cubicBezTo>
                      <a:cubicBezTo>
                        <a:pt x="37" y="322"/>
                        <a:pt x="37" y="324"/>
                        <a:pt x="38" y="326"/>
                      </a:cubicBezTo>
                      <a:cubicBezTo>
                        <a:pt x="39" y="328"/>
                        <a:pt x="38" y="329"/>
                        <a:pt x="39" y="329"/>
                      </a:cubicBezTo>
                      <a:cubicBezTo>
                        <a:pt x="40" y="329"/>
                        <a:pt x="43" y="331"/>
                        <a:pt x="46" y="331"/>
                      </a:cubicBezTo>
                      <a:cubicBezTo>
                        <a:pt x="50" y="332"/>
                        <a:pt x="49" y="332"/>
                        <a:pt x="50" y="334"/>
                      </a:cubicBezTo>
                      <a:cubicBezTo>
                        <a:pt x="50" y="336"/>
                        <a:pt x="50" y="338"/>
                        <a:pt x="53" y="341"/>
                      </a:cubicBezTo>
                      <a:cubicBezTo>
                        <a:pt x="55" y="342"/>
                        <a:pt x="59" y="343"/>
                        <a:pt x="59" y="342"/>
                      </a:cubicBezTo>
                      <a:cubicBezTo>
                        <a:pt x="60" y="342"/>
                        <a:pt x="63" y="341"/>
                        <a:pt x="63" y="341"/>
                      </a:cubicBezTo>
                      <a:cubicBezTo>
                        <a:pt x="64" y="337"/>
                        <a:pt x="63" y="337"/>
                        <a:pt x="65" y="338"/>
                      </a:cubicBezTo>
                      <a:cubicBezTo>
                        <a:pt x="68" y="338"/>
                        <a:pt x="72" y="341"/>
                        <a:pt x="75" y="339"/>
                      </a:cubicBezTo>
                      <a:cubicBezTo>
                        <a:pt x="78" y="338"/>
                        <a:pt x="81" y="340"/>
                        <a:pt x="84" y="339"/>
                      </a:cubicBezTo>
                      <a:cubicBezTo>
                        <a:pt x="86" y="338"/>
                        <a:pt x="86" y="339"/>
                        <a:pt x="86" y="339"/>
                      </a:cubicBezTo>
                      <a:cubicBezTo>
                        <a:pt x="87" y="340"/>
                        <a:pt x="86" y="339"/>
                        <a:pt x="85" y="340"/>
                      </a:cubicBezTo>
                      <a:cubicBezTo>
                        <a:pt x="84" y="341"/>
                        <a:pt x="79" y="346"/>
                        <a:pt x="79" y="347"/>
                      </a:cubicBezTo>
                      <a:cubicBezTo>
                        <a:pt x="79" y="347"/>
                        <a:pt x="79" y="349"/>
                        <a:pt x="79" y="350"/>
                      </a:cubicBezTo>
                      <a:cubicBezTo>
                        <a:pt x="82" y="351"/>
                        <a:pt x="83" y="351"/>
                        <a:pt x="84" y="351"/>
                      </a:cubicBezTo>
                      <a:cubicBezTo>
                        <a:pt x="85" y="350"/>
                        <a:pt x="85" y="350"/>
                        <a:pt x="86" y="350"/>
                      </a:cubicBezTo>
                      <a:cubicBezTo>
                        <a:pt x="87" y="349"/>
                        <a:pt x="88" y="349"/>
                        <a:pt x="88" y="347"/>
                      </a:cubicBezTo>
                      <a:cubicBezTo>
                        <a:pt x="89" y="347"/>
                        <a:pt x="90" y="349"/>
                        <a:pt x="90" y="349"/>
                      </a:cubicBezTo>
                      <a:cubicBezTo>
                        <a:pt x="91" y="350"/>
                        <a:pt x="92" y="353"/>
                        <a:pt x="93" y="354"/>
                      </a:cubicBezTo>
                      <a:cubicBezTo>
                        <a:pt x="94" y="355"/>
                        <a:pt x="94" y="356"/>
                        <a:pt x="95" y="357"/>
                      </a:cubicBezTo>
                      <a:cubicBezTo>
                        <a:pt x="98" y="358"/>
                        <a:pt x="99" y="358"/>
                        <a:pt x="100" y="359"/>
                      </a:cubicBezTo>
                      <a:cubicBezTo>
                        <a:pt x="102" y="361"/>
                        <a:pt x="103" y="360"/>
                        <a:pt x="104" y="361"/>
                      </a:cubicBezTo>
                      <a:cubicBezTo>
                        <a:pt x="105" y="362"/>
                        <a:pt x="107" y="365"/>
                        <a:pt x="107" y="366"/>
                      </a:cubicBezTo>
                      <a:cubicBezTo>
                        <a:pt x="109" y="366"/>
                        <a:pt x="111" y="367"/>
                        <a:pt x="113" y="368"/>
                      </a:cubicBezTo>
                      <a:cubicBezTo>
                        <a:pt x="115" y="369"/>
                        <a:pt x="115" y="370"/>
                        <a:pt x="117" y="370"/>
                      </a:cubicBezTo>
                      <a:cubicBezTo>
                        <a:pt x="118" y="371"/>
                        <a:pt x="119" y="370"/>
                        <a:pt x="119" y="371"/>
                      </a:cubicBezTo>
                      <a:cubicBezTo>
                        <a:pt x="119" y="372"/>
                        <a:pt x="119" y="374"/>
                        <a:pt x="120" y="374"/>
                      </a:cubicBezTo>
                      <a:cubicBezTo>
                        <a:pt x="121" y="374"/>
                        <a:pt x="125" y="379"/>
                        <a:pt x="125" y="379"/>
                      </a:cubicBezTo>
                      <a:cubicBezTo>
                        <a:pt x="123" y="380"/>
                        <a:pt x="123" y="382"/>
                        <a:pt x="123" y="383"/>
                      </a:cubicBezTo>
                      <a:cubicBezTo>
                        <a:pt x="123" y="384"/>
                        <a:pt x="125" y="384"/>
                        <a:pt x="126" y="385"/>
                      </a:cubicBezTo>
                      <a:cubicBezTo>
                        <a:pt x="126" y="385"/>
                        <a:pt x="128" y="386"/>
                        <a:pt x="129" y="387"/>
                      </a:cubicBezTo>
                      <a:cubicBezTo>
                        <a:pt x="129" y="389"/>
                        <a:pt x="130" y="390"/>
                        <a:pt x="131" y="392"/>
                      </a:cubicBezTo>
                      <a:cubicBezTo>
                        <a:pt x="132" y="393"/>
                        <a:pt x="134" y="395"/>
                        <a:pt x="133" y="398"/>
                      </a:cubicBezTo>
                      <a:cubicBezTo>
                        <a:pt x="132" y="400"/>
                        <a:pt x="136" y="404"/>
                        <a:pt x="136" y="404"/>
                      </a:cubicBezTo>
                      <a:cubicBezTo>
                        <a:pt x="137" y="404"/>
                        <a:pt x="139" y="404"/>
                        <a:pt x="141" y="405"/>
                      </a:cubicBezTo>
                      <a:cubicBezTo>
                        <a:pt x="143" y="406"/>
                        <a:pt x="145" y="407"/>
                        <a:pt x="147" y="407"/>
                      </a:cubicBezTo>
                      <a:cubicBezTo>
                        <a:pt x="148" y="408"/>
                        <a:pt x="150" y="408"/>
                        <a:pt x="151" y="411"/>
                      </a:cubicBezTo>
                      <a:cubicBezTo>
                        <a:pt x="156" y="414"/>
                        <a:pt x="157" y="416"/>
                        <a:pt x="157" y="418"/>
                      </a:cubicBezTo>
                      <a:cubicBezTo>
                        <a:pt x="160" y="421"/>
                        <a:pt x="160" y="421"/>
                        <a:pt x="161" y="422"/>
                      </a:cubicBezTo>
                      <a:cubicBezTo>
                        <a:pt x="162" y="423"/>
                        <a:pt x="165" y="425"/>
                        <a:pt x="165" y="427"/>
                      </a:cubicBezTo>
                      <a:cubicBezTo>
                        <a:pt x="165" y="430"/>
                        <a:pt x="165" y="431"/>
                        <a:pt x="165" y="433"/>
                      </a:cubicBezTo>
                      <a:cubicBezTo>
                        <a:pt x="166" y="435"/>
                        <a:pt x="169" y="436"/>
                        <a:pt x="166" y="437"/>
                      </a:cubicBezTo>
                      <a:cubicBezTo>
                        <a:pt x="164" y="438"/>
                        <a:pt x="159" y="441"/>
                        <a:pt x="159" y="441"/>
                      </a:cubicBezTo>
                      <a:cubicBezTo>
                        <a:pt x="154" y="443"/>
                        <a:pt x="157" y="444"/>
                        <a:pt x="157" y="445"/>
                      </a:cubicBezTo>
                      <a:cubicBezTo>
                        <a:pt x="157" y="446"/>
                        <a:pt x="156" y="446"/>
                        <a:pt x="157" y="448"/>
                      </a:cubicBezTo>
                      <a:cubicBezTo>
                        <a:pt x="159" y="446"/>
                        <a:pt x="158" y="449"/>
                        <a:pt x="160" y="445"/>
                      </a:cubicBezTo>
                      <a:cubicBezTo>
                        <a:pt x="162" y="441"/>
                        <a:pt x="164" y="444"/>
                        <a:pt x="165" y="445"/>
                      </a:cubicBezTo>
                      <a:cubicBezTo>
                        <a:pt x="166" y="446"/>
                        <a:pt x="170" y="449"/>
                        <a:pt x="171" y="449"/>
                      </a:cubicBezTo>
                      <a:cubicBezTo>
                        <a:pt x="171" y="449"/>
                        <a:pt x="166" y="453"/>
                        <a:pt x="164" y="452"/>
                      </a:cubicBezTo>
                      <a:cubicBezTo>
                        <a:pt x="161" y="452"/>
                        <a:pt x="159" y="451"/>
                        <a:pt x="159" y="451"/>
                      </a:cubicBezTo>
                      <a:cubicBezTo>
                        <a:pt x="159" y="453"/>
                        <a:pt x="160" y="454"/>
                        <a:pt x="162" y="454"/>
                      </a:cubicBezTo>
                      <a:cubicBezTo>
                        <a:pt x="163" y="455"/>
                        <a:pt x="164" y="455"/>
                        <a:pt x="166" y="454"/>
                      </a:cubicBezTo>
                      <a:cubicBezTo>
                        <a:pt x="168" y="453"/>
                        <a:pt x="170" y="451"/>
                        <a:pt x="173" y="451"/>
                      </a:cubicBezTo>
                      <a:cubicBezTo>
                        <a:pt x="175" y="452"/>
                        <a:pt x="177" y="452"/>
                        <a:pt x="180" y="455"/>
                      </a:cubicBezTo>
                      <a:cubicBezTo>
                        <a:pt x="183" y="457"/>
                        <a:pt x="188" y="461"/>
                        <a:pt x="190" y="463"/>
                      </a:cubicBezTo>
                      <a:cubicBezTo>
                        <a:pt x="192" y="465"/>
                        <a:pt x="192" y="466"/>
                        <a:pt x="196" y="467"/>
                      </a:cubicBezTo>
                      <a:cubicBezTo>
                        <a:pt x="199" y="468"/>
                        <a:pt x="202" y="469"/>
                        <a:pt x="204" y="471"/>
                      </a:cubicBezTo>
                      <a:cubicBezTo>
                        <a:pt x="206" y="473"/>
                        <a:pt x="207" y="473"/>
                        <a:pt x="209" y="473"/>
                      </a:cubicBezTo>
                      <a:cubicBezTo>
                        <a:pt x="211" y="473"/>
                        <a:pt x="212" y="475"/>
                        <a:pt x="214" y="476"/>
                      </a:cubicBezTo>
                      <a:cubicBezTo>
                        <a:pt x="216" y="478"/>
                        <a:pt x="220" y="483"/>
                        <a:pt x="221" y="485"/>
                      </a:cubicBezTo>
                      <a:cubicBezTo>
                        <a:pt x="223" y="486"/>
                        <a:pt x="223" y="487"/>
                        <a:pt x="225" y="487"/>
                      </a:cubicBezTo>
                      <a:cubicBezTo>
                        <a:pt x="227" y="487"/>
                        <a:pt x="230" y="489"/>
                        <a:pt x="231" y="489"/>
                      </a:cubicBezTo>
                      <a:cubicBezTo>
                        <a:pt x="231" y="489"/>
                        <a:pt x="233" y="493"/>
                        <a:pt x="231" y="497"/>
                      </a:cubicBezTo>
                      <a:cubicBezTo>
                        <a:pt x="228" y="502"/>
                        <a:pt x="226" y="505"/>
                        <a:pt x="226" y="505"/>
                      </a:cubicBezTo>
                      <a:cubicBezTo>
                        <a:pt x="226" y="506"/>
                        <a:pt x="220" y="509"/>
                        <a:pt x="218" y="509"/>
                      </a:cubicBezTo>
                      <a:cubicBezTo>
                        <a:pt x="215" y="509"/>
                        <a:pt x="214" y="510"/>
                        <a:pt x="212" y="511"/>
                      </a:cubicBezTo>
                      <a:cubicBezTo>
                        <a:pt x="210" y="512"/>
                        <a:pt x="209" y="512"/>
                        <a:pt x="209" y="513"/>
                      </a:cubicBezTo>
                      <a:cubicBezTo>
                        <a:pt x="208" y="514"/>
                        <a:pt x="204" y="516"/>
                        <a:pt x="201" y="517"/>
                      </a:cubicBezTo>
                      <a:cubicBezTo>
                        <a:pt x="201" y="517"/>
                        <a:pt x="200" y="519"/>
                        <a:pt x="199" y="520"/>
                      </a:cubicBezTo>
                      <a:cubicBezTo>
                        <a:pt x="199" y="521"/>
                        <a:pt x="199" y="521"/>
                        <a:pt x="198" y="522"/>
                      </a:cubicBezTo>
                      <a:cubicBezTo>
                        <a:pt x="198" y="524"/>
                        <a:pt x="198" y="524"/>
                        <a:pt x="197" y="526"/>
                      </a:cubicBezTo>
                      <a:cubicBezTo>
                        <a:pt x="196" y="527"/>
                        <a:pt x="194" y="529"/>
                        <a:pt x="194" y="531"/>
                      </a:cubicBezTo>
                      <a:cubicBezTo>
                        <a:pt x="194" y="531"/>
                        <a:pt x="193" y="532"/>
                        <a:pt x="191" y="534"/>
                      </a:cubicBezTo>
                      <a:cubicBezTo>
                        <a:pt x="189" y="534"/>
                        <a:pt x="187" y="537"/>
                        <a:pt x="185" y="538"/>
                      </a:cubicBezTo>
                      <a:cubicBezTo>
                        <a:pt x="184" y="539"/>
                        <a:pt x="184" y="539"/>
                        <a:pt x="183" y="541"/>
                      </a:cubicBezTo>
                      <a:cubicBezTo>
                        <a:pt x="181" y="541"/>
                        <a:pt x="181" y="541"/>
                        <a:pt x="180" y="543"/>
                      </a:cubicBezTo>
                      <a:cubicBezTo>
                        <a:pt x="178" y="543"/>
                        <a:pt x="175" y="543"/>
                        <a:pt x="174" y="544"/>
                      </a:cubicBezTo>
                      <a:cubicBezTo>
                        <a:pt x="174" y="544"/>
                        <a:pt x="171" y="544"/>
                        <a:pt x="170" y="543"/>
                      </a:cubicBezTo>
                      <a:cubicBezTo>
                        <a:pt x="170" y="542"/>
                        <a:pt x="168" y="542"/>
                        <a:pt x="167" y="542"/>
                      </a:cubicBezTo>
                      <a:cubicBezTo>
                        <a:pt x="165" y="542"/>
                        <a:pt x="164" y="542"/>
                        <a:pt x="162" y="541"/>
                      </a:cubicBezTo>
                      <a:cubicBezTo>
                        <a:pt x="162" y="541"/>
                        <a:pt x="159" y="541"/>
                        <a:pt x="159" y="541"/>
                      </a:cubicBezTo>
                      <a:cubicBezTo>
                        <a:pt x="158" y="541"/>
                        <a:pt x="155" y="541"/>
                        <a:pt x="155" y="541"/>
                      </a:cubicBezTo>
                      <a:cubicBezTo>
                        <a:pt x="154" y="541"/>
                        <a:pt x="152" y="541"/>
                        <a:pt x="151" y="542"/>
                      </a:cubicBezTo>
                      <a:cubicBezTo>
                        <a:pt x="149" y="542"/>
                        <a:pt x="148" y="542"/>
                        <a:pt x="145" y="542"/>
                      </a:cubicBezTo>
                      <a:cubicBezTo>
                        <a:pt x="145" y="543"/>
                        <a:pt x="144" y="543"/>
                        <a:pt x="143" y="543"/>
                      </a:cubicBezTo>
                      <a:cubicBezTo>
                        <a:pt x="142" y="543"/>
                        <a:pt x="141" y="543"/>
                        <a:pt x="141" y="544"/>
                      </a:cubicBezTo>
                      <a:cubicBezTo>
                        <a:pt x="140" y="545"/>
                        <a:pt x="140" y="547"/>
                        <a:pt x="140" y="548"/>
                      </a:cubicBezTo>
                      <a:cubicBezTo>
                        <a:pt x="140" y="549"/>
                        <a:pt x="140" y="548"/>
                        <a:pt x="139" y="550"/>
                      </a:cubicBezTo>
                      <a:cubicBezTo>
                        <a:pt x="135" y="551"/>
                        <a:pt x="135" y="551"/>
                        <a:pt x="135" y="551"/>
                      </a:cubicBezTo>
                      <a:cubicBezTo>
                        <a:pt x="134" y="551"/>
                        <a:pt x="132" y="551"/>
                        <a:pt x="131" y="552"/>
                      </a:cubicBezTo>
                      <a:cubicBezTo>
                        <a:pt x="130" y="553"/>
                        <a:pt x="128" y="553"/>
                        <a:pt x="127" y="553"/>
                      </a:cubicBezTo>
                      <a:cubicBezTo>
                        <a:pt x="126" y="553"/>
                        <a:pt x="125" y="553"/>
                        <a:pt x="124" y="554"/>
                      </a:cubicBezTo>
                      <a:cubicBezTo>
                        <a:pt x="123" y="554"/>
                        <a:pt x="122" y="555"/>
                        <a:pt x="121" y="555"/>
                      </a:cubicBezTo>
                      <a:cubicBezTo>
                        <a:pt x="121" y="555"/>
                        <a:pt x="119" y="556"/>
                        <a:pt x="118" y="556"/>
                      </a:cubicBezTo>
                      <a:cubicBezTo>
                        <a:pt x="116" y="556"/>
                        <a:pt x="113" y="556"/>
                        <a:pt x="111" y="557"/>
                      </a:cubicBezTo>
                      <a:cubicBezTo>
                        <a:pt x="109" y="557"/>
                        <a:pt x="106" y="555"/>
                        <a:pt x="105" y="554"/>
                      </a:cubicBezTo>
                      <a:cubicBezTo>
                        <a:pt x="105" y="554"/>
                        <a:pt x="102" y="552"/>
                        <a:pt x="102" y="552"/>
                      </a:cubicBezTo>
                      <a:cubicBezTo>
                        <a:pt x="101" y="552"/>
                        <a:pt x="99" y="551"/>
                        <a:pt x="99" y="550"/>
                      </a:cubicBezTo>
                      <a:cubicBezTo>
                        <a:pt x="99" y="549"/>
                        <a:pt x="98" y="549"/>
                        <a:pt x="97" y="549"/>
                      </a:cubicBezTo>
                      <a:cubicBezTo>
                        <a:pt x="96" y="548"/>
                        <a:pt x="96" y="547"/>
                        <a:pt x="96" y="548"/>
                      </a:cubicBezTo>
                      <a:cubicBezTo>
                        <a:pt x="96" y="550"/>
                        <a:pt x="98" y="551"/>
                        <a:pt x="98" y="552"/>
                      </a:cubicBezTo>
                      <a:cubicBezTo>
                        <a:pt x="98" y="553"/>
                        <a:pt x="99" y="555"/>
                        <a:pt x="100" y="556"/>
                      </a:cubicBezTo>
                      <a:cubicBezTo>
                        <a:pt x="102" y="557"/>
                        <a:pt x="102" y="558"/>
                        <a:pt x="102" y="559"/>
                      </a:cubicBezTo>
                      <a:cubicBezTo>
                        <a:pt x="101" y="559"/>
                        <a:pt x="97" y="559"/>
                        <a:pt x="97" y="559"/>
                      </a:cubicBezTo>
                      <a:cubicBezTo>
                        <a:pt x="97" y="559"/>
                        <a:pt x="98" y="559"/>
                        <a:pt x="97" y="559"/>
                      </a:cubicBezTo>
                      <a:cubicBezTo>
                        <a:pt x="96" y="559"/>
                        <a:pt x="94" y="557"/>
                        <a:pt x="92" y="557"/>
                      </a:cubicBezTo>
                      <a:cubicBezTo>
                        <a:pt x="91" y="558"/>
                        <a:pt x="88" y="555"/>
                        <a:pt x="87" y="555"/>
                      </a:cubicBezTo>
                      <a:cubicBezTo>
                        <a:pt x="86" y="554"/>
                        <a:pt x="86" y="554"/>
                        <a:pt x="85" y="554"/>
                      </a:cubicBezTo>
                      <a:cubicBezTo>
                        <a:pt x="83" y="554"/>
                        <a:pt x="83" y="553"/>
                        <a:pt x="81" y="552"/>
                      </a:cubicBezTo>
                      <a:cubicBezTo>
                        <a:pt x="81" y="552"/>
                        <a:pt x="81" y="553"/>
                        <a:pt x="81" y="554"/>
                      </a:cubicBezTo>
                      <a:cubicBezTo>
                        <a:pt x="81" y="555"/>
                        <a:pt x="81" y="556"/>
                        <a:pt x="82" y="557"/>
                      </a:cubicBezTo>
                      <a:cubicBezTo>
                        <a:pt x="82" y="557"/>
                        <a:pt x="81" y="558"/>
                        <a:pt x="80" y="558"/>
                      </a:cubicBezTo>
                      <a:cubicBezTo>
                        <a:pt x="80" y="557"/>
                        <a:pt x="78" y="557"/>
                        <a:pt x="78" y="557"/>
                      </a:cubicBezTo>
                      <a:cubicBezTo>
                        <a:pt x="77" y="557"/>
                        <a:pt x="76" y="558"/>
                        <a:pt x="76" y="557"/>
                      </a:cubicBezTo>
                      <a:cubicBezTo>
                        <a:pt x="75" y="557"/>
                        <a:pt x="74" y="558"/>
                        <a:pt x="74" y="559"/>
                      </a:cubicBezTo>
                      <a:cubicBezTo>
                        <a:pt x="74" y="559"/>
                        <a:pt x="75" y="562"/>
                        <a:pt x="76" y="564"/>
                      </a:cubicBezTo>
                      <a:cubicBezTo>
                        <a:pt x="76" y="566"/>
                        <a:pt x="74" y="565"/>
                        <a:pt x="72" y="565"/>
                      </a:cubicBezTo>
                      <a:moveTo>
                        <a:pt x="390" y="573"/>
                      </a:moveTo>
                      <a:cubicBezTo>
                        <a:pt x="392" y="571"/>
                        <a:pt x="398" y="566"/>
                        <a:pt x="400" y="565"/>
                      </a:cubicBezTo>
                      <a:cubicBezTo>
                        <a:pt x="402" y="563"/>
                        <a:pt x="407" y="560"/>
                        <a:pt x="407" y="558"/>
                      </a:cubicBezTo>
                      <a:cubicBezTo>
                        <a:pt x="410" y="555"/>
                        <a:pt x="413" y="554"/>
                        <a:pt x="414" y="550"/>
                      </a:cubicBezTo>
                      <a:cubicBezTo>
                        <a:pt x="415" y="546"/>
                        <a:pt x="418" y="543"/>
                        <a:pt x="418" y="543"/>
                      </a:cubicBezTo>
                      <a:cubicBezTo>
                        <a:pt x="418" y="537"/>
                        <a:pt x="419" y="537"/>
                        <a:pt x="421" y="534"/>
                      </a:cubicBezTo>
                      <a:cubicBezTo>
                        <a:pt x="423" y="531"/>
                        <a:pt x="425" y="528"/>
                        <a:pt x="428" y="526"/>
                      </a:cubicBezTo>
                      <a:cubicBezTo>
                        <a:pt x="431" y="524"/>
                        <a:pt x="434" y="522"/>
                        <a:pt x="435" y="520"/>
                      </a:cubicBezTo>
                      <a:cubicBezTo>
                        <a:pt x="435" y="518"/>
                        <a:pt x="438" y="513"/>
                        <a:pt x="439" y="513"/>
                      </a:cubicBezTo>
                      <a:cubicBezTo>
                        <a:pt x="441" y="512"/>
                        <a:pt x="443" y="509"/>
                        <a:pt x="443" y="509"/>
                      </a:cubicBezTo>
                      <a:cubicBezTo>
                        <a:pt x="442" y="504"/>
                        <a:pt x="443" y="504"/>
                        <a:pt x="444" y="502"/>
                      </a:cubicBezTo>
                      <a:cubicBezTo>
                        <a:pt x="446" y="501"/>
                        <a:pt x="446" y="498"/>
                        <a:pt x="446" y="496"/>
                      </a:cubicBezTo>
                      <a:cubicBezTo>
                        <a:pt x="446" y="495"/>
                        <a:pt x="450" y="488"/>
                        <a:pt x="450" y="488"/>
                      </a:cubicBezTo>
                      <a:cubicBezTo>
                        <a:pt x="448" y="487"/>
                        <a:pt x="448" y="485"/>
                        <a:pt x="447" y="482"/>
                      </a:cubicBezTo>
                      <a:cubicBezTo>
                        <a:pt x="446" y="479"/>
                        <a:pt x="444" y="472"/>
                        <a:pt x="444" y="472"/>
                      </a:cubicBezTo>
                      <a:cubicBezTo>
                        <a:pt x="448" y="468"/>
                        <a:pt x="449" y="464"/>
                        <a:pt x="449" y="464"/>
                      </a:cubicBezTo>
                      <a:cubicBezTo>
                        <a:pt x="449" y="464"/>
                        <a:pt x="451" y="458"/>
                        <a:pt x="451" y="458"/>
                      </a:cubicBezTo>
                      <a:cubicBezTo>
                        <a:pt x="453" y="450"/>
                        <a:pt x="453" y="450"/>
                        <a:pt x="453" y="450"/>
                      </a:cubicBezTo>
                      <a:cubicBezTo>
                        <a:pt x="450" y="448"/>
                        <a:pt x="448" y="448"/>
                        <a:pt x="446" y="450"/>
                      </a:cubicBezTo>
                      <a:cubicBezTo>
                        <a:pt x="445" y="451"/>
                        <a:pt x="441" y="453"/>
                        <a:pt x="441" y="453"/>
                      </a:cubicBezTo>
                      <a:cubicBezTo>
                        <a:pt x="439" y="448"/>
                        <a:pt x="436" y="444"/>
                        <a:pt x="436" y="444"/>
                      </a:cubicBezTo>
                      <a:cubicBezTo>
                        <a:pt x="430" y="446"/>
                        <a:pt x="426" y="446"/>
                        <a:pt x="423" y="448"/>
                      </a:cubicBezTo>
                      <a:cubicBezTo>
                        <a:pt x="420" y="450"/>
                        <a:pt x="410" y="456"/>
                        <a:pt x="408" y="457"/>
                      </a:cubicBezTo>
                      <a:cubicBezTo>
                        <a:pt x="405" y="454"/>
                        <a:pt x="403" y="455"/>
                        <a:pt x="401" y="456"/>
                      </a:cubicBezTo>
                      <a:cubicBezTo>
                        <a:pt x="396" y="458"/>
                        <a:pt x="395" y="458"/>
                        <a:pt x="393" y="458"/>
                      </a:cubicBezTo>
                      <a:cubicBezTo>
                        <a:pt x="392" y="457"/>
                        <a:pt x="389" y="458"/>
                        <a:pt x="388" y="459"/>
                      </a:cubicBezTo>
                      <a:cubicBezTo>
                        <a:pt x="386" y="461"/>
                        <a:pt x="385" y="461"/>
                        <a:pt x="383" y="460"/>
                      </a:cubicBezTo>
                      <a:cubicBezTo>
                        <a:pt x="381" y="459"/>
                        <a:pt x="375" y="458"/>
                        <a:pt x="374" y="455"/>
                      </a:cubicBezTo>
                      <a:cubicBezTo>
                        <a:pt x="373" y="452"/>
                        <a:pt x="369" y="449"/>
                        <a:pt x="368" y="449"/>
                      </a:cubicBezTo>
                      <a:cubicBezTo>
                        <a:pt x="367" y="447"/>
                        <a:pt x="362" y="444"/>
                        <a:pt x="362" y="444"/>
                      </a:cubicBezTo>
                      <a:cubicBezTo>
                        <a:pt x="362" y="440"/>
                        <a:pt x="363" y="439"/>
                        <a:pt x="361" y="437"/>
                      </a:cubicBezTo>
                      <a:cubicBezTo>
                        <a:pt x="359" y="434"/>
                        <a:pt x="356" y="431"/>
                        <a:pt x="355" y="429"/>
                      </a:cubicBezTo>
                      <a:cubicBezTo>
                        <a:pt x="355" y="427"/>
                        <a:pt x="350" y="422"/>
                        <a:pt x="349" y="421"/>
                      </a:cubicBezTo>
                      <a:cubicBezTo>
                        <a:pt x="348" y="420"/>
                        <a:pt x="349" y="419"/>
                        <a:pt x="349" y="418"/>
                      </a:cubicBezTo>
                      <a:cubicBezTo>
                        <a:pt x="350" y="417"/>
                        <a:pt x="351" y="415"/>
                        <a:pt x="351" y="415"/>
                      </a:cubicBezTo>
                      <a:cubicBezTo>
                        <a:pt x="349" y="413"/>
                        <a:pt x="349" y="411"/>
                        <a:pt x="347" y="409"/>
                      </a:cubicBezTo>
                      <a:cubicBezTo>
                        <a:pt x="350" y="406"/>
                        <a:pt x="351" y="405"/>
                        <a:pt x="353" y="404"/>
                      </a:cubicBezTo>
                      <a:cubicBezTo>
                        <a:pt x="354" y="400"/>
                        <a:pt x="356" y="395"/>
                        <a:pt x="358" y="391"/>
                      </a:cubicBezTo>
                      <a:cubicBezTo>
                        <a:pt x="357" y="384"/>
                        <a:pt x="357" y="379"/>
                        <a:pt x="355" y="377"/>
                      </a:cubicBezTo>
                      <a:cubicBezTo>
                        <a:pt x="362" y="365"/>
                        <a:pt x="361" y="365"/>
                        <a:pt x="363" y="363"/>
                      </a:cubicBezTo>
                      <a:cubicBezTo>
                        <a:pt x="366" y="361"/>
                        <a:pt x="368" y="354"/>
                        <a:pt x="370" y="351"/>
                      </a:cubicBezTo>
                      <a:cubicBezTo>
                        <a:pt x="371" y="349"/>
                        <a:pt x="374" y="346"/>
                        <a:pt x="376" y="344"/>
                      </a:cubicBezTo>
                      <a:cubicBezTo>
                        <a:pt x="378" y="342"/>
                        <a:pt x="384" y="338"/>
                        <a:pt x="384" y="338"/>
                      </a:cubicBezTo>
                      <a:cubicBezTo>
                        <a:pt x="390" y="333"/>
                        <a:pt x="390" y="333"/>
                        <a:pt x="390" y="333"/>
                      </a:cubicBezTo>
                      <a:cubicBezTo>
                        <a:pt x="389" y="326"/>
                        <a:pt x="393" y="320"/>
                        <a:pt x="393" y="318"/>
                      </a:cubicBezTo>
                      <a:cubicBezTo>
                        <a:pt x="393" y="317"/>
                        <a:pt x="394" y="315"/>
                        <a:pt x="396" y="314"/>
                      </a:cubicBezTo>
                      <a:cubicBezTo>
                        <a:pt x="398" y="313"/>
                        <a:pt x="401" y="311"/>
                        <a:pt x="402" y="307"/>
                      </a:cubicBezTo>
                      <a:cubicBezTo>
                        <a:pt x="403" y="302"/>
                        <a:pt x="405" y="298"/>
                        <a:pt x="408" y="300"/>
                      </a:cubicBezTo>
                      <a:cubicBezTo>
                        <a:pt x="410" y="302"/>
                        <a:pt x="413" y="302"/>
                        <a:pt x="416" y="301"/>
                      </a:cubicBezTo>
                      <a:cubicBezTo>
                        <a:pt x="419" y="301"/>
                        <a:pt x="421" y="300"/>
                        <a:pt x="423" y="297"/>
                      </a:cubicBezTo>
                      <a:cubicBezTo>
                        <a:pt x="425" y="295"/>
                        <a:pt x="427" y="293"/>
                        <a:pt x="433" y="291"/>
                      </a:cubicBezTo>
                      <a:cubicBezTo>
                        <a:pt x="439" y="289"/>
                        <a:pt x="445" y="285"/>
                        <a:pt x="447" y="286"/>
                      </a:cubicBezTo>
                      <a:cubicBezTo>
                        <a:pt x="449" y="286"/>
                        <a:pt x="452" y="284"/>
                        <a:pt x="453" y="283"/>
                      </a:cubicBezTo>
                      <a:cubicBezTo>
                        <a:pt x="455" y="282"/>
                        <a:pt x="454" y="281"/>
                        <a:pt x="454" y="281"/>
                      </a:cubicBezTo>
                      <a:cubicBezTo>
                        <a:pt x="456" y="283"/>
                        <a:pt x="457" y="283"/>
                        <a:pt x="459" y="282"/>
                      </a:cubicBezTo>
                      <a:cubicBezTo>
                        <a:pt x="457" y="288"/>
                        <a:pt x="458" y="286"/>
                        <a:pt x="459" y="289"/>
                      </a:cubicBezTo>
                      <a:cubicBezTo>
                        <a:pt x="461" y="291"/>
                        <a:pt x="461" y="292"/>
                        <a:pt x="460" y="293"/>
                      </a:cubicBezTo>
                      <a:cubicBezTo>
                        <a:pt x="460" y="295"/>
                        <a:pt x="459" y="299"/>
                        <a:pt x="459" y="299"/>
                      </a:cubicBezTo>
                      <a:cubicBezTo>
                        <a:pt x="461" y="302"/>
                        <a:pt x="464" y="302"/>
                        <a:pt x="465" y="302"/>
                      </a:cubicBezTo>
                      <a:cubicBezTo>
                        <a:pt x="467" y="302"/>
                        <a:pt x="474" y="301"/>
                        <a:pt x="475" y="302"/>
                      </a:cubicBezTo>
                      <a:cubicBezTo>
                        <a:pt x="476" y="303"/>
                        <a:pt x="478" y="306"/>
                        <a:pt x="478" y="306"/>
                      </a:cubicBezTo>
                      <a:cubicBezTo>
                        <a:pt x="481" y="307"/>
                        <a:pt x="487" y="308"/>
                        <a:pt x="487" y="308"/>
                      </a:cubicBezTo>
                      <a:cubicBezTo>
                        <a:pt x="489" y="307"/>
                        <a:pt x="490" y="306"/>
                        <a:pt x="489" y="305"/>
                      </a:cubicBezTo>
                      <a:cubicBezTo>
                        <a:pt x="488" y="303"/>
                        <a:pt x="487" y="299"/>
                        <a:pt x="488" y="297"/>
                      </a:cubicBezTo>
                      <a:cubicBezTo>
                        <a:pt x="488" y="296"/>
                        <a:pt x="489" y="293"/>
                        <a:pt x="489" y="293"/>
                      </a:cubicBezTo>
                      <a:cubicBezTo>
                        <a:pt x="491" y="291"/>
                        <a:pt x="493" y="290"/>
                        <a:pt x="494" y="291"/>
                      </a:cubicBezTo>
                      <a:cubicBezTo>
                        <a:pt x="496" y="291"/>
                        <a:pt x="501" y="292"/>
                        <a:pt x="502" y="291"/>
                      </a:cubicBezTo>
                      <a:cubicBezTo>
                        <a:pt x="503" y="291"/>
                        <a:pt x="509" y="290"/>
                        <a:pt x="509" y="290"/>
                      </a:cubicBezTo>
                      <a:cubicBezTo>
                        <a:pt x="510" y="286"/>
                        <a:pt x="511" y="282"/>
                        <a:pt x="513" y="281"/>
                      </a:cubicBezTo>
                      <a:cubicBezTo>
                        <a:pt x="515" y="280"/>
                        <a:pt x="517" y="278"/>
                        <a:pt x="517" y="278"/>
                      </a:cubicBezTo>
                      <a:cubicBezTo>
                        <a:pt x="517" y="271"/>
                        <a:pt x="516" y="266"/>
                        <a:pt x="516" y="265"/>
                      </a:cubicBezTo>
                      <a:cubicBezTo>
                        <a:pt x="516" y="263"/>
                        <a:pt x="515" y="256"/>
                        <a:pt x="514" y="254"/>
                      </a:cubicBezTo>
                      <a:cubicBezTo>
                        <a:pt x="513" y="253"/>
                        <a:pt x="513" y="253"/>
                        <a:pt x="513" y="253"/>
                      </a:cubicBezTo>
                      <a:cubicBezTo>
                        <a:pt x="509" y="256"/>
                        <a:pt x="504" y="262"/>
                        <a:pt x="503" y="261"/>
                      </a:cubicBezTo>
                      <a:cubicBezTo>
                        <a:pt x="502" y="260"/>
                        <a:pt x="500" y="260"/>
                        <a:pt x="499" y="261"/>
                      </a:cubicBezTo>
                      <a:cubicBezTo>
                        <a:pt x="498" y="263"/>
                        <a:pt x="498" y="263"/>
                        <a:pt x="498" y="263"/>
                      </a:cubicBezTo>
                      <a:cubicBezTo>
                        <a:pt x="495" y="259"/>
                        <a:pt x="494" y="259"/>
                        <a:pt x="493" y="256"/>
                      </a:cubicBezTo>
                      <a:cubicBezTo>
                        <a:pt x="493" y="254"/>
                        <a:pt x="492" y="251"/>
                        <a:pt x="491" y="249"/>
                      </a:cubicBezTo>
                      <a:cubicBezTo>
                        <a:pt x="490" y="248"/>
                        <a:pt x="490" y="248"/>
                        <a:pt x="490" y="248"/>
                      </a:cubicBezTo>
                      <a:cubicBezTo>
                        <a:pt x="493" y="245"/>
                        <a:pt x="495" y="239"/>
                        <a:pt x="495" y="239"/>
                      </a:cubicBezTo>
                      <a:cubicBezTo>
                        <a:pt x="493" y="238"/>
                        <a:pt x="492" y="238"/>
                        <a:pt x="494" y="237"/>
                      </a:cubicBezTo>
                      <a:cubicBezTo>
                        <a:pt x="496" y="236"/>
                        <a:pt x="497" y="235"/>
                        <a:pt x="497" y="233"/>
                      </a:cubicBezTo>
                      <a:cubicBezTo>
                        <a:pt x="497" y="230"/>
                        <a:pt x="498" y="227"/>
                        <a:pt x="498" y="227"/>
                      </a:cubicBezTo>
                      <a:cubicBezTo>
                        <a:pt x="500" y="224"/>
                        <a:pt x="500" y="224"/>
                        <a:pt x="500" y="224"/>
                      </a:cubicBezTo>
                      <a:cubicBezTo>
                        <a:pt x="502" y="226"/>
                        <a:pt x="503" y="226"/>
                        <a:pt x="503" y="226"/>
                      </a:cubicBezTo>
                      <a:cubicBezTo>
                        <a:pt x="503" y="226"/>
                        <a:pt x="506" y="224"/>
                        <a:pt x="506" y="224"/>
                      </a:cubicBezTo>
                      <a:cubicBezTo>
                        <a:pt x="506" y="220"/>
                        <a:pt x="507" y="216"/>
                        <a:pt x="507" y="215"/>
                      </a:cubicBezTo>
                      <a:cubicBezTo>
                        <a:pt x="505" y="211"/>
                        <a:pt x="507" y="211"/>
                        <a:pt x="503" y="210"/>
                      </a:cubicBezTo>
                      <a:cubicBezTo>
                        <a:pt x="500" y="209"/>
                        <a:pt x="494" y="207"/>
                        <a:pt x="494" y="207"/>
                      </a:cubicBezTo>
                      <a:cubicBezTo>
                        <a:pt x="494" y="200"/>
                        <a:pt x="491" y="194"/>
                        <a:pt x="491" y="194"/>
                      </a:cubicBezTo>
                      <a:cubicBezTo>
                        <a:pt x="490" y="198"/>
                        <a:pt x="488" y="202"/>
                        <a:pt x="489" y="204"/>
                      </a:cubicBezTo>
                      <a:cubicBezTo>
                        <a:pt x="490" y="206"/>
                        <a:pt x="489" y="208"/>
                        <a:pt x="490" y="209"/>
                      </a:cubicBezTo>
                      <a:cubicBezTo>
                        <a:pt x="492" y="209"/>
                        <a:pt x="492" y="210"/>
                        <a:pt x="492" y="211"/>
                      </a:cubicBezTo>
                      <a:cubicBezTo>
                        <a:pt x="492" y="213"/>
                        <a:pt x="494" y="216"/>
                        <a:pt x="491" y="214"/>
                      </a:cubicBezTo>
                      <a:cubicBezTo>
                        <a:pt x="488" y="213"/>
                        <a:pt x="488" y="211"/>
                        <a:pt x="488" y="209"/>
                      </a:cubicBezTo>
                      <a:cubicBezTo>
                        <a:pt x="486" y="210"/>
                        <a:pt x="485" y="209"/>
                        <a:pt x="484" y="207"/>
                      </a:cubicBezTo>
                      <a:cubicBezTo>
                        <a:pt x="483" y="212"/>
                        <a:pt x="482" y="213"/>
                        <a:pt x="484" y="215"/>
                      </a:cubicBezTo>
                      <a:cubicBezTo>
                        <a:pt x="485" y="216"/>
                        <a:pt x="486" y="221"/>
                        <a:pt x="486" y="223"/>
                      </a:cubicBezTo>
                      <a:cubicBezTo>
                        <a:pt x="486" y="225"/>
                        <a:pt x="489" y="235"/>
                        <a:pt x="489" y="236"/>
                      </a:cubicBezTo>
                      <a:cubicBezTo>
                        <a:pt x="490" y="237"/>
                        <a:pt x="494" y="237"/>
                        <a:pt x="493" y="239"/>
                      </a:cubicBezTo>
                      <a:cubicBezTo>
                        <a:pt x="492" y="241"/>
                        <a:pt x="492" y="247"/>
                        <a:pt x="490" y="246"/>
                      </a:cubicBezTo>
                      <a:cubicBezTo>
                        <a:pt x="489" y="245"/>
                        <a:pt x="485" y="245"/>
                        <a:pt x="485" y="248"/>
                      </a:cubicBezTo>
                      <a:cubicBezTo>
                        <a:pt x="485" y="250"/>
                        <a:pt x="487" y="255"/>
                        <a:pt x="486" y="256"/>
                      </a:cubicBezTo>
                      <a:cubicBezTo>
                        <a:pt x="484" y="258"/>
                        <a:pt x="484" y="258"/>
                        <a:pt x="484" y="258"/>
                      </a:cubicBezTo>
                      <a:cubicBezTo>
                        <a:pt x="487" y="259"/>
                        <a:pt x="488" y="258"/>
                        <a:pt x="489" y="260"/>
                      </a:cubicBezTo>
                      <a:cubicBezTo>
                        <a:pt x="490" y="262"/>
                        <a:pt x="489" y="263"/>
                        <a:pt x="488" y="262"/>
                      </a:cubicBezTo>
                      <a:cubicBezTo>
                        <a:pt x="487" y="262"/>
                        <a:pt x="484" y="263"/>
                        <a:pt x="486" y="264"/>
                      </a:cubicBezTo>
                      <a:cubicBezTo>
                        <a:pt x="488" y="265"/>
                        <a:pt x="489" y="264"/>
                        <a:pt x="489" y="267"/>
                      </a:cubicBezTo>
                      <a:cubicBezTo>
                        <a:pt x="489" y="271"/>
                        <a:pt x="489" y="272"/>
                        <a:pt x="488" y="271"/>
                      </a:cubicBezTo>
                      <a:cubicBezTo>
                        <a:pt x="488" y="270"/>
                        <a:pt x="484" y="267"/>
                        <a:pt x="483" y="266"/>
                      </a:cubicBezTo>
                      <a:cubicBezTo>
                        <a:pt x="484" y="264"/>
                        <a:pt x="484" y="263"/>
                        <a:pt x="484" y="263"/>
                      </a:cubicBezTo>
                      <a:cubicBezTo>
                        <a:pt x="482" y="264"/>
                        <a:pt x="482" y="263"/>
                        <a:pt x="481" y="262"/>
                      </a:cubicBezTo>
                      <a:cubicBezTo>
                        <a:pt x="480" y="260"/>
                        <a:pt x="478" y="258"/>
                        <a:pt x="476" y="256"/>
                      </a:cubicBezTo>
                      <a:cubicBezTo>
                        <a:pt x="475" y="255"/>
                        <a:pt x="474" y="253"/>
                        <a:pt x="474" y="252"/>
                      </a:cubicBezTo>
                      <a:cubicBezTo>
                        <a:pt x="473" y="250"/>
                        <a:pt x="473" y="248"/>
                        <a:pt x="473" y="248"/>
                      </a:cubicBezTo>
                      <a:cubicBezTo>
                        <a:pt x="466" y="245"/>
                        <a:pt x="458" y="240"/>
                        <a:pt x="457" y="239"/>
                      </a:cubicBezTo>
                      <a:cubicBezTo>
                        <a:pt x="455" y="237"/>
                        <a:pt x="453" y="236"/>
                        <a:pt x="453" y="236"/>
                      </a:cubicBezTo>
                      <a:cubicBezTo>
                        <a:pt x="450" y="237"/>
                        <a:pt x="450" y="238"/>
                        <a:pt x="451" y="241"/>
                      </a:cubicBezTo>
                      <a:cubicBezTo>
                        <a:pt x="451" y="243"/>
                        <a:pt x="456" y="246"/>
                        <a:pt x="456" y="246"/>
                      </a:cubicBezTo>
                      <a:cubicBezTo>
                        <a:pt x="456" y="246"/>
                        <a:pt x="467" y="256"/>
                        <a:pt x="471" y="257"/>
                      </a:cubicBezTo>
                      <a:cubicBezTo>
                        <a:pt x="475" y="257"/>
                        <a:pt x="474" y="258"/>
                        <a:pt x="474" y="258"/>
                      </a:cubicBezTo>
                      <a:cubicBezTo>
                        <a:pt x="474" y="259"/>
                        <a:pt x="474" y="259"/>
                        <a:pt x="474" y="259"/>
                      </a:cubicBezTo>
                      <a:cubicBezTo>
                        <a:pt x="471" y="258"/>
                        <a:pt x="468" y="256"/>
                        <a:pt x="469" y="259"/>
                      </a:cubicBezTo>
                      <a:cubicBezTo>
                        <a:pt x="470" y="261"/>
                        <a:pt x="473" y="264"/>
                        <a:pt x="472" y="265"/>
                      </a:cubicBezTo>
                      <a:cubicBezTo>
                        <a:pt x="471" y="266"/>
                        <a:pt x="471" y="272"/>
                        <a:pt x="471" y="272"/>
                      </a:cubicBezTo>
                      <a:cubicBezTo>
                        <a:pt x="471" y="272"/>
                        <a:pt x="469" y="270"/>
                        <a:pt x="469" y="268"/>
                      </a:cubicBezTo>
                      <a:cubicBezTo>
                        <a:pt x="470" y="265"/>
                        <a:pt x="467" y="262"/>
                        <a:pt x="467" y="261"/>
                      </a:cubicBezTo>
                      <a:cubicBezTo>
                        <a:pt x="463" y="260"/>
                        <a:pt x="463" y="260"/>
                        <a:pt x="463" y="260"/>
                      </a:cubicBezTo>
                      <a:cubicBezTo>
                        <a:pt x="463" y="260"/>
                        <a:pt x="462" y="258"/>
                        <a:pt x="460" y="258"/>
                      </a:cubicBezTo>
                      <a:cubicBezTo>
                        <a:pt x="458" y="257"/>
                        <a:pt x="457" y="256"/>
                        <a:pt x="457" y="256"/>
                      </a:cubicBezTo>
                      <a:cubicBezTo>
                        <a:pt x="454" y="255"/>
                        <a:pt x="454" y="255"/>
                        <a:pt x="454" y="255"/>
                      </a:cubicBezTo>
                      <a:cubicBezTo>
                        <a:pt x="454" y="255"/>
                        <a:pt x="452" y="254"/>
                        <a:pt x="451" y="253"/>
                      </a:cubicBezTo>
                      <a:cubicBezTo>
                        <a:pt x="451" y="251"/>
                        <a:pt x="448" y="248"/>
                        <a:pt x="447" y="247"/>
                      </a:cubicBezTo>
                      <a:cubicBezTo>
                        <a:pt x="446" y="245"/>
                        <a:pt x="444" y="245"/>
                        <a:pt x="443" y="246"/>
                      </a:cubicBezTo>
                      <a:cubicBezTo>
                        <a:pt x="443" y="246"/>
                        <a:pt x="439" y="250"/>
                        <a:pt x="439" y="252"/>
                      </a:cubicBezTo>
                      <a:cubicBezTo>
                        <a:pt x="438" y="254"/>
                        <a:pt x="436" y="254"/>
                        <a:pt x="434" y="253"/>
                      </a:cubicBezTo>
                      <a:cubicBezTo>
                        <a:pt x="434" y="253"/>
                        <a:pt x="432" y="255"/>
                        <a:pt x="429" y="255"/>
                      </a:cubicBezTo>
                      <a:cubicBezTo>
                        <a:pt x="430" y="256"/>
                        <a:pt x="430" y="259"/>
                        <a:pt x="430" y="263"/>
                      </a:cubicBezTo>
                      <a:cubicBezTo>
                        <a:pt x="430" y="263"/>
                        <a:pt x="426" y="267"/>
                        <a:pt x="425" y="268"/>
                      </a:cubicBezTo>
                      <a:cubicBezTo>
                        <a:pt x="423" y="270"/>
                        <a:pt x="424" y="271"/>
                        <a:pt x="423" y="274"/>
                      </a:cubicBezTo>
                      <a:cubicBezTo>
                        <a:pt x="422" y="276"/>
                        <a:pt x="423" y="279"/>
                        <a:pt x="423" y="279"/>
                      </a:cubicBezTo>
                      <a:cubicBezTo>
                        <a:pt x="424" y="280"/>
                        <a:pt x="424" y="280"/>
                        <a:pt x="424" y="280"/>
                      </a:cubicBezTo>
                      <a:cubicBezTo>
                        <a:pt x="424" y="280"/>
                        <a:pt x="423" y="283"/>
                        <a:pt x="423" y="284"/>
                      </a:cubicBezTo>
                      <a:cubicBezTo>
                        <a:pt x="423" y="286"/>
                        <a:pt x="420" y="291"/>
                        <a:pt x="418" y="292"/>
                      </a:cubicBezTo>
                      <a:cubicBezTo>
                        <a:pt x="418" y="292"/>
                        <a:pt x="416" y="293"/>
                        <a:pt x="412" y="293"/>
                      </a:cubicBezTo>
                      <a:cubicBezTo>
                        <a:pt x="409" y="293"/>
                        <a:pt x="409" y="295"/>
                        <a:pt x="409" y="295"/>
                      </a:cubicBezTo>
                      <a:cubicBezTo>
                        <a:pt x="409" y="295"/>
                        <a:pt x="408" y="297"/>
                        <a:pt x="407" y="297"/>
                      </a:cubicBezTo>
                      <a:cubicBezTo>
                        <a:pt x="407" y="297"/>
                        <a:pt x="403" y="294"/>
                        <a:pt x="402" y="292"/>
                      </a:cubicBezTo>
                      <a:cubicBezTo>
                        <a:pt x="401" y="290"/>
                        <a:pt x="396" y="292"/>
                        <a:pt x="394" y="292"/>
                      </a:cubicBezTo>
                      <a:cubicBezTo>
                        <a:pt x="394" y="292"/>
                        <a:pt x="394" y="288"/>
                        <a:pt x="394" y="286"/>
                      </a:cubicBezTo>
                      <a:cubicBezTo>
                        <a:pt x="394" y="285"/>
                        <a:pt x="393" y="284"/>
                        <a:pt x="392" y="283"/>
                      </a:cubicBezTo>
                      <a:cubicBezTo>
                        <a:pt x="390" y="283"/>
                        <a:pt x="391" y="281"/>
                        <a:pt x="391" y="280"/>
                      </a:cubicBezTo>
                      <a:cubicBezTo>
                        <a:pt x="392" y="279"/>
                        <a:pt x="392" y="270"/>
                        <a:pt x="392" y="268"/>
                      </a:cubicBezTo>
                      <a:cubicBezTo>
                        <a:pt x="392" y="267"/>
                        <a:pt x="392" y="264"/>
                        <a:pt x="390" y="263"/>
                      </a:cubicBezTo>
                      <a:cubicBezTo>
                        <a:pt x="389" y="261"/>
                        <a:pt x="393" y="257"/>
                        <a:pt x="393" y="257"/>
                      </a:cubicBezTo>
                      <a:cubicBezTo>
                        <a:pt x="393" y="257"/>
                        <a:pt x="394" y="257"/>
                        <a:pt x="395" y="257"/>
                      </a:cubicBezTo>
                      <a:cubicBezTo>
                        <a:pt x="397" y="257"/>
                        <a:pt x="400" y="256"/>
                        <a:pt x="402" y="257"/>
                      </a:cubicBezTo>
                      <a:cubicBezTo>
                        <a:pt x="408" y="257"/>
                        <a:pt x="412" y="256"/>
                        <a:pt x="414" y="257"/>
                      </a:cubicBezTo>
                      <a:cubicBezTo>
                        <a:pt x="413" y="253"/>
                        <a:pt x="413" y="242"/>
                        <a:pt x="413" y="241"/>
                      </a:cubicBezTo>
                      <a:cubicBezTo>
                        <a:pt x="411" y="240"/>
                        <a:pt x="408" y="240"/>
                        <a:pt x="410" y="237"/>
                      </a:cubicBezTo>
                      <a:cubicBezTo>
                        <a:pt x="406" y="236"/>
                        <a:pt x="404" y="235"/>
                        <a:pt x="403" y="235"/>
                      </a:cubicBezTo>
                      <a:cubicBezTo>
                        <a:pt x="400" y="233"/>
                        <a:pt x="400" y="232"/>
                        <a:pt x="401" y="231"/>
                      </a:cubicBezTo>
                      <a:cubicBezTo>
                        <a:pt x="403" y="229"/>
                        <a:pt x="409" y="230"/>
                        <a:pt x="409" y="230"/>
                      </a:cubicBezTo>
                      <a:cubicBezTo>
                        <a:pt x="407" y="226"/>
                        <a:pt x="406" y="224"/>
                        <a:pt x="406" y="224"/>
                      </a:cubicBezTo>
                      <a:cubicBezTo>
                        <a:pt x="406" y="224"/>
                        <a:pt x="410" y="224"/>
                        <a:pt x="411" y="224"/>
                      </a:cubicBezTo>
                      <a:cubicBezTo>
                        <a:pt x="413" y="225"/>
                        <a:pt x="414" y="222"/>
                        <a:pt x="414" y="220"/>
                      </a:cubicBezTo>
                      <a:cubicBezTo>
                        <a:pt x="414" y="218"/>
                        <a:pt x="413" y="218"/>
                        <a:pt x="415" y="216"/>
                      </a:cubicBezTo>
                      <a:cubicBezTo>
                        <a:pt x="418" y="214"/>
                        <a:pt x="419" y="209"/>
                        <a:pt x="419" y="206"/>
                      </a:cubicBezTo>
                      <a:cubicBezTo>
                        <a:pt x="419" y="203"/>
                        <a:pt x="421" y="202"/>
                        <a:pt x="423" y="202"/>
                      </a:cubicBezTo>
                      <a:cubicBezTo>
                        <a:pt x="423" y="202"/>
                        <a:pt x="423" y="195"/>
                        <a:pt x="423" y="193"/>
                      </a:cubicBezTo>
                      <a:cubicBezTo>
                        <a:pt x="423" y="191"/>
                        <a:pt x="420" y="186"/>
                        <a:pt x="419" y="185"/>
                      </a:cubicBezTo>
                      <a:cubicBezTo>
                        <a:pt x="417" y="183"/>
                        <a:pt x="418" y="181"/>
                        <a:pt x="420" y="178"/>
                      </a:cubicBezTo>
                      <a:cubicBezTo>
                        <a:pt x="422" y="184"/>
                        <a:pt x="422" y="184"/>
                        <a:pt x="422" y="184"/>
                      </a:cubicBezTo>
                      <a:cubicBezTo>
                        <a:pt x="423" y="184"/>
                        <a:pt x="423" y="184"/>
                        <a:pt x="423" y="184"/>
                      </a:cubicBezTo>
                      <a:cubicBezTo>
                        <a:pt x="425" y="185"/>
                        <a:pt x="424" y="185"/>
                        <a:pt x="423" y="187"/>
                      </a:cubicBezTo>
                      <a:cubicBezTo>
                        <a:pt x="423" y="189"/>
                        <a:pt x="424" y="191"/>
                        <a:pt x="425" y="192"/>
                      </a:cubicBezTo>
                      <a:cubicBezTo>
                        <a:pt x="425" y="192"/>
                        <a:pt x="428" y="193"/>
                        <a:pt x="430" y="192"/>
                      </a:cubicBezTo>
                      <a:cubicBezTo>
                        <a:pt x="432" y="191"/>
                        <a:pt x="435" y="193"/>
                        <a:pt x="437" y="195"/>
                      </a:cubicBezTo>
                      <a:cubicBezTo>
                        <a:pt x="437" y="195"/>
                        <a:pt x="439" y="189"/>
                        <a:pt x="440" y="188"/>
                      </a:cubicBezTo>
                      <a:cubicBezTo>
                        <a:pt x="440" y="187"/>
                        <a:pt x="443" y="187"/>
                        <a:pt x="444" y="188"/>
                      </a:cubicBezTo>
                      <a:cubicBezTo>
                        <a:pt x="444" y="188"/>
                        <a:pt x="445" y="183"/>
                        <a:pt x="445" y="183"/>
                      </a:cubicBezTo>
                      <a:cubicBezTo>
                        <a:pt x="446" y="182"/>
                        <a:pt x="444" y="179"/>
                        <a:pt x="444" y="178"/>
                      </a:cubicBezTo>
                      <a:cubicBezTo>
                        <a:pt x="444" y="176"/>
                        <a:pt x="443" y="175"/>
                        <a:pt x="442" y="174"/>
                      </a:cubicBezTo>
                      <a:cubicBezTo>
                        <a:pt x="441" y="173"/>
                        <a:pt x="440" y="171"/>
                        <a:pt x="440" y="170"/>
                      </a:cubicBezTo>
                      <a:cubicBezTo>
                        <a:pt x="439" y="169"/>
                        <a:pt x="442" y="169"/>
                        <a:pt x="443" y="170"/>
                      </a:cubicBezTo>
                      <a:cubicBezTo>
                        <a:pt x="446" y="171"/>
                        <a:pt x="445" y="170"/>
                        <a:pt x="444" y="169"/>
                      </a:cubicBezTo>
                      <a:cubicBezTo>
                        <a:pt x="443" y="168"/>
                        <a:pt x="441" y="166"/>
                        <a:pt x="440" y="165"/>
                      </a:cubicBezTo>
                      <a:cubicBezTo>
                        <a:pt x="439" y="164"/>
                        <a:pt x="438" y="163"/>
                        <a:pt x="437" y="161"/>
                      </a:cubicBezTo>
                      <a:cubicBezTo>
                        <a:pt x="436" y="159"/>
                        <a:pt x="441" y="156"/>
                        <a:pt x="442" y="156"/>
                      </a:cubicBezTo>
                      <a:cubicBezTo>
                        <a:pt x="443" y="157"/>
                        <a:pt x="443" y="154"/>
                        <a:pt x="443" y="151"/>
                      </a:cubicBezTo>
                      <a:cubicBezTo>
                        <a:pt x="443" y="149"/>
                        <a:pt x="440" y="150"/>
                        <a:pt x="439" y="150"/>
                      </a:cubicBezTo>
                      <a:cubicBezTo>
                        <a:pt x="439" y="150"/>
                        <a:pt x="438" y="151"/>
                        <a:pt x="437" y="153"/>
                      </a:cubicBezTo>
                      <a:cubicBezTo>
                        <a:pt x="436" y="155"/>
                        <a:pt x="436" y="155"/>
                        <a:pt x="435" y="159"/>
                      </a:cubicBezTo>
                      <a:cubicBezTo>
                        <a:pt x="435" y="159"/>
                        <a:pt x="433" y="159"/>
                        <a:pt x="431" y="157"/>
                      </a:cubicBezTo>
                      <a:cubicBezTo>
                        <a:pt x="428" y="156"/>
                        <a:pt x="428" y="155"/>
                        <a:pt x="426" y="151"/>
                      </a:cubicBezTo>
                      <a:cubicBezTo>
                        <a:pt x="423" y="147"/>
                        <a:pt x="422" y="144"/>
                        <a:pt x="421" y="139"/>
                      </a:cubicBezTo>
                      <a:cubicBezTo>
                        <a:pt x="420" y="133"/>
                        <a:pt x="419" y="134"/>
                        <a:pt x="416" y="132"/>
                      </a:cubicBezTo>
                      <a:cubicBezTo>
                        <a:pt x="412" y="135"/>
                        <a:pt x="416" y="139"/>
                        <a:pt x="418" y="141"/>
                      </a:cubicBezTo>
                      <a:cubicBezTo>
                        <a:pt x="420" y="143"/>
                        <a:pt x="419" y="145"/>
                        <a:pt x="419" y="149"/>
                      </a:cubicBezTo>
                      <a:cubicBezTo>
                        <a:pt x="419" y="149"/>
                        <a:pt x="423" y="157"/>
                        <a:pt x="424" y="160"/>
                      </a:cubicBezTo>
                      <a:cubicBezTo>
                        <a:pt x="424" y="160"/>
                        <a:pt x="427" y="161"/>
                        <a:pt x="429" y="163"/>
                      </a:cubicBezTo>
                      <a:cubicBezTo>
                        <a:pt x="432" y="165"/>
                        <a:pt x="428" y="169"/>
                        <a:pt x="428" y="170"/>
                      </a:cubicBezTo>
                      <a:cubicBezTo>
                        <a:pt x="427" y="171"/>
                        <a:pt x="432" y="178"/>
                        <a:pt x="433" y="180"/>
                      </a:cubicBezTo>
                      <a:cubicBezTo>
                        <a:pt x="434" y="182"/>
                        <a:pt x="434" y="183"/>
                        <a:pt x="431" y="183"/>
                      </a:cubicBezTo>
                      <a:cubicBezTo>
                        <a:pt x="432" y="184"/>
                        <a:pt x="432" y="187"/>
                        <a:pt x="430" y="188"/>
                      </a:cubicBezTo>
                      <a:cubicBezTo>
                        <a:pt x="428" y="188"/>
                        <a:pt x="430" y="190"/>
                        <a:pt x="429" y="190"/>
                      </a:cubicBezTo>
                      <a:cubicBezTo>
                        <a:pt x="429" y="190"/>
                        <a:pt x="426" y="185"/>
                        <a:pt x="426" y="183"/>
                      </a:cubicBezTo>
                      <a:cubicBezTo>
                        <a:pt x="426" y="180"/>
                        <a:pt x="421" y="175"/>
                        <a:pt x="420" y="174"/>
                      </a:cubicBezTo>
                      <a:cubicBezTo>
                        <a:pt x="419" y="172"/>
                        <a:pt x="419" y="170"/>
                        <a:pt x="416" y="169"/>
                      </a:cubicBezTo>
                      <a:cubicBezTo>
                        <a:pt x="415" y="168"/>
                        <a:pt x="414" y="168"/>
                        <a:pt x="414" y="171"/>
                      </a:cubicBezTo>
                      <a:cubicBezTo>
                        <a:pt x="415" y="173"/>
                        <a:pt x="413" y="173"/>
                        <a:pt x="414" y="176"/>
                      </a:cubicBezTo>
                      <a:cubicBezTo>
                        <a:pt x="414" y="180"/>
                        <a:pt x="412" y="179"/>
                        <a:pt x="408" y="176"/>
                      </a:cubicBezTo>
                      <a:cubicBezTo>
                        <a:pt x="408" y="176"/>
                        <a:pt x="406" y="171"/>
                        <a:pt x="403" y="168"/>
                      </a:cubicBezTo>
                      <a:cubicBezTo>
                        <a:pt x="401" y="164"/>
                        <a:pt x="402" y="150"/>
                        <a:pt x="402" y="148"/>
                      </a:cubicBezTo>
                      <a:cubicBezTo>
                        <a:pt x="403" y="145"/>
                        <a:pt x="403" y="142"/>
                        <a:pt x="401" y="138"/>
                      </a:cubicBezTo>
                      <a:cubicBezTo>
                        <a:pt x="399" y="135"/>
                        <a:pt x="398" y="126"/>
                        <a:pt x="398" y="123"/>
                      </a:cubicBezTo>
                      <a:cubicBezTo>
                        <a:pt x="399" y="121"/>
                        <a:pt x="397" y="122"/>
                        <a:pt x="399" y="120"/>
                      </a:cubicBezTo>
                      <a:cubicBezTo>
                        <a:pt x="400" y="118"/>
                        <a:pt x="402" y="112"/>
                        <a:pt x="401" y="110"/>
                      </a:cubicBezTo>
                      <a:cubicBezTo>
                        <a:pt x="401" y="108"/>
                        <a:pt x="403" y="108"/>
                        <a:pt x="405" y="110"/>
                      </a:cubicBezTo>
                      <a:cubicBezTo>
                        <a:pt x="407" y="113"/>
                        <a:pt x="407" y="113"/>
                        <a:pt x="409" y="111"/>
                      </a:cubicBezTo>
                      <a:cubicBezTo>
                        <a:pt x="409" y="111"/>
                        <a:pt x="416" y="112"/>
                        <a:pt x="419" y="112"/>
                      </a:cubicBezTo>
                      <a:cubicBezTo>
                        <a:pt x="422" y="112"/>
                        <a:pt x="424" y="113"/>
                        <a:pt x="424" y="115"/>
                      </a:cubicBezTo>
                      <a:cubicBezTo>
                        <a:pt x="425" y="118"/>
                        <a:pt x="426" y="118"/>
                        <a:pt x="426" y="120"/>
                      </a:cubicBezTo>
                      <a:cubicBezTo>
                        <a:pt x="426" y="122"/>
                        <a:pt x="422" y="121"/>
                        <a:pt x="419" y="122"/>
                      </a:cubicBezTo>
                      <a:cubicBezTo>
                        <a:pt x="421" y="123"/>
                        <a:pt x="428" y="127"/>
                        <a:pt x="431" y="129"/>
                      </a:cubicBezTo>
                      <a:cubicBezTo>
                        <a:pt x="435" y="129"/>
                        <a:pt x="435" y="129"/>
                        <a:pt x="435" y="129"/>
                      </a:cubicBezTo>
                      <a:cubicBezTo>
                        <a:pt x="435" y="129"/>
                        <a:pt x="434" y="126"/>
                        <a:pt x="433" y="126"/>
                      </a:cubicBezTo>
                      <a:cubicBezTo>
                        <a:pt x="432" y="125"/>
                        <a:pt x="429" y="119"/>
                        <a:pt x="428" y="118"/>
                      </a:cubicBezTo>
                      <a:cubicBezTo>
                        <a:pt x="427" y="117"/>
                        <a:pt x="427" y="115"/>
                        <a:pt x="429" y="115"/>
                      </a:cubicBezTo>
                      <a:cubicBezTo>
                        <a:pt x="430" y="116"/>
                        <a:pt x="428" y="112"/>
                        <a:pt x="427" y="112"/>
                      </a:cubicBezTo>
                      <a:cubicBezTo>
                        <a:pt x="426" y="112"/>
                        <a:pt x="422" y="108"/>
                        <a:pt x="420" y="108"/>
                      </a:cubicBezTo>
                      <a:cubicBezTo>
                        <a:pt x="418" y="108"/>
                        <a:pt x="419" y="106"/>
                        <a:pt x="422" y="105"/>
                      </a:cubicBezTo>
                      <a:cubicBezTo>
                        <a:pt x="424" y="104"/>
                        <a:pt x="425" y="107"/>
                        <a:pt x="427" y="109"/>
                      </a:cubicBezTo>
                      <a:cubicBezTo>
                        <a:pt x="429" y="110"/>
                        <a:pt x="428" y="106"/>
                        <a:pt x="425" y="105"/>
                      </a:cubicBezTo>
                      <a:cubicBezTo>
                        <a:pt x="423" y="105"/>
                        <a:pt x="423" y="101"/>
                        <a:pt x="422" y="99"/>
                      </a:cubicBezTo>
                      <a:cubicBezTo>
                        <a:pt x="421" y="98"/>
                        <a:pt x="416" y="91"/>
                        <a:pt x="415" y="89"/>
                      </a:cubicBezTo>
                      <a:cubicBezTo>
                        <a:pt x="415" y="89"/>
                        <a:pt x="411" y="85"/>
                        <a:pt x="411" y="83"/>
                      </a:cubicBezTo>
                      <a:cubicBezTo>
                        <a:pt x="411" y="81"/>
                        <a:pt x="404" y="75"/>
                        <a:pt x="402" y="74"/>
                      </a:cubicBezTo>
                      <a:cubicBezTo>
                        <a:pt x="399" y="73"/>
                        <a:pt x="397" y="71"/>
                        <a:pt x="398" y="69"/>
                      </a:cubicBezTo>
                      <a:cubicBezTo>
                        <a:pt x="402" y="73"/>
                        <a:pt x="402" y="73"/>
                        <a:pt x="402" y="73"/>
                      </a:cubicBezTo>
                      <a:cubicBezTo>
                        <a:pt x="402" y="73"/>
                        <a:pt x="410" y="74"/>
                        <a:pt x="412" y="77"/>
                      </a:cubicBezTo>
                      <a:cubicBezTo>
                        <a:pt x="414" y="79"/>
                        <a:pt x="419" y="80"/>
                        <a:pt x="422" y="82"/>
                      </a:cubicBezTo>
                      <a:cubicBezTo>
                        <a:pt x="425" y="84"/>
                        <a:pt x="425" y="81"/>
                        <a:pt x="422" y="79"/>
                      </a:cubicBezTo>
                      <a:cubicBezTo>
                        <a:pt x="420" y="77"/>
                        <a:pt x="418" y="73"/>
                        <a:pt x="415" y="71"/>
                      </a:cubicBezTo>
                      <a:cubicBezTo>
                        <a:pt x="412" y="69"/>
                        <a:pt x="411" y="70"/>
                        <a:pt x="412" y="73"/>
                      </a:cubicBezTo>
                      <a:cubicBezTo>
                        <a:pt x="413" y="75"/>
                        <a:pt x="412" y="74"/>
                        <a:pt x="406" y="72"/>
                      </a:cubicBezTo>
                      <a:cubicBezTo>
                        <a:pt x="399" y="70"/>
                        <a:pt x="402" y="70"/>
                        <a:pt x="402" y="69"/>
                      </a:cubicBezTo>
                      <a:cubicBezTo>
                        <a:pt x="402" y="68"/>
                        <a:pt x="402" y="67"/>
                        <a:pt x="398" y="65"/>
                      </a:cubicBezTo>
                      <a:cubicBezTo>
                        <a:pt x="394" y="64"/>
                        <a:pt x="396" y="62"/>
                        <a:pt x="396" y="61"/>
                      </a:cubicBezTo>
                      <a:cubicBezTo>
                        <a:pt x="396" y="61"/>
                        <a:pt x="392" y="62"/>
                        <a:pt x="390" y="61"/>
                      </a:cubicBezTo>
                      <a:cubicBezTo>
                        <a:pt x="388" y="59"/>
                        <a:pt x="385" y="56"/>
                        <a:pt x="382" y="56"/>
                      </a:cubicBezTo>
                      <a:cubicBezTo>
                        <a:pt x="379" y="55"/>
                        <a:pt x="378" y="53"/>
                        <a:pt x="375" y="52"/>
                      </a:cubicBezTo>
                      <a:cubicBezTo>
                        <a:pt x="373" y="50"/>
                        <a:pt x="367" y="47"/>
                        <a:pt x="365" y="46"/>
                      </a:cubicBezTo>
                      <a:cubicBezTo>
                        <a:pt x="364" y="44"/>
                        <a:pt x="359" y="42"/>
                        <a:pt x="357" y="42"/>
                      </a:cubicBezTo>
                      <a:cubicBezTo>
                        <a:pt x="355" y="43"/>
                        <a:pt x="355" y="40"/>
                        <a:pt x="354" y="38"/>
                      </a:cubicBezTo>
                      <a:cubicBezTo>
                        <a:pt x="352" y="36"/>
                        <a:pt x="355" y="37"/>
                        <a:pt x="358" y="37"/>
                      </a:cubicBezTo>
                      <a:cubicBezTo>
                        <a:pt x="360" y="38"/>
                        <a:pt x="360" y="38"/>
                        <a:pt x="367" y="40"/>
                      </a:cubicBezTo>
                      <a:cubicBezTo>
                        <a:pt x="369" y="41"/>
                        <a:pt x="370" y="41"/>
                        <a:pt x="370" y="41"/>
                      </a:cubicBezTo>
                      <a:cubicBezTo>
                        <a:pt x="371" y="41"/>
                        <a:pt x="371" y="41"/>
                        <a:pt x="371" y="41"/>
                      </a:cubicBezTo>
                      <a:cubicBezTo>
                        <a:pt x="371" y="41"/>
                        <a:pt x="370" y="40"/>
                        <a:pt x="369" y="40"/>
                      </a:cubicBezTo>
                      <a:cubicBezTo>
                        <a:pt x="368" y="39"/>
                        <a:pt x="366" y="38"/>
                        <a:pt x="364" y="38"/>
                      </a:cubicBezTo>
                      <a:cubicBezTo>
                        <a:pt x="361" y="38"/>
                        <a:pt x="356" y="34"/>
                        <a:pt x="352" y="32"/>
                      </a:cubicBezTo>
                      <a:cubicBezTo>
                        <a:pt x="347" y="31"/>
                        <a:pt x="342" y="28"/>
                        <a:pt x="342" y="28"/>
                      </a:cubicBezTo>
                      <a:cubicBezTo>
                        <a:pt x="342" y="28"/>
                        <a:pt x="337" y="24"/>
                        <a:pt x="335" y="21"/>
                      </a:cubicBezTo>
                      <a:cubicBezTo>
                        <a:pt x="333" y="22"/>
                        <a:pt x="321" y="18"/>
                        <a:pt x="318" y="18"/>
                      </a:cubicBezTo>
                      <a:cubicBezTo>
                        <a:pt x="315" y="18"/>
                        <a:pt x="308" y="14"/>
                        <a:pt x="307" y="14"/>
                      </a:cubicBezTo>
                      <a:cubicBezTo>
                        <a:pt x="305" y="15"/>
                        <a:pt x="299" y="13"/>
                        <a:pt x="296" y="12"/>
                      </a:cubicBezTo>
                      <a:cubicBezTo>
                        <a:pt x="293" y="11"/>
                        <a:pt x="291" y="12"/>
                        <a:pt x="290" y="12"/>
                      </a:cubicBezTo>
                      <a:cubicBezTo>
                        <a:pt x="289" y="11"/>
                        <a:pt x="285" y="12"/>
                        <a:pt x="284" y="10"/>
                      </a:cubicBezTo>
                      <a:cubicBezTo>
                        <a:pt x="282" y="9"/>
                        <a:pt x="282" y="9"/>
                        <a:pt x="278" y="9"/>
                      </a:cubicBezTo>
                      <a:cubicBezTo>
                        <a:pt x="277" y="9"/>
                        <a:pt x="274" y="8"/>
                        <a:pt x="273" y="9"/>
                      </a:cubicBezTo>
                      <a:cubicBezTo>
                        <a:pt x="272" y="9"/>
                        <a:pt x="270" y="8"/>
                        <a:pt x="269" y="9"/>
                      </a:cubicBezTo>
                      <a:cubicBezTo>
                        <a:pt x="268" y="9"/>
                        <a:pt x="266" y="9"/>
                        <a:pt x="265" y="9"/>
                      </a:cubicBezTo>
                      <a:cubicBezTo>
                        <a:pt x="264" y="9"/>
                        <a:pt x="263" y="8"/>
                        <a:pt x="261" y="9"/>
                      </a:cubicBezTo>
                      <a:cubicBezTo>
                        <a:pt x="260" y="10"/>
                        <a:pt x="257" y="9"/>
                        <a:pt x="257" y="9"/>
                      </a:cubicBezTo>
                      <a:cubicBezTo>
                        <a:pt x="257" y="9"/>
                        <a:pt x="253" y="8"/>
                        <a:pt x="253" y="9"/>
                      </a:cubicBezTo>
                      <a:cubicBezTo>
                        <a:pt x="252" y="10"/>
                        <a:pt x="250" y="10"/>
                        <a:pt x="249" y="9"/>
                      </a:cubicBezTo>
                      <a:cubicBezTo>
                        <a:pt x="247" y="9"/>
                        <a:pt x="244" y="9"/>
                        <a:pt x="244" y="9"/>
                      </a:cubicBezTo>
                      <a:cubicBezTo>
                        <a:pt x="243" y="10"/>
                        <a:pt x="241" y="10"/>
                        <a:pt x="241" y="10"/>
                      </a:cubicBezTo>
                      <a:cubicBezTo>
                        <a:pt x="240" y="10"/>
                        <a:pt x="235" y="10"/>
                        <a:pt x="235" y="10"/>
                      </a:cubicBezTo>
                      <a:cubicBezTo>
                        <a:pt x="235" y="10"/>
                        <a:pt x="232" y="10"/>
                        <a:pt x="231" y="10"/>
                      </a:cubicBezTo>
                      <a:cubicBezTo>
                        <a:pt x="231" y="11"/>
                        <a:pt x="229" y="10"/>
                        <a:pt x="228" y="9"/>
                      </a:cubicBezTo>
                      <a:cubicBezTo>
                        <a:pt x="227" y="9"/>
                        <a:pt x="225" y="9"/>
                        <a:pt x="224" y="10"/>
                      </a:cubicBezTo>
                      <a:cubicBezTo>
                        <a:pt x="224" y="9"/>
                        <a:pt x="224" y="8"/>
                        <a:pt x="223" y="8"/>
                      </a:cubicBezTo>
                      <a:cubicBezTo>
                        <a:pt x="222" y="8"/>
                        <a:pt x="222" y="7"/>
                        <a:pt x="222" y="7"/>
                      </a:cubicBezTo>
                      <a:cubicBezTo>
                        <a:pt x="223" y="7"/>
                        <a:pt x="223" y="7"/>
                        <a:pt x="223" y="7"/>
                      </a:cubicBezTo>
                      <a:cubicBezTo>
                        <a:pt x="224" y="7"/>
                        <a:pt x="225" y="7"/>
                        <a:pt x="226" y="7"/>
                      </a:cubicBezTo>
                      <a:cubicBezTo>
                        <a:pt x="226" y="7"/>
                        <a:pt x="228" y="7"/>
                        <a:pt x="229" y="7"/>
                      </a:cubicBezTo>
                      <a:cubicBezTo>
                        <a:pt x="230" y="7"/>
                        <a:pt x="233" y="7"/>
                        <a:pt x="234" y="7"/>
                      </a:cubicBezTo>
                      <a:cubicBezTo>
                        <a:pt x="240" y="8"/>
                        <a:pt x="241" y="6"/>
                        <a:pt x="238" y="6"/>
                      </a:cubicBezTo>
                      <a:cubicBezTo>
                        <a:pt x="237" y="5"/>
                        <a:pt x="235" y="5"/>
                        <a:pt x="235" y="5"/>
                      </a:cubicBezTo>
                      <a:cubicBezTo>
                        <a:pt x="235" y="4"/>
                        <a:pt x="234" y="4"/>
                        <a:pt x="233" y="3"/>
                      </a:cubicBezTo>
                      <a:cubicBezTo>
                        <a:pt x="232" y="3"/>
                        <a:pt x="232" y="4"/>
                        <a:pt x="232" y="3"/>
                      </a:cubicBezTo>
                      <a:cubicBezTo>
                        <a:pt x="232" y="3"/>
                        <a:pt x="233" y="2"/>
                        <a:pt x="235" y="2"/>
                      </a:cubicBezTo>
                      <a:cubicBezTo>
                        <a:pt x="236" y="2"/>
                        <a:pt x="237" y="2"/>
                        <a:pt x="238" y="2"/>
                      </a:cubicBezTo>
                      <a:cubicBezTo>
                        <a:pt x="238" y="1"/>
                        <a:pt x="240" y="0"/>
                        <a:pt x="241" y="0"/>
                      </a:cubicBezTo>
                      <a:cubicBezTo>
                        <a:pt x="242" y="0"/>
                        <a:pt x="244" y="1"/>
                        <a:pt x="245" y="0"/>
                      </a:cubicBezTo>
                      <a:cubicBezTo>
                        <a:pt x="246" y="0"/>
                        <a:pt x="249" y="0"/>
                        <a:pt x="250" y="0"/>
                      </a:cubicBezTo>
                      <a:cubicBezTo>
                        <a:pt x="251" y="0"/>
                        <a:pt x="253" y="0"/>
                        <a:pt x="253" y="0"/>
                      </a:cubicBezTo>
                      <a:cubicBezTo>
                        <a:pt x="253" y="0"/>
                        <a:pt x="252" y="0"/>
                        <a:pt x="254" y="0"/>
                      </a:cubicBezTo>
                      <a:cubicBezTo>
                        <a:pt x="257" y="0"/>
                        <a:pt x="264" y="1"/>
                        <a:pt x="266" y="1"/>
                      </a:cubicBezTo>
                      <a:cubicBezTo>
                        <a:pt x="267" y="1"/>
                        <a:pt x="271" y="2"/>
                        <a:pt x="272" y="2"/>
                      </a:cubicBezTo>
                      <a:cubicBezTo>
                        <a:pt x="273" y="1"/>
                        <a:pt x="279" y="2"/>
                        <a:pt x="279" y="2"/>
                      </a:cubicBezTo>
                      <a:cubicBezTo>
                        <a:pt x="296" y="5"/>
                        <a:pt x="313" y="8"/>
                        <a:pt x="330" y="14"/>
                      </a:cubicBezTo>
                      <a:cubicBezTo>
                        <a:pt x="441" y="49"/>
                        <a:pt x="518" y="142"/>
                        <a:pt x="539" y="248"/>
                      </a:cubicBezTo>
                      <a:cubicBezTo>
                        <a:pt x="539" y="250"/>
                        <a:pt x="540" y="259"/>
                        <a:pt x="537" y="254"/>
                      </a:cubicBezTo>
                      <a:cubicBezTo>
                        <a:pt x="534" y="250"/>
                        <a:pt x="533" y="251"/>
                        <a:pt x="533" y="253"/>
                      </a:cubicBezTo>
                      <a:cubicBezTo>
                        <a:pt x="534" y="256"/>
                        <a:pt x="534" y="260"/>
                        <a:pt x="535" y="261"/>
                      </a:cubicBezTo>
                      <a:cubicBezTo>
                        <a:pt x="536" y="262"/>
                        <a:pt x="538" y="265"/>
                        <a:pt x="538" y="267"/>
                      </a:cubicBezTo>
                      <a:cubicBezTo>
                        <a:pt x="538" y="270"/>
                        <a:pt x="541" y="274"/>
                        <a:pt x="540" y="268"/>
                      </a:cubicBezTo>
                      <a:cubicBezTo>
                        <a:pt x="539" y="263"/>
                        <a:pt x="540" y="259"/>
                        <a:pt x="540" y="258"/>
                      </a:cubicBezTo>
                      <a:cubicBezTo>
                        <a:pt x="541" y="257"/>
                        <a:pt x="541" y="257"/>
                        <a:pt x="541" y="257"/>
                      </a:cubicBezTo>
                      <a:cubicBezTo>
                        <a:pt x="544" y="278"/>
                        <a:pt x="545" y="299"/>
                        <a:pt x="544" y="320"/>
                      </a:cubicBezTo>
                      <a:cubicBezTo>
                        <a:pt x="544" y="320"/>
                        <a:pt x="544" y="325"/>
                        <a:pt x="543" y="327"/>
                      </a:cubicBezTo>
                      <a:cubicBezTo>
                        <a:pt x="543" y="329"/>
                        <a:pt x="541" y="335"/>
                        <a:pt x="541" y="338"/>
                      </a:cubicBezTo>
                      <a:cubicBezTo>
                        <a:pt x="541" y="344"/>
                        <a:pt x="540" y="345"/>
                        <a:pt x="540" y="345"/>
                      </a:cubicBezTo>
                      <a:cubicBezTo>
                        <a:pt x="540" y="345"/>
                        <a:pt x="540" y="341"/>
                        <a:pt x="540" y="339"/>
                      </a:cubicBezTo>
                      <a:cubicBezTo>
                        <a:pt x="540" y="336"/>
                        <a:pt x="540" y="333"/>
                        <a:pt x="539" y="331"/>
                      </a:cubicBezTo>
                      <a:cubicBezTo>
                        <a:pt x="538" y="329"/>
                        <a:pt x="536" y="323"/>
                        <a:pt x="536" y="321"/>
                      </a:cubicBezTo>
                      <a:cubicBezTo>
                        <a:pt x="536" y="320"/>
                        <a:pt x="535" y="316"/>
                        <a:pt x="534" y="315"/>
                      </a:cubicBezTo>
                      <a:cubicBezTo>
                        <a:pt x="532" y="313"/>
                        <a:pt x="532" y="308"/>
                        <a:pt x="532" y="307"/>
                      </a:cubicBezTo>
                      <a:cubicBezTo>
                        <a:pt x="532" y="306"/>
                        <a:pt x="532" y="304"/>
                        <a:pt x="529" y="301"/>
                      </a:cubicBezTo>
                      <a:cubicBezTo>
                        <a:pt x="526" y="298"/>
                        <a:pt x="525" y="297"/>
                        <a:pt x="522" y="293"/>
                      </a:cubicBezTo>
                      <a:cubicBezTo>
                        <a:pt x="522" y="294"/>
                        <a:pt x="521" y="295"/>
                        <a:pt x="517" y="288"/>
                      </a:cubicBezTo>
                      <a:cubicBezTo>
                        <a:pt x="518" y="290"/>
                        <a:pt x="521" y="298"/>
                        <a:pt x="522" y="301"/>
                      </a:cubicBezTo>
                      <a:cubicBezTo>
                        <a:pt x="523" y="304"/>
                        <a:pt x="526" y="308"/>
                        <a:pt x="526" y="311"/>
                      </a:cubicBezTo>
                      <a:cubicBezTo>
                        <a:pt x="527" y="314"/>
                        <a:pt x="528" y="317"/>
                        <a:pt x="530" y="318"/>
                      </a:cubicBezTo>
                      <a:cubicBezTo>
                        <a:pt x="532" y="318"/>
                        <a:pt x="533" y="325"/>
                        <a:pt x="532" y="327"/>
                      </a:cubicBezTo>
                      <a:cubicBezTo>
                        <a:pt x="532" y="329"/>
                        <a:pt x="533" y="333"/>
                        <a:pt x="534" y="335"/>
                      </a:cubicBezTo>
                      <a:cubicBezTo>
                        <a:pt x="535" y="337"/>
                        <a:pt x="536" y="340"/>
                        <a:pt x="537" y="343"/>
                      </a:cubicBezTo>
                      <a:cubicBezTo>
                        <a:pt x="539" y="347"/>
                        <a:pt x="538" y="349"/>
                        <a:pt x="540" y="354"/>
                      </a:cubicBezTo>
                      <a:cubicBezTo>
                        <a:pt x="540" y="352"/>
                        <a:pt x="542" y="346"/>
                        <a:pt x="542" y="343"/>
                      </a:cubicBezTo>
                      <a:cubicBezTo>
                        <a:pt x="540" y="362"/>
                        <a:pt x="536" y="382"/>
                        <a:pt x="530" y="401"/>
                      </a:cubicBezTo>
                      <a:cubicBezTo>
                        <a:pt x="505" y="476"/>
                        <a:pt x="454" y="536"/>
                        <a:pt x="390" y="573"/>
                      </a:cubicBezTo>
                      <a:moveTo>
                        <a:pt x="353" y="47"/>
                      </a:moveTo>
                      <a:cubicBezTo>
                        <a:pt x="353" y="47"/>
                        <a:pt x="353" y="47"/>
                        <a:pt x="352" y="48"/>
                      </a:cubicBezTo>
                      <a:cubicBezTo>
                        <a:pt x="350" y="48"/>
                        <a:pt x="353" y="49"/>
                        <a:pt x="355" y="49"/>
                      </a:cubicBezTo>
                      <a:cubicBezTo>
                        <a:pt x="358" y="50"/>
                        <a:pt x="355" y="48"/>
                        <a:pt x="353" y="47"/>
                      </a:cubicBezTo>
                      <a:moveTo>
                        <a:pt x="357" y="46"/>
                      </a:moveTo>
                      <a:cubicBezTo>
                        <a:pt x="355" y="45"/>
                        <a:pt x="354" y="44"/>
                        <a:pt x="354" y="46"/>
                      </a:cubicBezTo>
                      <a:cubicBezTo>
                        <a:pt x="354" y="47"/>
                        <a:pt x="356" y="48"/>
                        <a:pt x="358" y="48"/>
                      </a:cubicBezTo>
                      <a:cubicBezTo>
                        <a:pt x="359" y="48"/>
                        <a:pt x="358" y="47"/>
                        <a:pt x="357" y="46"/>
                      </a:cubicBezTo>
                      <a:moveTo>
                        <a:pt x="355" y="45"/>
                      </a:moveTo>
                      <a:cubicBezTo>
                        <a:pt x="357" y="45"/>
                        <a:pt x="358" y="46"/>
                        <a:pt x="356" y="44"/>
                      </a:cubicBezTo>
                      <a:cubicBezTo>
                        <a:pt x="354" y="43"/>
                        <a:pt x="353" y="41"/>
                        <a:pt x="353" y="42"/>
                      </a:cubicBezTo>
                      <a:cubicBezTo>
                        <a:pt x="353" y="43"/>
                        <a:pt x="354" y="45"/>
                        <a:pt x="355" y="45"/>
                      </a:cubicBezTo>
                      <a:moveTo>
                        <a:pt x="408" y="89"/>
                      </a:moveTo>
                      <a:cubicBezTo>
                        <a:pt x="411" y="91"/>
                        <a:pt x="413" y="91"/>
                        <a:pt x="412" y="89"/>
                      </a:cubicBezTo>
                      <a:cubicBezTo>
                        <a:pt x="410" y="86"/>
                        <a:pt x="409" y="85"/>
                        <a:pt x="407" y="85"/>
                      </a:cubicBezTo>
                      <a:cubicBezTo>
                        <a:pt x="404" y="85"/>
                        <a:pt x="400" y="81"/>
                        <a:pt x="398" y="79"/>
                      </a:cubicBezTo>
                      <a:cubicBezTo>
                        <a:pt x="395" y="78"/>
                        <a:pt x="387" y="71"/>
                        <a:pt x="386" y="69"/>
                      </a:cubicBezTo>
                      <a:cubicBezTo>
                        <a:pt x="385" y="68"/>
                        <a:pt x="383" y="66"/>
                        <a:pt x="384" y="68"/>
                      </a:cubicBezTo>
                      <a:cubicBezTo>
                        <a:pt x="385" y="71"/>
                        <a:pt x="394" y="79"/>
                        <a:pt x="396" y="81"/>
                      </a:cubicBezTo>
                      <a:cubicBezTo>
                        <a:pt x="398" y="84"/>
                        <a:pt x="398" y="85"/>
                        <a:pt x="400" y="84"/>
                      </a:cubicBezTo>
                      <a:cubicBezTo>
                        <a:pt x="400" y="84"/>
                        <a:pt x="403" y="87"/>
                        <a:pt x="404" y="89"/>
                      </a:cubicBezTo>
                      <a:cubicBezTo>
                        <a:pt x="406" y="91"/>
                        <a:pt x="406" y="90"/>
                        <a:pt x="408" y="89"/>
                      </a:cubicBezTo>
                      <a:moveTo>
                        <a:pt x="390" y="181"/>
                      </a:moveTo>
                      <a:cubicBezTo>
                        <a:pt x="385" y="182"/>
                        <a:pt x="385" y="182"/>
                        <a:pt x="385" y="182"/>
                      </a:cubicBezTo>
                      <a:cubicBezTo>
                        <a:pt x="385" y="182"/>
                        <a:pt x="386" y="186"/>
                        <a:pt x="386" y="188"/>
                      </a:cubicBezTo>
                      <a:cubicBezTo>
                        <a:pt x="386" y="190"/>
                        <a:pt x="388" y="194"/>
                        <a:pt x="388" y="195"/>
                      </a:cubicBezTo>
                      <a:cubicBezTo>
                        <a:pt x="388" y="197"/>
                        <a:pt x="389" y="197"/>
                        <a:pt x="390" y="197"/>
                      </a:cubicBezTo>
                      <a:cubicBezTo>
                        <a:pt x="392" y="197"/>
                        <a:pt x="394" y="197"/>
                        <a:pt x="396" y="199"/>
                      </a:cubicBezTo>
                      <a:cubicBezTo>
                        <a:pt x="396" y="199"/>
                        <a:pt x="395" y="200"/>
                        <a:pt x="396" y="201"/>
                      </a:cubicBezTo>
                      <a:cubicBezTo>
                        <a:pt x="396" y="202"/>
                        <a:pt x="397" y="204"/>
                        <a:pt x="398" y="205"/>
                      </a:cubicBezTo>
                      <a:cubicBezTo>
                        <a:pt x="398" y="207"/>
                        <a:pt x="399" y="207"/>
                        <a:pt x="398" y="208"/>
                      </a:cubicBezTo>
                      <a:cubicBezTo>
                        <a:pt x="398" y="209"/>
                        <a:pt x="397" y="211"/>
                        <a:pt x="395" y="212"/>
                      </a:cubicBezTo>
                      <a:cubicBezTo>
                        <a:pt x="394" y="212"/>
                        <a:pt x="394" y="214"/>
                        <a:pt x="395" y="215"/>
                      </a:cubicBezTo>
                      <a:cubicBezTo>
                        <a:pt x="395" y="215"/>
                        <a:pt x="397" y="214"/>
                        <a:pt x="397" y="214"/>
                      </a:cubicBezTo>
                      <a:cubicBezTo>
                        <a:pt x="398" y="213"/>
                        <a:pt x="398" y="215"/>
                        <a:pt x="399" y="216"/>
                      </a:cubicBezTo>
                      <a:cubicBezTo>
                        <a:pt x="400" y="217"/>
                        <a:pt x="399" y="217"/>
                        <a:pt x="398" y="219"/>
                      </a:cubicBezTo>
                      <a:cubicBezTo>
                        <a:pt x="398" y="221"/>
                        <a:pt x="398" y="221"/>
                        <a:pt x="396" y="222"/>
                      </a:cubicBezTo>
                      <a:cubicBezTo>
                        <a:pt x="397" y="223"/>
                        <a:pt x="399" y="222"/>
                        <a:pt x="400" y="222"/>
                      </a:cubicBezTo>
                      <a:cubicBezTo>
                        <a:pt x="401" y="222"/>
                        <a:pt x="403" y="222"/>
                        <a:pt x="404" y="220"/>
                      </a:cubicBezTo>
                      <a:cubicBezTo>
                        <a:pt x="404" y="219"/>
                        <a:pt x="407" y="218"/>
                        <a:pt x="408" y="218"/>
                      </a:cubicBezTo>
                      <a:cubicBezTo>
                        <a:pt x="410" y="218"/>
                        <a:pt x="412" y="217"/>
                        <a:pt x="412" y="217"/>
                      </a:cubicBezTo>
                      <a:cubicBezTo>
                        <a:pt x="412" y="214"/>
                        <a:pt x="412" y="210"/>
                        <a:pt x="412" y="209"/>
                      </a:cubicBezTo>
                      <a:cubicBezTo>
                        <a:pt x="409" y="209"/>
                        <a:pt x="407" y="208"/>
                        <a:pt x="407" y="208"/>
                      </a:cubicBezTo>
                      <a:cubicBezTo>
                        <a:pt x="407" y="205"/>
                        <a:pt x="407" y="204"/>
                        <a:pt x="406" y="203"/>
                      </a:cubicBezTo>
                      <a:cubicBezTo>
                        <a:pt x="404" y="202"/>
                        <a:pt x="403" y="201"/>
                        <a:pt x="403" y="200"/>
                      </a:cubicBezTo>
                      <a:cubicBezTo>
                        <a:pt x="402" y="198"/>
                        <a:pt x="401" y="198"/>
                        <a:pt x="400" y="196"/>
                      </a:cubicBezTo>
                      <a:cubicBezTo>
                        <a:pt x="399" y="195"/>
                        <a:pt x="396" y="194"/>
                        <a:pt x="396" y="194"/>
                      </a:cubicBezTo>
                      <a:cubicBezTo>
                        <a:pt x="394" y="193"/>
                        <a:pt x="394" y="193"/>
                        <a:pt x="394" y="193"/>
                      </a:cubicBezTo>
                      <a:cubicBezTo>
                        <a:pt x="395" y="190"/>
                        <a:pt x="395" y="185"/>
                        <a:pt x="394" y="184"/>
                      </a:cubicBezTo>
                      <a:cubicBezTo>
                        <a:pt x="392" y="184"/>
                        <a:pt x="390" y="185"/>
                        <a:pt x="389" y="184"/>
                      </a:cubicBezTo>
                      <a:lnTo>
                        <a:pt x="390" y="181"/>
                      </a:lnTo>
                      <a:close/>
                      <a:moveTo>
                        <a:pt x="389" y="204"/>
                      </a:moveTo>
                      <a:cubicBezTo>
                        <a:pt x="389" y="204"/>
                        <a:pt x="388" y="202"/>
                        <a:pt x="390" y="201"/>
                      </a:cubicBezTo>
                      <a:cubicBezTo>
                        <a:pt x="390" y="201"/>
                        <a:pt x="388" y="197"/>
                        <a:pt x="387" y="197"/>
                      </a:cubicBezTo>
                      <a:cubicBezTo>
                        <a:pt x="386" y="197"/>
                        <a:pt x="384" y="197"/>
                        <a:pt x="384" y="199"/>
                      </a:cubicBezTo>
                      <a:cubicBezTo>
                        <a:pt x="384" y="199"/>
                        <a:pt x="384" y="199"/>
                        <a:pt x="383" y="198"/>
                      </a:cubicBezTo>
                      <a:cubicBezTo>
                        <a:pt x="382" y="196"/>
                        <a:pt x="383" y="201"/>
                        <a:pt x="383" y="203"/>
                      </a:cubicBezTo>
                      <a:cubicBezTo>
                        <a:pt x="383" y="203"/>
                        <a:pt x="382" y="203"/>
                        <a:pt x="380" y="203"/>
                      </a:cubicBezTo>
                      <a:cubicBezTo>
                        <a:pt x="378" y="204"/>
                        <a:pt x="379" y="205"/>
                        <a:pt x="380" y="207"/>
                      </a:cubicBezTo>
                      <a:cubicBezTo>
                        <a:pt x="380" y="208"/>
                        <a:pt x="380" y="208"/>
                        <a:pt x="383" y="208"/>
                      </a:cubicBezTo>
                      <a:cubicBezTo>
                        <a:pt x="383" y="208"/>
                        <a:pt x="381" y="212"/>
                        <a:pt x="380" y="213"/>
                      </a:cubicBezTo>
                      <a:cubicBezTo>
                        <a:pt x="379" y="214"/>
                        <a:pt x="379" y="214"/>
                        <a:pt x="381" y="216"/>
                      </a:cubicBezTo>
                      <a:cubicBezTo>
                        <a:pt x="381" y="216"/>
                        <a:pt x="384" y="216"/>
                        <a:pt x="385" y="215"/>
                      </a:cubicBezTo>
                      <a:cubicBezTo>
                        <a:pt x="386" y="214"/>
                        <a:pt x="388" y="213"/>
                        <a:pt x="390" y="213"/>
                      </a:cubicBezTo>
                      <a:cubicBezTo>
                        <a:pt x="391" y="213"/>
                        <a:pt x="390" y="210"/>
                        <a:pt x="390" y="209"/>
                      </a:cubicBezTo>
                      <a:cubicBezTo>
                        <a:pt x="389" y="208"/>
                        <a:pt x="389" y="205"/>
                        <a:pt x="389" y="204"/>
                      </a:cubicBezTo>
                      <a:moveTo>
                        <a:pt x="433" y="274"/>
                      </a:moveTo>
                      <a:cubicBezTo>
                        <a:pt x="433" y="272"/>
                        <a:pt x="432" y="273"/>
                        <a:pt x="431" y="274"/>
                      </a:cubicBezTo>
                      <a:cubicBezTo>
                        <a:pt x="430" y="275"/>
                        <a:pt x="432" y="275"/>
                        <a:pt x="432" y="276"/>
                      </a:cubicBezTo>
                      <a:cubicBezTo>
                        <a:pt x="433" y="276"/>
                        <a:pt x="433" y="274"/>
                        <a:pt x="433" y="274"/>
                      </a:cubicBezTo>
                      <a:moveTo>
                        <a:pt x="468" y="271"/>
                      </a:moveTo>
                      <a:cubicBezTo>
                        <a:pt x="468" y="271"/>
                        <a:pt x="466" y="272"/>
                        <a:pt x="465" y="273"/>
                      </a:cubicBezTo>
                      <a:cubicBezTo>
                        <a:pt x="464" y="274"/>
                        <a:pt x="463" y="274"/>
                        <a:pt x="463" y="275"/>
                      </a:cubicBezTo>
                      <a:cubicBezTo>
                        <a:pt x="462" y="275"/>
                        <a:pt x="462" y="277"/>
                        <a:pt x="464" y="277"/>
                      </a:cubicBezTo>
                      <a:cubicBezTo>
                        <a:pt x="465" y="276"/>
                        <a:pt x="467" y="278"/>
                        <a:pt x="469" y="278"/>
                      </a:cubicBezTo>
                      <a:cubicBezTo>
                        <a:pt x="470" y="278"/>
                        <a:pt x="471" y="276"/>
                        <a:pt x="470" y="275"/>
                      </a:cubicBezTo>
                      <a:cubicBezTo>
                        <a:pt x="470" y="274"/>
                        <a:pt x="468" y="272"/>
                        <a:pt x="468" y="271"/>
                      </a:cubicBezTo>
                      <a:moveTo>
                        <a:pt x="447" y="255"/>
                      </a:moveTo>
                      <a:cubicBezTo>
                        <a:pt x="447" y="254"/>
                        <a:pt x="446" y="251"/>
                        <a:pt x="446" y="253"/>
                      </a:cubicBezTo>
                      <a:cubicBezTo>
                        <a:pt x="446" y="254"/>
                        <a:pt x="444" y="255"/>
                        <a:pt x="445" y="256"/>
                      </a:cubicBezTo>
                      <a:cubicBezTo>
                        <a:pt x="446" y="257"/>
                        <a:pt x="447" y="260"/>
                        <a:pt x="447" y="260"/>
                      </a:cubicBezTo>
                      <a:cubicBezTo>
                        <a:pt x="447" y="260"/>
                        <a:pt x="447" y="262"/>
                        <a:pt x="447" y="263"/>
                      </a:cubicBezTo>
                      <a:cubicBezTo>
                        <a:pt x="446" y="264"/>
                        <a:pt x="446" y="264"/>
                        <a:pt x="447" y="265"/>
                      </a:cubicBezTo>
                      <a:cubicBezTo>
                        <a:pt x="448" y="266"/>
                        <a:pt x="449" y="269"/>
                        <a:pt x="449" y="270"/>
                      </a:cubicBezTo>
                      <a:cubicBezTo>
                        <a:pt x="449" y="271"/>
                        <a:pt x="449" y="276"/>
                        <a:pt x="450" y="274"/>
                      </a:cubicBezTo>
                      <a:cubicBezTo>
                        <a:pt x="452" y="272"/>
                        <a:pt x="453" y="272"/>
                        <a:pt x="452" y="271"/>
                      </a:cubicBezTo>
                      <a:cubicBezTo>
                        <a:pt x="451" y="269"/>
                        <a:pt x="450" y="268"/>
                        <a:pt x="450" y="266"/>
                      </a:cubicBezTo>
                      <a:cubicBezTo>
                        <a:pt x="450" y="265"/>
                        <a:pt x="449" y="264"/>
                        <a:pt x="449" y="263"/>
                      </a:cubicBezTo>
                      <a:cubicBezTo>
                        <a:pt x="448" y="262"/>
                        <a:pt x="447" y="260"/>
                        <a:pt x="448" y="258"/>
                      </a:cubicBezTo>
                      <a:cubicBezTo>
                        <a:pt x="448" y="257"/>
                        <a:pt x="447" y="255"/>
                        <a:pt x="447" y="255"/>
                      </a:cubicBezTo>
                      <a:moveTo>
                        <a:pt x="363" y="81"/>
                      </a:moveTo>
                      <a:cubicBezTo>
                        <a:pt x="363" y="81"/>
                        <a:pt x="363" y="82"/>
                        <a:pt x="363" y="81"/>
                      </a:cubicBezTo>
                      <a:cubicBezTo>
                        <a:pt x="363" y="79"/>
                        <a:pt x="362" y="80"/>
                        <a:pt x="359" y="80"/>
                      </a:cubicBezTo>
                      <a:cubicBezTo>
                        <a:pt x="357" y="81"/>
                        <a:pt x="356" y="83"/>
                        <a:pt x="358" y="83"/>
                      </a:cubicBezTo>
                      <a:cubicBezTo>
                        <a:pt x="361" y="83"/>
                        <a:pt x="364" y="84"/>
                        <a:pt x="365" y="84"/>
                      </a:cubicBezTo>
                      <a:lnTo>
                        <a:pt x="363" y="81"/>
                      </a:lnTo>
                      <a:close/>
                      <a:moveTo>
                        <a:pt x="371" y="89"/>
                      </a:moveTo>
                      <a:cubicBezTo>
                        <a:pt x="369" y="87"/>
                        <a:pt x="368" y="87"/>
                        <a:pt x="370" y="89"/>
                      </a:cubicBezTo>
                      <a:cubicBezTo>
                        <a:pt x="371" y="90"/>
                        <a:pt x="372" y="91"/>
                        <a:pt x="372" y="91"/>
                      </a:cubicBezTo>
                      <a:cubicBezTo>
                        <a:pt x="372" y="91"/>
                        <a:pt x="373" y="89"/>
                        <a:pt x="371" y="89"/>
                      </a:cubicBezTo>
                      <a:moveTo>
                        <a:pt x="366" y="91"/>
                      </a:moveTo>
                      <a:cubicBezTo>
                        <a:pt x="366" y="93"/>
                        <a:pt x="364" y="92"/>
                        <a:pt x="366" y="93"/>
                      </a:cubicBezTo>
                      <a:cubicBezTo>
                        <a:pt x="368" y="94"/>
                        <a:pt x="371" y="95"/>
                        <a:pt x="369" y="93"/>
                      </a:cubicBezTo>
                      <a:cubicBezTo>
                        <a:pt x="367" y="90"/>
                        <a:pt x="365" y="86"/>
                        <a:pt x="365" y="86"/>
                      </a:cubicBezTo>
                      <a:cubicBezTo>
                        <a:pt x="365" y="86"/>
                        <a:pt x="358" y="84"/>
                        <a:pt x="357" y="85"/>
                      </a:cubicBezTo>
                      <a:cubicBezTo>
                        <a:pt x="357" y="86"/>
                        <a:pt x="357" y="88"/>
                        <a:pt x="359" y="89"/>
                      </a:cubicBezTo>
                      <a:cubicBezTo>
                        <a:pt x="361" y="90"/>
                        <a:pt x="364" y="91"/>
                        <a:pt x="366" y="91"/>
                      </a:cubicBezTo>
                      <a:moveTo>
                        <a:pt x="341" y="151"/>
                      </a:moveTo>
                      <a:cubicBezTo>
                        <a:pt x="341" y="151"/>
                        <a:pt x="338" y="155"/>
                        <a:pt x="341" y="155"/>
                      </a:cubicBezTo>
                      <a:cubicBezTo>
                        <a:pt x="344" y="156"/>
                        <a:pt x="345" y="156"/>
                        <a:pt x="348" y="156"/>
                      </a:cubicBezTo>
                      <a:cubicBezTo>
                        <a:pt x="350" y="156"/>
                        <a:pt x="352" y="154"/>
                        <a:pt x="354" y="155"/>
                      </a:cubicBezTo>
                      <a:cubicBezTo>
                        <a:pt x="356" y="155"/>
                        <a:pt x="357" y="154"/>
                        <a:pt x="357" y="153"/>
                      </a:cubicBezTo>
                      <a:cubicBezTo>
                        <a:pt x="358" y="151"/>
                        <a:pt x="360" y="151"/>
                        <a:pt x="357" y="147"/>
                      </a:cubicBezTo>
                      <a:cubicBezTo>
                        <a:pt x="354" y="144"/>
                        <a:pt x="352" y="142"/>
                        <a:pt x="351" y="145"/>
                      </a:cubicBezTo>
                      <a:cubicBezTo>
                        <a:pt x="344" y="144"/>
                        <a:pt x="343" y="147"/>
                        <a:pt x="341" y="145"/>
                      </a:cubicBezTo>
                      <a:cubicBezTo>
                        <a:pt x="339" y="143"/>
                        <a:pt x="338" y="141"/>
                        <a:pt x="336" y="144"/>
                      </a:cubicBezTo>
                      <a:cubicBezTo>
                        <a:pt x="335" y="147"/>
                        <a:pt x="335" y="147"/>
                        <a:pt x="335" y="147"/>
                      </a:cubicBezTo>
                      <a:cubicBezTo>
                        <a:pt x="338" y="148"/>
                        <a:pt x="338" y="151"/>
                        <a:pt x="341" y="151"/>
                      </a:cubicBezTo>
                      <a:moveTo>
                        <a:pt x="267" y="66"/>
                      </a:moveTo>
                      <a:cubicBezTo>
                        <a:pt x="268" y="66"/>
                        <a:pt x="273" y="67"/>
                        <a:pt x="273" y="67"/>
                      </a:cubicBezTo>
                      <a:cubicBezTo>
                        <a:pt x="274" y="67"/>
                        <a:pt x="275" y="67"/>
                        <a:pt x="275" y="67"/>
                      </a:cubicBezTo>
                      <a:cubicBezTo>
                        <a:pt x="275" y="67"/>
                        <a:pt x="275" y="69"/>
                        <a:pt x="275" y="67"/>
                      </a:cubicBezTo>
                      <a:cubicBezTo>
                        <a:pt x="275" y="66"/>
                        <a:pt x="276" y="65"/>
                        <a:pt x="276" y="65"/>
                      </a:cubicBezTo>
                      <a:cubicBezTo>
                        <a:pt x="277" y="64"/>
                        <a:pt x="279" y="61"/>
                        <a:pt x="279" y="61"/>
                      </a:cubicBezTo>
                      <a:cubicBezTo>
                        <a:pt x="276" y="60"/>
                        <a:pt x="275" y="60"/>
                        <a:pt x="274" y="60"/>
                      </a:cubicBezTo>
                      <a:cubicBezTo>
                        <a:pt x="273" y="61"/>
                        <a:pt x="271" y="61"/>
                        <a:pt x="270" y="61"/>
                      </a:cubicBezTo>
                      <a:cubicBezTo>
                        <a:pt x="269" y="61"/>
                        <a:pt x="268" y="63"/>
                        <a:pt x="268" y="64"/>
                      </a:cubicBezTo>
                      <a:cubicBezTo>
                        <a:pt x="267" y="65"/>
                        <a:pt x="263" y="66"/>
                        <a:pt x="267" y="66"/>
                      </a:cubicBezTo>
                      <a:moveTo>
                        <a:pt x="247" y="52"/>
                      </a:moveTo>
                      <a:cubicBezTo>
                        <a:pt x="247" y="53"/>
                        <a:pt x="249" y="55"/>
                        <a:pt x="249" y="55"/>
                      </a:cubicBezTo>
                      <a:cubicBezTo>
                        <a:pt x="249" y="55"/>
                        <a:pt x="251" y="55"/>
                        <a:pt x="250" y="56"/>
                      </a:cubicBezTo>
                      <a:cubicBezTo>
                        <a:pt x="249" y="57"/>
                        <a:pt x="248" y="58"/>
                        <a:pt x="248" y="58"/>
                      </a:cubicBezTo>
                      <a:cubicBezTo>
                        <a:pt x="247" y="59"/>
                        <a:pt x="246" y="59"/>
                        <a:pt x="246" y="59"/>
                      </a:cubicBezTo>
                      <a:cubicBezTo>
                        <a:pt x="245" y="58"/>
                        <a:pt x="243" y="59"/>
                        <a:pt x="243" y="59"/>
                      </a:cubicBezTo>
                      <a:cubicBezTo>
                        <a:pt x="243" y="59"/>
                        <a:pt x="244" y="61"/>
                        <a:pt x="243" y="59"/>
                      </a:cubicBezTo>
                      <a:cubicBezTo>
                        <a:pt x="242" y="57"/>
                        <a:pt x="241" y="56"/>
                        <a:pt x="240" y="56"/>
                      </a:cubicBezTo>
                      <a:cubicBezTo>
                        <a:pt x="239" y="56"/>
                        <a:pt x="239" y="55"/>
                        <a:pt x="238" y="54"/>
                      </a:cubicBezTo>
                      <a:cubicBezTo>
                        <a:pt x="238" y="54"/>
                        <a:pt x="236" y="53"/>
                        <a:pt x="238" y="52"/>
                      </a:cubicBezTo>
                      <a:cubicBezTo>
                        <a:pt x="240" y="52"/>
                        <a:pt x="240" y="51"/>
                        <a:pt x="241" y="51"/>
                      </a:cubicBezTo>
                      <a:cubicBezTo>
                        <a:pt x="242" y="51"/>
                        <a:pt x="243" y="51"/>
                        <a:pt x="244" y="50"/>
                      </a:cubicBezTo>
                      <a:cubicBezTo>
                        <a:pt x="245" y="50"/>
                        <a:pt x="246" y="51"/>
                        <a:pt x="247" y="52"/>
                      </a:cubicBezTo>
                      <a:moveTo>
                        <a:pt x="250" y="50"/>
                      </a:moveTo>
                      <a:cubicBezTo>
                        <a:pt x="251" y="50"/>
                        <a:pt x="252" y="50"/>
                        <a:pt x="251" y="49"/>
                      </a:cubicBezTo>
                      <a:cubicBezTo>
                        <a:pt x="250" y="49"/>
                        <a:pt x="250" y="48"/>
                        <a:pt x="249" y="48"/>
                      </a:cubicBezTo>
                      <a:cubicBezTo>
                        <a:pt x="246" y="47"/>
                        <a:pt x="245" y="46"/>
                        <a:pt x="245" y="46"/>
                      </a:cubicBezTo>
                      <a:cubicBezTo>
                        <a:pt x="245" y="46"/>
                        <a:pt x="244" y="46"/>
                        <a:pt x="244" y="47"/>
                      </a:cubicBezTo>
                      <a:cubicBezTo>
                        <a:pt x="243" y="47"/>
                        <a:pt x="242" y="48"/>
                        <a:pt x="244" y="48"/>
                      </a:cubicBezTo>
                      <a:cubicBezTo>
                        <a:pt x="245" y="48"/>
                        <a:pt x="246" y="49"/>
                        <a:pt x="247" y="49"/>
                      </a:cubicBezTo>
                      <a:cubicBezTo>
                        <a:pt x="247" y="49"/>
                        <a:pt x="250" y="50"/>
                        <a:pt x="250" y="50"/>
                      </a:cubicBezTo>
                      <a:moveTo>
                        <a:pt x="252" y="64"/>
                      </a:moveTo>
                      <a:cubicBezTo>
                        <a:pt x="253" y="64"/>
                        <a:pt x="255" y="63"/>
                        <a:pt x="254" y="62"/>
                      </a:cubicBezTo>
                      <a:cubicBezTo>
                        <a:pt x="252" y="61"/>
                        <a:pt x="252" y="61"/>
                        <a:pt x="251" y="61"/>
                      </a:cubicBezTo>
                      <a:cubicBezTo>
                        <a:pt x="249" y="61"/>
                        <a:pt x="247" y="61"/>
                        <a:pt x="247" y="61"/>
                      </a:cubicBezTo>
                      <a:cubicBezTo>
                        <a:pt x="246" y="62"/>
                        <a:pt x="245" y="63"/>
                        <a:pt x="246" y="63"/>
                      </a:cubicBezTo>
                      <a:cubicBezTo>
                        <a:pt x="247" y="64"/>
                        <a:pt x="248" y="65"/>
                        <a:pt x="248" y="65"/>
                      </a:cubicBezTo>
                      <a:cubicBezTo>
                        <a:pt x="249" y="64"/>
                        <a:pt x="252" y="64"/>
                        <a:pt x="252" y="64"/>
                      </a:cubicBezTo>
                      <a:moveTo>
                        <a:pt x="261" y="59"/>
                      </a:moveTo>
                      <a:cubicBezTo>
                        <a:pt x="259" y="60"/>
                        <a:pt x="259" y="61"/>
                        <a:pt x="260" y="61"/>
                      </a:cubicBezTo>
                      <a:cubicBezTo>
                        <a:pt x="261" y="60"/>
                        <a:pt x="262" y="60"/>
                        <a:pt x="263" y="60"/>
                      </a:cubicBezTo>
                      <a:cubicBezTo>
                        <a:pt x="264" y="60"/>
                        <a:pt x="264" y="59"/>
                        <a:pt x="264" y="58"/>
                      </a:cubicBezTo>
                      <a:cubicBezTo>
                        <a:pt x="265" y="56"/>
                        <a:pt x="265" y="57"/>
                        <a:pt x="264" y="56"/>
                      </a:cubicBezTo>
                      <a:cubicBezTo>
                        <a:pt x="264" y="56"/>
                        <a:pt x="262" y="56"/>
                        <a:pt x="260" y="56"/>
                      </a:cubicBezTo>
                      <a:cubicBezTo>
                        <a:pt x="258" y="56"/>
                        <a:pt x="262" y="59"/>
                        <a:pt x="261" y="59"/>
                      </a:cubicBezTo>
                      <a:moveTo>
                        <a:pt x="257" y="54"/>
                      </a:moveTo>
                      <a:cubicBezTo>
                        <a:pt x="256" y="52"/>
                        <a:pt x="257" y="52"/>
                        <a:pt x="255" y="52"/>
                      </a:cubicBezTo>
                      <a:cubicBezTo>
                        <a:pt x="253" y="53"/>
                        <a:pt x="252" y="53"/>
                        <a:pt x="253" y="53"/>
                      </a:cubicBezTo>
                      <a:cubicBezTo>
                        <a:pt x="255" y="53"/>
                        <a:pt x="257" y="54"/>
                        <a:pt x="257" y="54"/>
                      </a:cubicBezTo>
                      <a:moveTo>
                        <a:pt x="248" y="68"/>
                      </a:moveTo>
                      <a:cubicBezTo>
                        <a:pt x="252" y="67"/>
                        <a:pt x="252" y="67"/>
                        <a:pt x="252" y="67"/>
                      </a:cubicBezTo>
                      <a:cubicBezTo>
                        <a:pt x="252" y="67"/>
                        <a:pt x="251" y="66"/>
                        <a:pt x="250" y="66"/>
                      </a:cubicBezTo>
                      <a:cubicBezTo>
                        <a:pt x="250" y="65"/>
                        <a:pt x="248" y="67"/>
                        <a:pt x="248" y="68"/>
                      </a:cubicBezTo>
                      <a:moveTo>
                        <a:pt x="218" y="47"/>
                      </a:moveTo>
                      <a:cubicBezTo>
                        <a:pt x="220" y="47"/>
                        <a:pt x="221" y="48"/>
                        <a:pt x="221" y="48"/>
                      </a:cubicBezTo>
                      <a:cubicBezTo>
                        <a:pt x="222" y="49"/>
                        <a:pt x="224" y="50"/>
                        <a:pt x="224" y="50"/>
                      </a:cubicBezTo>
                      <a:cubicBezTo>
                        <a:pt x="226" y="50"/>
                        <a:pt x="226" y="50"/>
                        <a:pt x="227" y="51"/>
                      </a:cubicBezTo>
                      <a:cubicBezTo>
                        <a:pt x="227" y="51"/>
                        <a:pt x="229" y="52"/>
                        <a:pt x="229" y="52"/>
                      </a:cubicBezTo>
                      <a:cubicBezTo>
                        <a:pt x="230" y="52"/>
                        <a:pt x="231" y="53"/>
                        <a:pt x="231" y="53"/>
                      </a:cubicBezTo>
                      <a:cubicBezTo>
                        <a:pt x="232" y="51"/>
                        <a:pt x="232" y="51"/>
                        <a:pt x="233" y="50"/>
                      </a:cubicBezTo>
                      <a:cubicBezTo>
                        <a:pt x="235" y="50"/>
                        <a:pt x="236" y="47"/>
                        <a:pt x="236" y="47"/>
                      </a:cubicBezTo>
                      <a:cubicBezTo>
                        <a:pt x="236" y="46"/>
                        <a:pt x="236" y="44"/>
                        <a:pt x="234" y="45"/>
                      </a:cubicBezTo>
                      <a:cubicBezTo>
                        <a:pt x="233" y="46"/>
                        <a:pt x="231" y="45"/>
                        <a:pt x="231" y="45"/>
                      </a:cubicBezTo>
                      <a:cubicBezTo>
                        <a:pt x="231" y="45"/>
                        <a:pt x="229" y="44"/>
                        <a:pt x="227" y="45"/>
                      </a:cubicBezTo>
                      <a:cubicBezTo>
                        <a:pt x="226" y="45"/>
                        <a:pt x="224" y="45"/>
                        <a:pt x="224" y="44"/>
                      </a:cubicBezTo>
                      <a:cubicBezTo>
                        <a:pt x="223" y="44"/>
                        <a:pt x="222" y="44"/>
                        <a:pt x="221" y="45"/>
                      </a:cubicBezTo>
                      <a:cubicBezTo>
                        <a:pt x="219" y="45"/>
                        <a:pt x="217" y="47"/>
                        <a:pt x="217" y="47"/>
                      </a:cubicBezTo>
                      <a:lnTo>
                        <a:pt x="218" y="47"/>
                      </a:lnTo>
                      <a:close/>
                      <a:moveTo>
                        <a:pt x="263" y="63"/>
                      </a:moveTo>
                      <a:cubicBezTo>
                        <a:pt x="264" y="62"/>
                        <a:pt x="265" y="61"/>
                        <a:pt x="266" y="61"/>
                      </a:cubicBezTo>
                      <a:cubicBezTo>
                        <a:pt x="262" y="61"/>
                        <a:pt x="261" y="62"/>
                        <a:pt x="261" y="62"/>
                      </a:cubicBezTo>
                      <a:lnTo>
                        <a:pt x="263" y="63"/>
                      </a:lnTo>
                      <a:close/>
                      <a:moveTo>
                        <a:pt x="233" y="72"/>
                      </a:moveTo>
                      <a:cubicBezTo>
                        <a:pt x="234" y="71"/>
                        <a:pt x="234" y="69"/>
                        <a:pt x="236" y="69"/>
                      </a:cubicBezTo>
                      <a:cubicBezTo>
                        <a:pt x="238" y="69"/>
                        <a:pt x="242" y="67"/>
                        <a:pt x="242" y="67"/>
                      </a:cubicBezTo>
                      <a:cubicBezTo>
                        <a:pt x="240" y="66"/>
                        <a:pt x="240" y="66"/>
                        <a:pt x="240" y="65"/>
                      </a:cubicBezTo>
                      <a:cubicBezTo>
                        <a:pt x="240" y="64"/>
                        <a:pt x="239" y="63"/>
                        <a:pt x="239" y="63"/>
                      </a:cubicBezTo>
                      <a:cubicBezTo>
                        <a:pt x="238" y="65"/>
                        <a:pt x="237" y="66"/>
                        <a:pt x="236" y="66"/>
                      </a:cubicBezTo>
                      <a:cubicBezTo>
                        <a:pt x="235" y="65"/>
                        <a:pt x="233" y="66"/>
                        <a:pt x="232" y="67"/>
                      </a:cubicBezTo>
                      <a:cubicBezTo>
                        <a:pt x="231" y="68"/>
                        <a:pt x="226" y="70"/>
                        <a:pt x="228" y="71"/>
                      </a:cubicBezTo>
                      <a:cubicBezTo>
                        <a:pt x="230" y="72"/>
                        <a:pt x="233" y="72"/>
                        <a:pt x="233" y="72"/>
                      </a:cubicBezTo>
                      <a:moveTo>
                        <a:pt x="262" y="78"/>
                      </a:moveTo>
                      <a:cubicBezTo>
                        <a:pt x="264" y="78"/>
                        <a:pt x="264" y="78"/>
                        <a:pt x="264" y="78"/>
                      </a:cubicBezTo>
                      <a:cubicBezTo>
                        <a:pt x="264" y="78"/>
                        <a:pt x="261" y="76"/>
                        <a:pt x="261" y="76"/>
                      </a:cubicBezTo>
                      <a:cubicBezTo>
                        <a:pt x="261" y="75"/>
                        <a:pt x="259" y="74"/>
                        <a:pt x="258" y="74"/>
                      </a:cubicBezTo>
                      <a:cubicBezTo>
                        <a:pt x="256" y="74"/>
                        <a:pt x="256" y="73"/>
                        <a:pt x="256" y="72"/>
                      </a:cubicBezTo>
                      <a:cubicBezTo>
                        <a:pt x="255" y="70"/>
                        <a:pt x="256" y="70"/>
                        <a:pt x="259" y="70"/>
                      </a:cubicBezTo>
                      <a:cubicBezTo>
                        <a:pt x="259" y="65"/>
                        <a:pt x="259" y="65"/>
                        <a:pt x="259" y="65"/>
                      </a:cubicBezTo>
                      <a:cubicBezTo>
                        <a:pt x="257" y="63"/>
                        <a:pt x="257" y="63"/>
                        <a:pt x="257" y="63"/>
                      </a:cubicBezTo>
                      <a:cubicBezTo>
                        <a:pt x="257" y="63"/>
                        <a:pt x="255" y="64"/>
                        <a:pt x="255" y="65"/>
                      </a:cubicBezTo>
                      <a:cubicBezTo>
                        <a:pt x="255" y="66"/>
                        <a:pt x="253" y="66"/>
                        <a:pt x="253" y="67"/>
                      </a:cubicBezTo>
                      <a:cubicBezTo>
                        <a:pt x="253" y="68"/>
                        <a:pt x="252" y="69"/>
                        <a:pt x="250" y="70"/>
                      </a:cubicBezTo>
                      <a:cubicBezTo>
                        <a:pt x="249" y="72"/>
                        <a:pt x="252" y="73"/>
                        <a:pt x="253" y="73"/>
                      </a:cubicBezTo>
                      <a:cubicBezTo>
                        <a:pt x="254" y="73"/>
                        <a:pt x="258" y="78"/>
                        <a:pt x="259" y="79"/>
                      </a:cubicBezTo>
                      <a:cubicBezTo>
                        <a:pt x="260" y="80"/>
                        <a:pt x="261" y="79"/>
                        <a:pt x="262" y="78"/>
                      </a:cubicBezTo>
                      <a:moveTo>
                        <a:pt x="282" y="61"/>
                      </a:moveTo>
                      <a:cubicBezTo>
                        <a:pt x="280" y="63"/>
                        <a:pt x="278" y="65"/>
                        <a:pt x="277" y="65"/>
                      </a:cubicBezTo>
                      <a:cubicBezTo>
                        <a:pt x="276" y="65"/>
                        <a:pt x="276" y="66"/>
                        <a:pt x="276" y="67"/>
                      </a:cubicBezTo>
                      <a:cubicBezTo>
                        <a:pt x="277" y="68"/>
                        <a:pt x="276" y="70"/>
                        <a:pt x="276" y="70"/>
                      </a:cubicBezTo>
                      <a:cubicBezTo>
                        <a:pt x="271" y="70"/>
                        <a:pt x="265" y="71"/>
                        <a:pt x="264" y="70"/>
                      </a:cubicBezTo>
                      <a:cubicBezTo>
                        <a:pt x="263" y="70"/>
                        <a:pt x="260" y="70"/>
                        <a:pt x="261" y="72"/>
                      </a:cubicBezTo>
                      <a:cubicBezTo>
                        <a:pt x="262" y="74"/>
                        <a:pt x="265" y="76"/>
                        <a:pt x="265" y="76"/>
                      </a:cubicBezTo>
                      <a:cubicBezTo>
                        <a:pt x="265" y="75"/>
                        <a:pt x="268" y="75"/>
                        <a:pt x="268" y="74"/>
                      </a:cubicBezTo>
                      <a:cubicBezTo>
                        <a:pt x="268" y="73"/>
                        <a:pt x="270" y="72"/>
                        <a:pt x="270" y="72"/>
                      </a:cubicBezTo>
                      <a:cubicBezTo>
                        <a:pt x="270" y="72"/>
                        <a:pt x="271" y="76"/>
                        <a:pt x="273" y="75"/>
                      </a:cubicBezTo>
                      <a:cubicBezTo>
                        <a:pt x="275" y="74"/>
                        <a:pt x="278" y="75"/>
                        <a:pt x="279" y="74"/>
                      </a:cubicBezTo>
                      <a:cubicBezTo>
                        <a:pt x="280" y="74"/>
                        <a:pt x="287" y="72"/>
                        <a:pt x="289" y="72"/>
                      </a:cubicBezTo>
                      <a:cubicBezTo>
                        <a:pt x="290" y="73"/>
                        <a:pt x="300" y="70"/>
                        <a:pt x="300" y="70"/>
                      </a:cubicBezTo>
                      <a:cubicBezTo>
                        <a:pt x="296" y="67"/>
                        <a:pt x="295" y="67"/>
                        <a:pt x="295" y="66"/>
                      </a:cubicBezTo>
                      <a:cubicBezTo>
                        <a:pt x="295" y="64"/>
                        <a:pt x="291" y="63"/>
                        <a:pt x="291" y="63"/>
                      </a:cubicBezTo>
                      <a:cubicBezTo>
                        <a:pt x="289" y="63"/>
                        <a:pt x="285" y="62"/>
                        <a:pt x="284" y="61"/>
                      </a:cubicBezTo>
                      <a:cubicBezTo>
                        <a:pt x="284" y="60"/>
                        <a:pt x="282" y="61"/>
                        <a:pt x="282" y="61"/>
                      </a:cubicBezTo>
                      <a:moveTo>
                        <a:pt x="304" y="73"/>
                      </a:moveTo>
                      <a:cubicBezTo>
                        <a:pt x="304" y="73"/>
                        <a:pt x="294" y="73"/>
                        <a:pt x="292" y="73"/>
                      </a:cubicBezTo>
                      <a:cubicBezTo>
                        <a:pt x="290" y="74"/>
                        <a:pt x="290" y="74"/>
                        <a:pt x="293" y="76"/>
                      </a:cubicBezTo>
                      <a:cubicBezTo>
                        <a:pt x="293" y="76"/>
                        <a:pt x="290" y="76"/>
                        <a:pt x="288" y="77"/>
                      </a:cubicBezTo>
                      <a:cubicBezTo>
                        <a:pt x="288" y="77"/>
                        <a:pt x="286" y="78"/>
                        <a:pt x="282" y="76"/>
                      </a:cubicBezTo>
                      <a:cubicBezTo>
                        <a:pt x="278" y="75"/>
                        <a:pt x="278" y="78"/>
                        <a:pt x="277" y="80"/>
                      </a:cubicBezTo>
                      <a:cubicBezTo>
                        <a:pt x="276" y="82"/>
                        <a:pt x="277" y="83"/>
                        <a:pt x="278" y="85"/>
                      </a:cubicBezTo>
                      <a:cubicBezTo>
                        <a:pt x="278" y="85"/>
                        <a:pt x="283" y="87"/>
                        <a:pt x="285" y="88"/>
                      </a:cubicBezTo>
                      <a:cubicBezTo>
                        <a:pt x="286" y="90"/>
                        <a:pt x="287" y="91"/>
                        <a:pt x="287" y="94"/>
                      </a:cubicBezTo>
                      <a:cubicBezTo>
                        <a:pt x="287" y="97"/>
                        <a:pt x="286" y="98"/>
                        <a:pt x="286" y="102"/>
                      </a:cubicBezTo>
                      <a:cubicBezTo>
                        <a:pt x="286" y="102"/>
                        <a:pt x="284" y="104"/>
                        <a:pt x="283" y="106"/>
                      </a:cubicBezTo>
                      <a:cubicBezTo>
                        <a:pt x="282" y="108"/>
                        <a:pt x="283" y="108"/>
                        <a:pt x="288" y="109"/>
                      </a:cubicBezTo>
                      <a:cubicBezTo>
                        <a:pt x="287" y="111"/>
                        <a:pt x="288" y="115"/>
                        <a:pt x="286" y="119"/>
                      </a:cubicBezTo>
                      <a:cubicBezTo>
                        <a:pt x="286" y="119"/>
                        <a:pt x="281" y="120"/>
                        <a:pt x="280" y="120"/>
                      </a:cubicBezTo>
                      <a:cubicBezTo>
                        <a:pt x="278" y="120"/>
                        <a:pt x="277" y="122"/>
                        <a:pt x="276" y="124"/>
                      </a:cubicBezTo>
                      <a:cubicBezTo>
                        <a:pt x="275" y="126"/>
                        <a:pt x="274" y="128"/>
                        <a:pt x="275" y="128"/>
                      </a:cubicBezTo>
                      <a:cubicBezTo>
                        <a:pt x="275" y="128"/>
                        <a:pt x="275" y="132"/>
                        <a:pt x="274" y="134"/>
                      </a:cubicBezTo>
                      <a:cubicBezTo>
                        <a:pt x="273" y="136"/>
                        <a:pt x="273" y="138"/>
                        <a:pt x="274" y="141"/>
                      </a:cubicBezTo>
                      <a:cubicBezTo>
                        <a:pt x="276" y="145"/>
                        <a:pt x="275" y="146"/>
                        <a:pt x="275" y="148"/>
                      </a:cubicBezTo>
                      <a:cubicBezTo>
                        <a:pt x="275" y="150"/>
                        <a:pt x="277" y="152"/>
                        <a:pt x="278" y="153"/>
                      </a:cubicBezTo>
                      <a:cubicBezTo>
                        <a:pt x="278" y="154"/>
                        <a:pt x="282" y="158"/>
                        <a:pt x="284" y="161"/>
                      </a:cubicBezTo>
                      <a:cubicBezTo>
                        <a:pt x="284" y="161"/>
                        <a:pt x="288" y="160"/>
                        <a:pt x="290" y="159"/>
                      </a:cubicBezTo>
                      <a:cubicBezTo>
                        <a:pt x="291" y="159"/>
                        <a:pt x="292" y="158"/>
                        <a:pt x="293" y="155"/>
                      </a:cubicBezTo>
                      <a:cubicBezTo>
                        <a:pt x="292" y="152"/>
                        <a:pt x="292" y="150"/>
                        <a:pt x="294" y="149"/>
                      </a:cubicBezTo>
                      <a:cubicBezTo>
                        <a:pt x="295" y="149"/>
                        <a:pt x="300" y="147"/>
                        <a:pt x="302" y="145"/>
                      </a:cubicBezTo>
                      <a:cubicBezTo>
                        <a:pt x="303" y="143"/>
                        <a:pt x="305" y="142"/>
                        <a:pt x="307" y="142"/>
                      </a:cubicBezTo>
                      <a:cubicBezTo>
                        <a:pt x="309" y="142"/>
                        <a:pt x="312" y="140"/>
                        <a:pt x="314" y="139"/>
                      </a:cubicBezTo>
                      <a:cubicBezTo>
                        <a:pt x="315" y="138"/>
                        <a:pt x="319" y="136"/>
                        <a:pt x="320" y="136"/>
                      </a:cubicBezTo>
                      <a:cubicBezTo>
                        <a:pt x="322" y="135"/>
                        <a:pt x="326" y="134"/>
                        <a:pt x="326" y="134"/>
                      </a:cubicBezTo>
                      <a:cubicBezTo>
                        <a:pt x="326" y="134"/>
                        <a:pt x="333" y="129"/>
                        <a:pt x="335" y="128"/>
                      </a:cubicBezTo>
                      <a:cubicBezTo>
                        <a:pt x="336" y="127"/>
                        <a:pt x="336" y="126"/>
                        <a:pt x="333" y="126"/>
                      </a:cubicBezTo>
                      <a:cubicBezTo>
                        <a:pt x="331" y="126"/>
                        <a:pt x="327" y="127"/>
                        <a:pt x="327" y="124"/>
                      </a:cubicBezTo>
                      <a:cubicBezTo>
                        <a:pt x="327" y="122"/>
                        <a:pt x="327" y="119"/>
                        <a:pt x="327" y="118"/>
                      </a:cubicBezTo>
                      <a:cubicBezTo>
                        <a:pt x="329" y="119"/>
                        <a:pt x="330" y="119"/>
                        <a:pt x="330" y="120"/>
                      </a:cubicBezTo>
                      <a:cubicBezTo>
                        <a:pt x="330" y="122"/>
                        <a:pt x="333" y="123"/>
                        <a:pt x="334" y="123"/>
                      </a:cubicBezTo>
                      <a:cubicBezTo>
                        <a:pt x="336" y="123"/>
                        <a:pt x="338" y="126"/>
                        <a:pt x="337" y="124"/>
                      </a:cubicBezTo>
                      <a:cubicBezTo>
                        <a:pt x="336" y="122"/>
                        <a:pt x="337" y="121"/>
                        <a:pt x="336" y="120"/>
                      </a:cubicBezTo>
                      <a:cubicBezTo>
                        <a:pt x="334" y="119"/>
                        <a:pt x="332" y="117"/>
                        <a:pt x="332" y="116"/>
                      </a:cubicBezTo>
                      <a:cubicBezTo>
                        <a:pt x="331" y="114"/>
                        <a:pt x="330" y="114"/>
                        <a:pt x="333" y="113"/>
                      </a:cubicBezTo>
                      <a:cubicBezTo>
                        <a:pt x="335" y="113"/>
                        <a:pt x="337" y="113"/>
                        <a:pt x="337" y="113"/>
                      </a:cubicBezTo>
                      <a:cubicBezTo>
                        <a:pt x="336" y="109"/>
                        <a:pt x="336" y="107"/>
                        <a:pt x="337" y="105"/>
                      </a:cubicBezTo>
                      <a:cubicBezTo>
                        <a:pt x="337" y="103"/>
                        <a:pt x="336" y="102"/>
                        <a:pt x="334" y="100"/>
                      </a:cubicBezTo>
                      <a:cubicBezTo>
                        <a:pt x="332" y="99"/>
                        <a:pt x="331" y="96"/>
                        <a:pt x="331" y="96"/>
                      </a:cubicBezTo>
                      <a:cubicBezTo>
                        <a:pt x="333" y="90"/>
                        <a:pt x="333" y="88"/>
                        <a:pt x="333" y="86"/>
                      </a:cubicBezTo>
                      <a:cubicBezTo>
                        <a:pt x="333" y="85"/>
                        <a:pt x="334" y="81"/>
                        <a:pt x="334" y="81"/>
                      </a:cubicBezTo>
                      <a:cubicBezTo>
                        <a:pt x="335" y="79"/>
                        <a:pt x="326" y="80"/>
                        <a:pt x="323" y="81"/>
                      </a:cubicBezTo>
                      <a:cubicBezTo>
                        <a:pt x="323" y="81"/>
                        <a:pt x="322" y="80"/>
                        <a:pt x="320" y="79"/>
                      </a:cubicBezTo>
                      <a:cubicBezTo>
                        <a:pt x="319" y="78"/>
                        <a:pt x="321" y="78"/>
                        <a:pt x="326" y="78"/>
                      </a:cubicBezTo>
                      <a:cubicBezTo>
                        <a:pt x="326" y="78"/>
                        <a:pt x="325" y="77"/>
                        <a:pt x="323" y="76"/>
                      </a:cubicBezTo>
                      <a:cubicBezTo>
                        <a:pt x="322" y="75"/>
                        <a:pt x="322" y="73"/>
                        <a:pt x="320" y="73"/>
                      </a:cubicBezTo>
                      <a:cubicBezTo>
                        <a:pt x="317" y="73"/>
                        <a:pt x="311" y="72"/>
                        <a:pt x="311" y="72"/>
                      </a:cubicBezTo>
                      <a:cubicBezTo>
                        <a:pt x="311" y="72"/>
                        <a:pt x="311" y="75"/>
                        <a:pt x="310" y="77"/>
                      </a:cubicBezTo>
                      <a:cubicBezTo>
                        <a:pt x="309" y="79"/>
                        <a:pt x="308" y="77"/>
                        <a:pt x="308" y="77"/>
                      </a:cubicBezTo>
                      <a:cubicBezTo>
                        <a:pt x="308" y="77"/>
                        <a:pt x="304" y="74"/>
                        <a:pt x="304" y="73"/>
                      </a:cubicBezTo>
                      <a:moveTo>
                        <a:pt x="222" y="74"/>
                      </a:moveTo>
                      <a:cubicBezTo>
                        <a:pt x="223" y="73"/>
                        <a:pt x="221" y="73"/>
                        <a:pt x="221" y="73"/>
                      </a:cubicBezTo>
                      <a:cubicBezTo>
                        <a:pt x="220" y="74"/>
                        <a:pt x="219" y="74"/>
                        <a:pt x="217" y="73"/>
                      </a:cubicBezTo>
                      <a:cubicBezTo>
                        <a:pt x="216" y="73"/>
                        <a:pt x="215" y="74"/>
                        <a:pt x="216" y="74"/>
                      </a:cubicBezTo>
                      <a:cubicBezTo>
                        <a:pt x="217" y="75"/>
                        <a:pt x="217" y="76"/>
                        <a:pt x="217" y="76"/>
                      </a:cubicBezTo>
                      <a:cubicBezTo>
                        <a:pt x="217" y="77"/>
                        <a:pt x="218" y="77"/>
                        <a:pt x="219" y="78"/>
                      </a:cubicBezTo>
                      <a:cubicBezTo>
                        <a:pt x="221" y="79"/>
                        <a:pt x="220" y="76"/>
                        <a:pt x="220" y="76"/>
                      </a:cubicBezTo>
                      <a:cubicBezTo>
                        <a:pt x="220" y="76"/>
                        <a:pt x="221" y="75"/>
                        <a:pt x="222" y="74"/>
                      </a:cubicBezTo>
                      <a:moveTo>
                        <a:pt x="214" y="65"/>
                      </a:moveTo>
                      <a:cubicBezTo>
                        <a:pt x="214" y="65"/>
                        <a:pt x="214" y="64"/>
                        <a:pt x="213" y="64"/>
                      </a:cubicBezTo>
                      <a:cubicBezTo>
                        <a:pt x="212" y="64"/>
                        <a:pt x="211" y="63"/>
                        <a:pt x="210" y="62"/>
                      </a:cubicBezTo>
                      <a:cubicBezTo>
                        <a:pt x="209" y="61"/>
                        <a:pt x="210" y="61"/>
                        <a:pt x="206" y="60"/>
                      </a:cubicBezTo>
                      <a:cubicBezTo>
                        <a:pt x="206" y="60"/>
                        <a:pt x="208" y="58"/>
                        <a:pt x="208" y="57"/>
                      </a:cubicBezTo>
                      <a:cubicBezTo>
                        <a:pt x="209" y="56"/>
                        <a:pt x="210" y="55"/>
                        <a:pt x="211" y="55"/>
                      </a:cubicBezTo>
                      <a:cubicBezTo>
                        <a:pt x="211" y="55"/>
                        <a:pt x="214" y="54"/>
                        <a:pt x="215" y="53"/>
                      </a:cubicBezTo>
                      <a:cubicBezTo>
                        <a:pt x="215" y="52"/>
                        <a:pt x="216" y="52"/>
                        <a:pt x="219" y="51"/>
                      </a:cubicBezTo>
                      <a:cubicBezTo>
                        <a:pt x="219" y="51"/>
                        <a:pt x="224" y="52"/>
                        <a:pt x="224" y="53"/>
                      </a:cubicBezTo>
                      <a:cubicBezTo>
                        <a:pt x="225" y="54"/>
                        <a:pt x="227" y="54"/>
                        <a:pt x="230" y="55"/>
                      </a:cubicBezTo>
                      <a:cubicBezTo>
                        <a:pt x="232" y="55"/>
                        <a:pt x="231" y="57"/>
                        <a:pt x="231" y="57"/>
                      </a:cubicBezTo>
                      <a:cubicBezTo>
                        <a:pt x="231" y="57"/>
                        <a:pt x="233" y="59"/>
                        <a:pt x="234" y="60"/>
                      </a:cubicBezTo>
                      <a:cubicBezTo>
                        <a:pt x="230" y="62"/>
                        <a:pt x="230" y="62"/>
                        <a:pt x="230" y="62"/>
                      </a:cubicBezTo>
                      <a:cubicBezTo>
                        <a:pt x="230" y="62"/>
                        <a:pt x="227" y="63"/>
                        <a:pt x="226" y="63"/>
                      </a:cubicBezTo>
                      <a:cubicBezTo>
                        <a:pt x="225" y="63"/>
                        <a:pt x="223" y="64"/>
                        <a:pt x="224" y="65"/>
                      </a:cubicBezTo>
                      <a:cubicBezTo>
                        <a:pt x="224" y="65"/>
                        <a:pt x="222" y="67"/>
                        <a:pt x="221" y="68"/>
                      </a:cubicBezTo>
                      <a:cubicBezTo>
                        <a:pt x="220" y="68"/>
                        <a:pt x="219" y="69"/>
                        <a:pt x="219" y="70"/>
                      </a:cubicBezTo>
                      <a:cubicBezTo>
                        <a:pt x="219" y="70"/>
                        <a:pt x="217" y="70"/>
                        <a:pt x="216" y="69"/>
                      </a:cubicBezTo>
                      <a:cubicBezTo>
                        <a:pt x="215" y="68"/>
                        <a:pt x="214" y="67"/>
                        <a:pt x="213" y="67"/>
                      </a:cubicBezTo>
                      <a:cubicBezTo>
                        <a:pt x="212" y="68"/>
                        <a:pt x="213" y="66"/>
                        <a:pt x="214" y="65"/>
                      </a:cubicBezTo>
                      <a:moveTo>
                        <a:pt x="254" y="85"/>
                      </a:moveTo>
                      <a:cubicBezTo>
                        <a:pt x="255" y="86"/>
                        <a:pt x="255" y="85"/>
                        <a:pt x="256" y="86"/>
                      </a:cubicBezTo>
                      <a:cubicBezTo>
                        <a:pt x="256" y="87"/>
                        <a:pt x="257" y="87"/>
                        <a:pt x="258" y="87"/>
                      </a:cubicBezTo>
                      <a:cubicBezTo>
                        <a:pt x="258" y="86"/>
                        <a:pt x="257" y="86"/>
                        <a:pt x="257" y="85"/>
                      </a:cubicBezTo>
                      <a:cubicBezTo>
                        <a:pt x="257" y="84"/>
                        <a:pt x="257" y="83"/>
                        <a:pt x="257" y="83"/>
                      </a:cubicBezTo>
                      <a:cubicBezTo>
                        <a:pt x="257" y="83"/>
                        <a:pt x="256" y="81"/>
                        <a:pt x="255" y="81"/>
                      </a:cubicBezTo>
                      <a:cubicBezTo>
                        <a:pt x="254" y="82"/>
                        <a:pt x="252" y="84"/>
                        <a:pt x="254" y="85"/>
                      </a:cubicBezTo>
                      <a:moveTo>
                        <a:pt x="239" y="103"/>
                      </a:moveTo>
                      <a:cubicBezTo>
                        <a:pt x="242" y="101"/>
                        <a:pt x="242" y="101"/>
                        <a:pt x="242" y="101"/>
                      </a:cubicBezTo>
                      <a:cubicBezTo>
                        <a:pt x="241" y="100"/>
                        <a:pt x="241" y="100"/>
                        <a:pt x="241" y="100"/>
                      </a:cubicBezTo>
                      <a:cubicBezTo>
                        <a:pt x="241" y="100"/>
                        <a:pt x="239" y="100"/>
                        <a:pt x="238" y="101"/>
                      </a:cubicBezTo>
                      <a:cubicBezTo>
                        <a:pt x="238" y="101"/>
                        <a:pt x="237" y="101"/>
                        <a:pt x="237" y="101"/>
                      </a:cubicBezTo>
                      <a:cubicBezTo>
                        <a:pt x="236" y="101"/>
                        <a:pt x="235" y="102"/>
                        <a:pt x="236" y="102"/>
                      </a:cubicBezTo>
                      <a:cubicBezTo>
                        <a:pt x="237" y="102"/>
                        <a:pt x="239" y="102"/>
                        <a:pt x="239" y="103"/>
                      </a:cubicBezTo>
                      <a:moveTo>
                        <a:pt x="235" y="83"/>
                      </a:moveTo>
                      <a:cubicBezTo>
                        <a:pt x="234" y="85"/>
                        <a:pt x="235" y="85"/>
                        <a:pt x="236" y="86"/>
                      </a:cubicBezTo>
                      <a:cubicBezTo>
                        <a:pt x="238" y="86"/>
                        <a:pt x="239" y="87"/>
                        <a:pt x="239" y="88"/>
                      </a:cubicBezTo>
                      <a:cubicBezTo>
                        <a:pt x="239" y="88"/>
                        <a:pt x="242" y="90"/>
                        <a:pt x="244" y="90"/>
                      </a:cubicBezTo>
                      <a:cubicBezTo>
                        <a:pt x="245" y="91"/>
                        <a:pt x="245" y="91"/>
                        <a:pt x="246" y="93"/>
                      </a:cubicBezTo>
                      <a:cubicBezTo>
                        <a:pt x="244" y="99"/>
                        <a:pt x="244" y="99"/>
                        <a:pt x="244" y="99"/>
                      </a:cubicBezTo>
                      <a:cubicBezTo>
                        <a:pt x="244" y="99"/>
                        <a:pt x="244" y="101"/>
                        <a:pt x="243" y="106"/>
                      </a:cubicBezTo>
                      <a:cubicBezTo>
                        <a:pt x="240" y="107"/>
                        <a:pt x="240" y="107"/>
                        <a:pt x="240" y="107"/>
                      </a:cubicBezTo>
                      <a:cubicBezTo>
                        <a:pt x="240" y="107"/>
                        <a:pt x="237" y="108"/>
                        <a:pt x="236" y="108"/>
                      </a:cubicBezTo>
                      <a:cubicBezTo>
                        <a:pt x="235" y="108"/>
                        <a:pt x="235" y="109"/>
                        <a:pt x="235" y="111"/>
                      </a:cubicBezTo>
                      <a:cubicBezTo>
                        <a:pt x="235" y="111"/>
                        <a:pt x="234" y="110"/>
                        <a:pt x="233" y="110"/>
                      </a:cubicBezTo>
                      <a:cubicBezTo>
                        <a:pt x="232" y="110"/>
                        <a:pt x="229" y="107"/>
                        <a:pt x="228" y="107"/>
                      </a:cubicBezTo>
                      <a:cubicBezTo>
                        <a:pt x="227" y="106"/>
                        <a:pt x="227" y="106"/>
                        <a:pt x="227" y="107"/>
                      </a:cubicBezTo>
                      <a:cubicBezTo>
                        <a:pt x="226" y="107"/>
                        <a:pt x="225" y="108"/>
                        <a:pt x="224" y="107"/>
                      </a:cubicBezTo>
                      <a:cubicBezTo>
                        <a:pt x="224" y="109"/>
                        <a:pt x="224" y="109"/>
                        <a:pt x="224" y="109"/>
                      </a:cubicBezTo>
                      <a:cubicBezTo>
                        <a:pt x="224" y="109"/>
                        <a:pt x="225" y="112"/>
                        <a:pt x="225" y="112"/>
                      </a:cubicBezTo>
                      <a:cubicBezTo>
                        <a:pt x="226" y="112"/>
                        <a:pt x="229" y="115"/>
                        <a:pt x="230" y="116"/>
                      </a:cubicBezTo>
                      <a:cubicBezTo>
                        <a:pt x="231" y="116"/>
                        <a:pt x="231" y="119"/>
                        <a:pt x="231" y="120"/>
                      </a:cubicBezTo>
                      <a:cubicBezTo>
                        <a:pt x="231" y="121"/>
                        <a:pt x="231" y="122"/>
                        <a:pt x="232" y="123"/>
                      </a:cubicBezTo>
                      <a:cubicBezTo>
                        <a:pt x="232" y="124"/>
                        <a:pt x="233" y="126"/>
                        <a:pt x="234" y="127"/>
                      </a:cubicBezTo>
                      <a:cubicBezTo>
                        <a:pt x="235" y="127"/>
                        <a:pt x="235" y="128"/>
                        <a:pt x="237" y="131"/>
                      </a:cubicBezTo>
                      <a:cubicBezTo>
                        <a:pt x="237" y="131"/>
                        <a:pt x="240" y="132"/>
                        <a:pt x="242" y="131"/>
                      </a:cubicBezTo>
                      <a:cubicBezTo>
                        <a:pt x="242" y="131"/>
                        <a:pt x="244" y="129"/>
                        <a:pt x="244" y="128"/>
                      </a:cubicBezTo>
                      <a:cubicBezTo>
                        <a:pt x="244" y="127"/>
                        <a:pt x="247" y="125"/>
                        <a:pt x="248" y="123"/>
                      </a:cubicBezTo>
                      <a:cubicBezTo>
                        <a:pt x="248" y="123"/>
                        <a:pt x="246" y="121"/>
                        <a:pt x="245" y="120"/>
                      </a:cubicBezTo>
                      <a:cubicBezTo>
                        <a:pt x="245" y="120"/>
                        <a:pt x="245" y="119"/>
                        <a:pt x="246" y="119"/>
                      </a:cubicBezTo>
                      <a:cubicBezTo>
                        <a:pt x="246" y="119"/>
                        <a:pt x="247" y="115"/>
                        <a:pt x="247" y="114"/>
                      </a:cubicBezTo>
                      <a:cubicBezTo>
                        <a:pt x="248" y="112"/>
                        <a:pt x="247" y="114"/>
                        <a:pt x="247" y="114"/>
                      </a:cubicBezTo>
                      <a:cubicBezTo>
                        <a:pt x="247" y="114"/>
                        <a:pt x="248" y="114"/>
                        <a:pt x="250" y="115"/>
                      </a:cubicBezTo>
                      <a:cubicBezTo>
                        <a:pt x="250" y="118"/>
                        <a:pt x="250" y="118"/>
                        <a:pt x="250" y="118"/>
                      </a:cubicBezTo>
                      <a:cubicBezTo>
                        <a:pt x="250" y="118"/>
                        <a:pt x="251" y="121"/>
                        <a:pt x="251" y="122"/>
                      </a:cubicBezTo>
                      <a:cubicBezTo>
                        <a:pt x="251" y="123"/>
                        <a:pt x="251" y="123"/>
                        <a:pt x="253" y="123"/>
                      </a:cubicBezTo>
                      <a:cubicBezTo>
                        <a:pt x="254" y="122"/>
                        <a:pt x="256" y="121"/>
                        <a:pt x="257" y="121"/>
                      </a:cubicBezTo>
                      <a:cubicBezTo>
                        <a:pt x="258" y="121"/>
                        <a:pt x="259" y="121"/>
                        <a:pt x="260" y="119"/>
                      </a:cubicBezTo>
                      <a:cubicBezTo>
                        <a:pt x="260" y="119"/>
                        <a:pt x="259" y="117"/>
                        <a:pt x="258" y="116"/>
                      </a:cubicBezTo>
                      <a:cubicBezTo>
                        <a:pt x="257" y="115"/>
                        <a:pt x="257" y="113"/>
                        <a:pt x="257" y="113"/>
                      </a:cubicBezTo>
                      <a:cubicBezTo>
                        <a:pt x="257" y="113"/>
                        <a:pt x="259" y="106"/>
                        <a:pt x="259" y="105"/>
                      </a:cubicBezTo>
                      <a:cubicBezTo>
                        <a:pt x="260" y="103"/>
                        <a:pt x="260" y="102"/>
                        <a:pt x="260" y="102"/>
                      </a:cubicBezTo>
                      <a:cubicBezTo>
                        <a:pt x="260" y="101"/>
                        <a:pt x="259" y="97"/>
                        <a:pt x="259" y="96"/>
                      </a:cubicBezTo>
                      <a:cubicBezTo>
                        <a:pt x="259" y="94"/>
                        <a:pt x="256" y="91"/>
                        <a:pt x="256" y="90"/>
                      </a:cubicBezTo>
                      <a:cubicBezTo>
                        <a:pt x="255" y="90"/>
                        <a:pt x="254" y="89"/>
                        <a:pt x="254" y="89"/>
                      </a:cubicBezTo>
                      <a:cubicBezTo>
                        <a:pt x="254" y="88"/>
                        <a:pt x="253" y="86"/>
                        <a:pt x="252" y="85"/>
                      </a:cubicBezTo>
                      <a:cubicBezTo>
                        <a:pt x="252" y="83"/>
                        <a:pt x="255" y="81"/>
                        <a:pt x="255" y="81"/>
                      </a:cubicBezTo>
                      <a:cubicBezTo>
                        <a:pt x="255" y="81"/>
                        <a:pt x="253" y="79"/>
                        <a:pt x="251" y="78"/>
                      </a:cubicBezTo>
                      <a:cubicBezTo>
                        <a:pt x="251" y="78"/>
                        <a:pt x="251" y="77"/>
                        <a:pt x="250" y="77"/>
                      </a:cubicBezTo>
                      <a:cubicBezTo>
                        <a:pt x="249" y="77"/>
                        <a:pt x="246" y="77"/>
                        <a:pt x="245" y="76"/>
                      </a:cubicBezTo>
                      <a:cubicBezTo>
                        <a:pt x="245" y="76"/>
                        <a:pt x="242" y="76"/>
                        <a:pt x="241" y="77"/>
                      </a:cubicBezTo>
                      <a:cubicBezTo>
                        <a:pt x="241" y="77"/>
                        <a:pt x="240" y="77"/>
                        <a:pt x="239" y="77"/>
                      </a:cubicBezTo>
                      <a:cubicBezTo>
                        <a:pt x="238" y="77"/>
                        <a:pt x="237" y="78"/>
                        <a:pt x="237" y="78"/>
                      </a:cubicBezTo>
                      <a:cubicBezTo>
                        <a:pt x="237" y="78"/>
                        <a:pt x="235" y="80"/>
                        <a:pt x="234" y="81"/>
                      </a:cubicBezTo>
                      <a:cubicBezTo>
                        <a:pt x="233" y="81"/>
                        <a:pt x="235" y="82"/>
                        <a:pt x="235" y="83"/>
                      </a:cubicBezTo>
                      <a:moveTo>
                        <a:pt x="213" y="104"/>
                      </a:moveTo>
                      <a:cubicBezTo>
                        <a:pt x="213" y="106"/>
                        <a:pt x="216" y="111"/>
                        <a:pt x="218" y="109"/>
                      </a:cubicBezTo>
                      <a:cubicBezTo>
                        <a:pt x="219" y="108"/>
                        <a:pt x="218" y="105"/>
                        <a:pt x="218" y="103"/>
                      </a:cubicBezTo>
                      <a:cubicBezTo>
                        <a:pt x="217" y="102"/>
                        <a:pt x="217" y="100"/>
                        <a:pt x="217" y="99"/>
                      </a:cubicBezTo>
                      <a:cubicBezTo>
                        <a:pt x="217" y="96"/>
                        <a:pt x="217" y="96"/>
                        <a:pt x="217" y="96"/>
                      </a:cubicBezTo>
                      <a:cubicBezTo>
                        <a:pt x="215" y="95"/>
                        <a:pt x="215" y="95"/>
                        <a:pt x="214" y="96"/>
                      </a:cubicBezTo>
                      <a:cubicBezTo>
                        <a:pt x="214" y="98"/>
                        <a:pt x="212" y="98"/>
                        <a:pt x="211" y="98"/>
                      </a:cubicBezTo>
                      <a:cubicBezTo>
                        <a:pt x="211" y="98"/>
                        <a:pt x="206" y="100"/>
                        <a:pt x="206" y="100"/>
                      </a:cubicBezTo>
                      <a:cubicBezTo>
                        <a:pt x="207" y="101"/>
                        <a:pt x="207" y="100"/>
                        <a:pt x="208" y="100"/>
                      </a:cubicBezTo>
                      <a:cubicBezTo>
                        <a:pt x="209" y="101"/>
                        <a:pt x="210" y="101"/>
                        <a:pt x="210" y="101"/>
                      </a:cubicBezTo>
                      <a:cubicBezTo>
                        <a:pt x="209" y="102"/>
                        <a:pt x="208" y="102"/>
                        <a:pt x="208" y="103"/>
                      </a:cubicBezTo>
                      <a:cubicBezTo>
                        <a:pt x="208" y="104"/>
                        <a:pt x="208" y="105"/>
                        <a:pt x="208" y="105"/>
                      </a:cubicBezTo>
                      <a:cubicBezTo>
                        <a:pt x="210" y="104"/>
                        <a:pt x="213" y="103"/>
                        <a:pt x="213" y="104"/>
                      </a:cubicBezTo>
                      <a:moveTo>
                        <a:pt x="238" y="187"/>
                      </a:moveTo>
                      <a:cubicBezTo>
                        <a:pt x="238" y="187"/>
                        <a:pt x="232" y="188"/>
                        <a:pt x="230" y="188"/>
                      </a:cubicBezTo>
                      <a:cubicBezTo>
                        <a:pt x="228" y="189"/>
                        <a:pt x="227" y="190"/>
                        <a:pt x="227" y="192"/>
                      </a:cubicBezTo>
                      <a:cubicBezTo>
                        <a:pt x="226" y="194"/>
                        <a:pt x="224" y="195"/>
                        <a:pt x="224" y="195"/>
                      </a:cubicBezTo>
                      <a:cubicBezTo>
                        <a:pt x="224" y="195"/>
                        <a:pt x="223" y="196"/>
                        <a:pt x="221" y="195"/>
                      </a:cubicBezTo>
                      <a:cubicBezTo>
                        <a:pt x="220" y="195"/>
                        <a:pt x="218" y="197"/>
                        <a:pt x="217" y="200"/>
                      </a:cubicBezTo>
                      <a:cubicBezTo>
                        <a:pt x="220" y="200"/>
                        <a:pt x="223" y="202"/>
                        <a:pt x="223" y="203"/>
                      </a:cubicBezTo>
                      <a:cubicBezTo>
                        <a:pt x="224" y="205"/>
                        <a:pt x="234" y="212"/>
                        <a:pt x="234" y="212"/>
                      </a:cubicBezTo>
                      <a:cubicBezTo>
                        <a:pt x="235" y="209"/>
                        <a:pt x="237" y="209"/>
                        <a:pt x="239" y="208"/>
                      </a:cubicBezTo>
                      <a:cubicBezTo>
                        <a:pt x="240" y="207"/>
                        <a:pt x="239" y="205"/>
                        <a:pt x="239" y="203"/>
                      </a:cubicBezTo>
                      <a:cubicBezTo>
                        <a:pt x="239" y="202"/>
                        <a:pt x="239" y="200"/>
                        <a:pt x="239" y="200"/>
                      </a:cubicBezTo>
                      <a:cubicBezTo>
                        <a:pt x="236" y="196"/>
                        <a:pt x="236" y="196"/>
                        <a:pt x="236" y="196"/>
                      </a:cubicBezTo>
                      <a:cubicBezTo>
                        <a:pt x="235" y="195"/>
                        <a:pt x="234" y="194"/>
                        <a:pt x="230" y="194"/>
                      </a:cubicBezTo>
                      <a:cubicBezTo>
                        <a:pt x="230" y="194"/>
                        <a:pt x="232" y="193"/>
                        <a:pt x="233" y="191"/>
                      </a:cubicBezTo>
                      <a:cubicBezTo>
                        <a:pt x="234" y="190"/>
                        <a:pt x="235" y="188"/>
                        <a:pt x="238" y="187"/>
                      </a:cubicBezTo>
                      <a:moveTo>
                        <a:pt x="200" y="195"/>
                      </a:moveTo>
                      <a:cubicBezTo>
                        <a:pt x="199" y="197"/>
                        <a:pt x="200" y="198"/>
                        <a:pt x="200" y="199"/>
                      </a:cubicBezTo>
                      <a:cubicBezTo>
                        <a:pt x="201" y="200"/>
                        <a:pt x="203" y="201"/>
                        <a:pt x="205" y="201"/>
                      </a:cubicBezTo>
                      <a:cubicBezTo>
                        <a:pt x="207" y="200"/>
                        <a:pt x="207" y="199"/>
                        <a:pt x="207" y="199"/>
                      </a:cubicBezTo>
                      <a:cubicBezTo>
                        <a:pt x="205" y="201"/>
                        <a:pt x="203" y="200"/>
                        <a:pt x="203" y="198"/>
                      </a:cubicBezTo>
                      <a:cubicBezTo>
                        <a:pt x="203" y="197"/>
                        <a:pt x="202" y="193"/>
                        <a:pt x="202" y="193"/>
                      </a:cubicBezTo>
                      <a:lnTo>
                        <a:pt x="200" y="195"/>
                      </a:lnTo>
                      <a:close/>
                      <a:moveTo>
                        <a:pt x="206" y="206"/>
                      </a:moveTo>
                      <a:cubicBezTo>
                        <a:pt x="208" y="206"/>
                        <a:pt x="211" y="207"/>
                        <a:pt x="211" y="206"/>
                      </a:cubicBezTo>
                      <a:cubicBezTo>
                        <a:pt x="212" y="206"/>
                        <a:pt x="211" y="202"/>
                        <a:pt x="211" y="200"/>
                      </a:cubicBezTo>
                      <a:cubicBezTo>
                        <a:pt x="207" y="203"/>
                        <a:pt x="205" y="203"/>
                        <a:pt x="206" y="206"/>
                      </a:cubicBezTo>
                      <a:moveTo>
                        <a:pt x="118" y="323"/>
                      </a:moveTo>
                      <a:cubicBezTo>
                        <a:pt x="117" y="322"/>
                        <a:pt x="116" y="322"/>
                        <a:pt x="116" y="322"/>
                      </a:cubicBezTo>
                      <a:cubicBezTo>
                        <a:pt x="115" y="322"/>
                        <a:pt x="115" y="322"/>
                        <a:pt x="115" y="322"/>
                      </a:cubicBezTo>
                      <a:cubicBezTo>
                        <a:pt x="115" y="323"/>
                        <a:pt x="114" y="324"/>
                        <a:pt x="116" y="324"/>
                      </a:cubicBezTo>
                      <a:cubicBezTo>
                        <a:pt x="117" y="324"/>
                        <a:pt x="117" y="325"/>
                        <a:pt x="118" y="326"/>
                      </a:cubicBezTo>
                      <a:cubicBezTo>
                        <a:pt x="119" y="326"/>
                        <a:pt x="121" y="325"/>
                        <a:pt x="121" y="325"/>
                      </a:cubicBezTo>
                      <a:lnTo>
                        <a:pt x="118" y="323"/>
                      </a:lnTo>
                      <a:close/>
                      <a:moveTo>
                        <a:pt x="92" y="307"/>
                      </a:moveTo>
                      <a:cubicBezTo>
                        <a:pt x="92" y="307"/>
                        <a:pt x="90" y="306"/>
                        <a:pt x="90" y="306"/>
                      </a:cubicBezTo>
                      <a:cubicBezTo>
                        <a:pt x="89" y="305"/>
                        <a:pt x="89" y="306"/>
                        <a:pt x="89" y="305"/>
                      </a:cubicBezTo>
                      <a:cubicBezTo>
                        <a:pt x="89" y="304"/>
                        <a:pt x="87" y="304"/>
                        <a:pt x="87" y="304"/>
                      </a:cubicBezTo>
                      <a:cubicBezTo>
                        <a:pt x="87" y="304"/>
                        <a:pt x="87" y="306"/>
                        <a:pt x="87" y="307"/>
                      </a:cubicBezTo>
                      <a:cubicBezTo>
                        <a:pt x="88" y="308"/>
                        <a:pt x="88" y="308"/>
                        <a:pt x="89" y="308"/>
                      </a:cubicBezTo>
                      <a:cubicBezTo>
                        <a:pt x="90" y="308"/>
                        <a:pt x="91" y="309"/>
                        <a:pt x="91" y="310"/>
                      </a:cubicBezTo>
                      <a:cubicBezTo>
                        <a:pt x="92" y="310"/>
                        <a:pt x="93" y="310"/>
                        <a:pt x="95" y="312"/>
                      </a:cubicBezTo>
                      <a:cubicBezTo>
                        <a:pt x="95" y="312"/>
                        <a:pt x="95" y="313"/>
                        <a:pt x="96" y="315"/>
                      </a:cubicBezTo>
                      <a:cubicBezTo>
                        <a:pt x="96" y="316"/>
                        <a:pt x="97" y="316"/>
                        <a:pt x="99" y="315"/>
                      </a:cubicBezTo>
                      <a:cubicBezTo>
                        <a:pt x="100" y="315"/>
                        <a:pt x="101" y="315"/>
                        <a:pt x="104" y="317"/>
                      </a:cubicBezTo>
                      <a:cubicBezTo>
                        <a:pt x="105" y="316"/>
                        <a:pt x="108" y="318"/>
                        <a:pt x="109" y="318"/>
                      </a:cubicBezTo>
                      <a:cubicBezTo>
                        <a:pt x="110" y="319"/>
                        <a:pt x="110" y="318"/>
                        <a:pt x="111" y="317"/>
                      </a:cubicBezTo>
                      <a:cubicBezTo>
                        <a:pt x="111" y="316"/>
                        <a:pt x="109" y="314"/>
                        <a:pt x="108" y="314"/>
                      </a:cubicBezTo>
                      <a:cubicBezTo>
                        <a:pt x="107" y="313"/>
                        <a:pt x="108" y="312"/>
                        <a:pt x="107" y="310"/>
                      </a:cubicBezTo>
                      <a:cubicBezTo>
                        <a:pt x="107" y="309"/>
                        <a:pt x="107" y="308"/>
                        <a:pt x="105" y="308"/>
                      </a:cubicBezTo>
                      <a:cubicBezTo>
                        <a:pt x="104" y="307"/>
                        <a:pt x="102" y="306"/>
                        <a:pt x="102" y="305"/>
                      </a:cubicBezTo>
                      <a:cubicBezTo>
                        <a:pt x="101" y="304"/>
                        <a:pt x="100" y="304"/>
                        <a:pt x="98" y="303"/>
                      </a:cubicBezTo>
                      <a:cubicBezTo>
                        <a:pt x="97" y="303"/>
                        <a:pt x="97" y="302"/>
                        <a:pt x="96" y="301"/>
                      </a:cubicBezTo>
                      <a:cubicBezTo>
                        <a:pt x="94" y="300"/>
                        <a:pt x="94" y="300"/>
                        <a:pt x="93" y="300"/>
                      </a:cubicBezTo>
                      <a:cubicBezTo>
                        <a:pt x="93" y="300"/>
                        <a:pt x="93" y="302"/>
                        <a:pt x="93" y="303"/>
                      </a:cubicBezTo>
                      <a:cubicBezTo>
                        <a:pt x="94" y="304"/>
                        <a:pt x="93" y="305"/>
                        <a:pt x="94" y="306"/>
                      </a:cubicBezTo>
                      <a:cubicBezTo>
                        <a:pt x="94" y="308"/>
                        <a:pt x="93" y="308"/>
                        <a:pt x="92" y="307"/>
                      </a:cubicBezTo>
                      <a:moveTo>
                        <a:pt x="71" y="295"/>
                      </a:moveTo>
                      <a:cubicBezTo>
                        <a:pt x="72" y="296"/>
                        <a:pt x="73" y="296"/>
                        <a:pt x="73" y="296"/>
                      </a:cubicBezTo>
                      <a:cubicBezTo>
                        <a:pt x="73" y="297"/>
                        <a:pt x="73" y="299"/>
                        <a:pt x="74" y="299"/>
                      </a:cubicBezTo>
                      <a:cubicBezTo>
                        <a:pt x="74" y="300"/>
                        <a:pt x="76" y="301"/>
                        <a:pt x="77" y="301"/>
                      </a:cubicBezTo>
                      <a:cubicBezTo>
                        <a:pt x="78" y="301"/>
                        <a:pt x="77" y="301"/>
                        <a:pt x="77" y="300"/>
                      </a:cubicBezTo>
                      <a:cubicBezTo>
                        <a:pt x="77" y="298"/>
                        <a:pt x="76" y="297"/>
                        <a:pt x="76" y="297"/>
                      </a:cubicBezTo>
                      <a:cubicBezTo>
                        <a:pt x="76" y="296"/>
                        <a:pt x="73" y="295"/>
                        <a:pt x="73" y="295"/>
                      </a:cubicBezTo>
                      <a:cubicBezTo>
                        <a:pt x="73" y="295"/>
                        <a:pt x="70" y="293"/>
                        <a:pt x="71" y="295"/>
                      </a:cubicBezTo>
                      <a:moveTo>
                        <a:pt x="58" y="261"/>
                      </a:moveTo>
                      <a:cubicBezTo>
                        <a:pt x="58" y="261"/>
                        <a:pt x="60" y="262"/>
                        <a:pt x="61" y="262"/>
                      </a:cubicBezTo>
                      <a:cubicBezTo>
                        <a:pt x="62" y="262"/>
                        <a:pt x="64" y="262"/>
                        <a:pt x="65" y="264"/>
                      </a:cubicBezTo>
                      <a:cubicBezTo>
                        <a:pt x="66" y="266"/>
                        <a:pt x="68" y="267"/>
                        <a:pt x="69" y="268"/>
                      </a:cubicBezTo>
                      <a:cubicBezTo>
                        <a:pt x="71" y="270"/>
                        <a:pt x="73" y="270"/>
                        <a:pt x="72" y="272"/>
                      </a:cubicBezTo>
                      <a:cubicBezTo>
                        <a:pt x="72" y="274"/>
                        <a:pt x="76" y="277"/>
                        <a:pt x="78" y="278"/>
                      </a:cubicBezTo>
                      <a:cubicBezTo>
                        <a:pt x="79" y="280"/>
                        <a:pt x="78" y="280"/>
                        <a:pt x="78" y="282"/>
                      </a:cubicBezTo>
                      <a:cubicBezTo>
                        <a:pt x="78" y="284"/>
                        <a:pt x="81" y="287"/>
                        <a:pt x="82" y="288"/>
                      </a:cubicBezTo>
                      <a:cubicBezTo>
                        <a:pt x="82" y="288"/>
                        <a:pt x="80" y="288"/>
                        <a:pt x="77" y="289"/>
                      </a:cubicBezTo>
                      <a:cubicBezTo>
                        <a:pt x="74" y="290"/>
                        <a:pt x="79" y="291"/>
                        <a:pt x="82" y="291"/>
                      </a:cubicBezTo>
                      <a:cubicBezTo>
                        <a:pt x="85" y="291"/>
                        <a:pt x="88" y="294"/>
                        <a:pt x="91" y="296"/>
                      </a:cubicBezTo>
                      <a:cubicBezTo>
                        <a:pt x="91" y="296"/>
                        <a:pt x="91" y="294"/>
                        <a:pt x="88" y="290"/>
                      </a:cubicBezTo>
                      <a:cubicBezTo>
                        <a:pt x="88" y="289"/>
                        <a:pt x="86" y="286"/>
                        <a:pt x="86" y="286"/>
                      </a:cubicBezTo>
                      <a:cubicBezTo>
                        <a:pt x="86" y="286"/>
                        <a:pt x="83" y="279"/>
                        <a:pt x="81" y="277"/>
                      </a:cubicBezTo>
                      <a:cubicBezTo>
                        <a:pt x="80" y="276"/>
                        <a:pt x="75" y="267"/>
                        <a:pt x="74" y="265"/>
                      </a:cubicBezTo>
                      <a:cubicBezTo>
                        <a:pt x="72" y="263"/>
                        <a:pt x="70" y="261"/>
                        <a:pt x="68" y="261"/>
                      </a:cubicBezTo>
                      <a:cubicBezTo>
                        <a:pt x="66" y="261"/>
                        <a:pt x="65" y="260"/>
                        <a:pt x="64" y="259"/>
                      </a:cubicBezTo>
                      <a:cubicBezTo>
                        <a:pt x="63" y="259"/>
                        <a:pt x="60" y="260"/>
                        <a:pt x="58" y="261"/>
                      </a:cubicBezTo>
                    </a:path>
                  </a:pathLst>
                </a:custGeom>
                <a:solidFill>
                  <a:srgbClr val="FFFFFF">
                    <a:alpha val="5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17" tIns="34258" rIns="68517" bIns="342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577">
                    <a:defRPr/>
                  </a:pPr>
                  <a:endParaRPr lang="en-US" sz="1349" ker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4" name="Oval 36"/>
              <p:cNvSpPr/>
              <p:nvPr/>
            </p:nvSpPr>
            <p:spPr bwMode="auto">
              <a:xfrm>
                <a:off x="3647753" y="591079"/>
                <a:ext cx="1388492" cy="1389777"/>
              </a:xfrm>
              <a:prstGeom prst="ellipse">
                <a:avLst/>
              </a:prstGeom>
              <a:solidFill>
                <a:srgbClr val="5E81D3">
                  <a:alpha val="55000"/>
                </a:srgbClr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17" tIns="34258" rIns="68517" bIns="3425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357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349" kern="0" dirty="0" err="1">
                  <a:solidFill>
                    <a:sysClr val="windowText" lastClr="000000"/>
                  </a:solidFill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5" name="Freeform 11"/>
              <p:cNvSpPr>
                <a:spLocks noEditPoints="1"/>
              </p:cNvSpPr>
              <p:nvPr/>
            </p:nvSpPr>
            <p:spPr bwMode="auto">
              <a:xfrm>
                <a:off x="4098148" y="982010"/>
                <a:ext cx="522668" cy="617698"/>
              </a:xfrm>
              <a:custGeom>
                <a:avLst/>
                <a:gdLst>
                  <a:gd name="T0" fmla="*/ 141 w 281"/>
                  <a:gd name="T1" fmla="*/ 71 h 332"/>
                  <a:gd name="T2" fmla="*/ 141 w 281"/>
                  <a:gd name="T3" fmla="*/ 71 h 332"/>
                  <a:gd name="T4" fmla="*/ 141 w 281"/>
                  <a:gd name="T5" fmla="*/ 71 h 332"/>
                  <a:gd name="T6" fmla="*/ 72 w 281"/>
                  <a:gd name="T7" fmla="*/ 90 h 332"/>
                  <a:gd name="T8" fmla="*/ 71 w 281"/>
                  <a:gd name="T9" fmla="*/ 181 h 332"/>
                  <a:gd name="T10" fmla="*/ 76 w 281"/>
                  <a:gd name="T11" fmla="*/ 195 h 332"/>
                  <a:gd name="T12" fmla="*/ 192 w 281"/>
                  <a:gd name="T13" fmla="*/ 81 h 332"/>
                  <a:gd name="T14" fmla="*/ 141 w 281"/>
                  <a:gd name="T15" fmla="*/ 71 h 332"/>
                  <a:gd name="T16" fmla="*/ 95 w 281"/>
                  <a:gd name="T17" fmla="*/ 217 h 332"/>
                  <a:gd name="T18" fmla="*/ 141 w 281"/>
                  <a:gd name="T19" fmla="*/ 246 h 332"/>
                  <a:gd name="T20" fmla="*/ 141 w 281"/>
                  <a:gd name="T21" fmla="*/ 246 h 332"/>
                  <a:gd name="T22" fmla="*/ 141 w 281"/>
                  <a:gd name="T23" fmla="*/ 246 h 332"/>
                  <a:gd name="T24" fmla="*/ 141 w 281"/>
                  <a:gd name="T25" fmla="*/ 246 h 332"/>
                  <a:gd name="T26" fmla="*/ 141 w 281"/>
                  <a:gd name="T27" fmla="*/ 246 h 332"/>
                  <a:gd name="T28" fmla="*/ 210 w 281"/>
                  <a:gd name="T29" fmla="*/ 181 h 332"/>
                  <a:gd name="T30" fmla="*/ 210 w 281"/>
                  <a:gd name="T31" fmla="*/ 104 h 332"/>
                  <a:gd name="T32" fmla="*/ 95 w 281"/>
                  <a:gd name="T33" fmla="*/ 217 h 332"/>
                  <a:gd name="T34" fmla="*/ 281 w 281"/>
                  <a:gd name="T35" fmla="*/ 38 h 332"/>
                  <a:gd name="T36" fmla="*/ 141 w 281"/>
                  <a:gd name="T37" fmla="*/ 0 h 332"/>
                  <a:gd name="T38" fmla="*/ 141 w 281"/>
                  <a:gd name="T39" fmla="*/ 0 h 332"/>
                  <a:gd name="T40" fmla="*/ 141 w 281"/>
                  <a:gd name="T41" fmla="*/ 0 h 332"/>
                  <a:gd name="T42" fmla="*/ 1 w 281"/>
                  <a:gd name="T43" fmla="*/ 38 h 332"/>
                  <a:gd name="T44" fmla="*/ 0 w 281"/>
                  <a:gd name="T45" fmla="*/ 201 h 332"/>
                  <a:gd name="T46" fmla="*/ 141 w 281"/>
                  <a:gd name="T47" fmla="*/ 332 h 332"/>
                  <a:gd name="T48" fmla="*/ 141 w 281"/>
                  <a:gd name="T49" fmla="*/ 332 h 332"/>
                  <a:gd name="T50" fmla="*/ 141 w 281"/>
                  <a:gd name="T51" fmla="*/ 332 h 332"/>
                  <a:gd name="T52" fmla="*/ 141 w 281"/>
                  <a:gd name="T53" fmla="*/ 332 h 332"/>
                  <a:gd name="T54" fmla="*/ 141 w 281"/>
                  <a:gd name="T55" fmla="*/ 332 h 332"/>
                  <a:gd name="T56" fmla="*/ 281 w 281"/>
                  <a:gd name="T57" fmla="*/ 201 h 332"/>
                  <a:gd name="T58" fmla="*/ 281 w 281"/>
                  <a:gd name="T59" fmla="*/ 38 h 332"/>
                  <a:gd name="T60" fmla="*/ 141 w 281"/>
                  <a:gd name="T61" fmla="*/ 289 h 332"/>
                  <a:gd name="T62" fmla="*/ 141 w 281"/>
                  <a:gd name="T63" fmla="*/ 289 h 332"/>
                  <a:gd name="T64" fmla="*/ 141 w 281"/>
                  <a:gd name="T65" fmla="*/ 289 h 332"/>
                  <a:gd name="T66" fmla="*/ 141 w 281"/>
                  <a:gd name="T67" fmla="*/ 289 h 332"/>
                  <a:gd name="T68" fmla="*/ 141 w 281"/>
                  <a:gd name="T69" fmla="*/ 289 h 332"/>
                  <a:gd name="T70" fmla="*/ 36 w 281"/>
                  <a:gd name="T71" fmla="*/ 192 h 332"/>
                  <a:gd name="T72" fmla="*/ 37 w 281"/>
                  <a:gd name="T73" fmla="*/ 62 h 332"/>
                  <a:gd name="T74" fmla="*/ 141 w 281"/>
                  <a:gd name="T75" fmla="*/ 34 h 332"/>
                  <a:gd name="T76" fmla="*/ 141 w 281"/>
                  <a:gd name="T77" fmla="*/ 34 h 332"/>
                  <a:gd name="T78" fmla="*/ 141 w 281"/>
                  <a:gd name="T79" fmla="*/ 34 h 332"/>
                  <a:gd name="T80" fmla="*/ 245 w 281"/>
                  <a:gd name="T81" fmla="*/ 62 h 332"/>
                  <a:gd name="T82" fmla="*/ 245 w 281"/>
                  <a:gd name="T83" fmla="*/ 192 h 332"/>
                  <a:gd name="T84" fmla="*/ 141 w 281"/>
                  <a:gd name="T85" fmla="*/ 289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1" h="332">
                    <a:moveTo>
                      <a:pt x="141" y="71"/>
                    </a:moveTo>
                    <a:cubicBezTo>
                      <a:pt x="141" y="71"/>
                      <a:pt x="141" y="71"/>
                      <a:pt x="141" y="71"/>
                    </a:cubicBezTo>
                    <a:cubicBezTo>
                      <a:pt x="141" y="71"/>
                      <a:pt x="141" y="71"/>
                      <a:pt x="141" y="71"/>
                    </a:cubicBezTo>
                    <a:cubicBezTo>
                      <a:pt x="95" y="73"/>
                      <a:pt x="72" y="90"/>
                      <a:pt x="72" y="90"/>
                    </a:cubicBezTo>
                    <a:cubicBezTo>
                      <a:pt x="72" y="90"/>
                      <a:pt x="71" y="130"/>
                      <a:pt x="71" y="181"/>
                    </a:cubicBezTo>
                    <a:cubicBezTo>
                      <a:pt x="72" y="186"/>
                      <a:pt x="74" y="191"/>
                      <a:pt x="76" y="195"/>
                    </a:cubicBezTo>
                    <a:cubicBezTo>
                      <a:pt x="192" y="81"/>
                      <a:pt x="192" y="81"/>
                      <a:pt x="192" y="81"/>
                    </a:cubicBezTo>
                    <a:cubicBezTo>
                      <a:pt x="181" y="77"/>
                      <a:pt x="163" y="72"/>
                      <a:pt x="141" y="71"/>
                    </a:cubicBezTo>
                    <a:moveTo>
                      <a:pt x="95" y="217"/>
                    </a:moveTo>
                    <a:cubicBezTo>
                      <a:pt x="115" y="234"/>
                      <a:pt x="140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2" y="246"/>
                      <a:pt x="206" y="215"/>
                      <a:pt x="210" y="181"/>
                    </a:cubicBezTo>
                    <a:cubicBezTo>
                      <a:pt x="210" y="148"/>
                      <a:pt x="210" y="120"/>
                      <a:pt x="210" y="104"/>
                    </a:cubicBezTo>
                    <a:lnTo>
                      <a:pt x="95" y="217"/>
                    </a:lnTo>
                    <a:close/>
                    <a:moveTo>
                      <a:pt x="281" y="38"/>
                    </a:moveTo>
                    <a:cubicBezTo>
                      <a:pt x="281" y="38"/>
                      <a:pt x="233" y="4"/>
                      <a:pt x="141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48" y="4"/>
                      <a:pt x="1" y="38"/>
                      <a:pt x="1" y="38"/>
                    </a:cubicBezTo>
                    <a:cubicBezTo>
                      <a:pt x="1" y="38"/>
                      <a:pt x="0" y="97"/>
                      <a:pt x="0" y="201"/>
                    </a:cubicBezTo>
                    <a:cubicBezTo>
                      <a:pt x="9" y="268"/>
                      <a:pt x="139" y="331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3" y="331"/>
                      <a:pt x="272" y="268"/>
                      <a:pt x="281" y="201"/>
                    </a:cubicBezTo>
                    <a:cubicBezTo>
                      <a:pt x="281" y="97"/>
                      <a:pt x="281" y="38"/>
                      <a:pt x="281" y="38"/>
                    </a:cubicBezTo>
                    <a:moveTo>
                      <a:pt x="141" y="289"/>
                    </a:move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39" y="288"/>
                      <a:pt x="43" y="242"/>
                      <a:pt x="36" y="192"/>
                    </a:cubicBezTo>
                    <a:cubicBezTo>
                      <a:pt x="36" y="114"/>
                      <a:pt x="37" y="62"/>
                      <a:pt x="37" y="62"/>
                    </a:cubicBezTo>
                    <a:cubicBezTo>
                      <a:pt x="37" y="62"/>
                      <a:pt x="72" y="37"/>
                      <a:pt x="141" y="34"/>
                    </a:cubicBezTo>
                    <a:cubicBezTo>
                      <a:pt x="141" y="34"/>
                      <a:pt x="141" y="34"/>
                      <a:pt x="141" y="34"/>
                    </a:cubicBezTo>
                    <a:cubicBezTo>
                      <a:pt x="141" y="34"/>
                      <a:pt x="141" y="34"/>
                      <a:pt x="141" y="34"/>
                    </a:cubicBezTo>
                    <a:cubicBezTo>
                      <a:pt x="209" y="37"/>
                      <a:pt x="245" y="62"/>
                      <a:pt x="245" y="62"/>
                    </a:cubicBezTo>
                    <a:cubicBezTo>
                      <a:pt x="245" y="62"/>
                      <a:pt x="245" y="114"/>
                      <a:pt x="245" y="192"/>
                    </a:cubicBezTo>
                    <a:cubicBezTo>
                      <a:pt x="239" y="242"/>
                      <a:pt x="142" y="288"/>
                      <a:pt x="141" y="28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68517" tIns="34258" rIns="68517" bIns="34258" numCol="1" anchor="t" anchorCtr="0" compatLnSpc="1">
                <a:prstTxWarp prst="textNoShape">
                  <a:avLst/>
                </a:prstTxWarp>
              </a:bodyPr>
              <a:lstStyle/>
              <a:p>
                <a:pPr defTabSz="913577">
                  <a:defRPr/>
                </a:pPr>
                <a:endParaRPr lang="en-US" sz="1349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1" name="Rectangle 59"/>
            <p:cNvSpPr/>
            <p:nvPr/>
          </p:nvSpPr>
          <p:spPr>
            <a:xfrm>
              <a:off x="5326701" y="4371469"/>
              <a:ext cx="108074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ＭＳ Ｐ明朝" panose="02020600040205080304" pitchFamily="18" charset="-128"/>
                  <a:ea typeface="ＭＳ Ｐ明朝" panose="02020600040205080304" pitchFamily="18" charset="-128"/>
                </a:rPr>
                <a:t>Umbrella DNS</a:t>
              </a:r>
              <a:endPara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明朝" panose="02020600040205080304" pitchFamily="18" charset="-128"/>
                <a:ea typeface="ＭＳ Ｐ明朝" panose="02020600040205080304" pitchFamily="18" charset="-128"/>
              </a:endParaRPr>
            </a:p>
          </p:txBody>
        </p:sp>
      </p:grpSp>
      <p:cxnSp>
        <p:nvCxnSpPr>
          <p:cNvPr id="68" name="直線矢印コネクタ 67"/>
          <p:cNvCxnSpPr>
            <a:stCxn id="57" idx="0"/>
            <a:endCxn id="66" idx="2"/>
          </p:cNvCxnSpPr>
          <p:nvPr/>
        </p:nvCxnSpPr>
        <p:spPr>
          <a:xfrm flipV="1">
            <a:off x="1685246" y="2805598"/>
            <a:ext cx="810319" cy="135154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図 7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0657" y="4168855"/>
            <a:ext cx="591731" cy="435580"/>
          </a:xfrm>
          <a:prstGeom prst="rect">
            <a:avLst/>
          </a:prstGeom>
        </p:spPr>
      </p:pic>
      <p:cxnSp>
        <p:nvCxnSpPr>
          <p:cNvPr id="76" name="直線矢印コネクタ 75"/>
          <p:cNvCxnSpPr>
            <a:stCxn id="74" idx="0"/>
            <a:endCxn id="66" idx="2"/>
          </p:cNvCxnSpPr>
          <p:nvPr/>
        </p:nvCxnSpPr>
        <p:spPr>
          <a:xfrm flipH="1" flipV="1">
            <a:off x="2495565" y="2805598"/>
            <a:ext cx="610958" cy="136325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図 8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272" y="4806814"/>
            <a:ext cx="591731" cy="435580"/>
          </a:xfrm>
          <a:prstGeom prst="rect">
            <a:avLst/>
          </a:prstGeom>
        </p:spPr>
      </p:pic>
      <p:cxnSp>
        <p:nvCxnSpPr>
          <p:cNvPr id="83" name="直線矢印コネクタ 82"/>
          <p:cNvCxnSpPr>
            <a:stCxn id="82" idx="0"/>
            <a:endCxn id="66" idx="2"/>
          </p:cNvCxnSpPr>
          <p:nvPr/>
        </p:nvCxnSpPr>
        <p:spPr>
          <a:xfrm flipV="1">
            <a:off x="2339138" y="2805598"/>
            <a:ext cx="156427" cy="200121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図 8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577" y="3574947"/>
            <a:ext cx="591731" cy="435580"/>
          </a:xfrm>
          <a:prstGeom prst="rect">
            <a:avLst/>
          </a:prstGeom>
        </p:spPr>
      </p:pic>
      <p:pic>
        <p:nvPicPr>
          <p:cNvPr id="88" name="図 8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667" y="3540297"/>
            <a:ext cx="591731" cy="435580"/>
          </a:xfrm>
          <a:prstGeom prst="rect">
            <a:avLst/>
          </a:prstGeom>
        </p:spPr>
      </p:pic>
      <p:cxnSp>
        <p:nvCxnSpPr>
          <p:cNvPr id="89" name="直線矢印コネクタ 88"/>
          <p:cNvCxnSpPr>
            <a:stCxn id="88" idx="0"/>
            <a:endCxn id="66" idx="2"/>
          </p:cNvCxnSpPr>
          <p:nvPr/>
        </p:nvCxnSpPr>
        <p:spPr>
          <a:xfrm flipV="1">
            <a:off x="694533" y="2805598"/>
            <a:ext cx="1801032" cy="73469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矢印コネクタ 91"/>
          <p:cNvCxnSpPr>
            <a:stCxn id="87" idx="0"/>
            <a:endCxn id="66" idx="2"/>
          </p:cNvCxnSpPr>
          <p:nvPr/>
        </p:nvCxnSpPr>
        <p:spPr>
          <a:xfrm flipH="1" flipV="1">
            <a:off x="2495565" y="2805598"/>
            <a:ext cx="1964878" cy="76934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テキスト ボックス 101"/>
          <p:cNvSpPr txBox="1"/>
          <p:nvPr/>
        </p:nvSpPr>
        <p:spPr>
          <a:xfrm>
            <a:off x="562095" y="6096242"/>
            <a:ext cx="40208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傘の下のデバイスであれば移動しても保護される。傘は</a:t>
            </a:r>
            <a:r>
              <a:rPr lang="en-US" altLang="ja-JP" dirty="0"/>
              <a:t>1</a:t>
            </a:r>
            <a:r>
              <a:rPr lang="ja-JP" altLang="en-US" dirty="0"/>
              <a:t>台ずつ展開する。</a:t>
            </a: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5563930" y="6137677"/>
            <a:ext cx="40208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屋根の下の</a:t>
            </a:r>
            <a:r>
              <a:rPr lang="ja-JP" altLang="en-US" dirty="0"/>
              <a:t>デバイス</a:t>
            </a:r>
            <a:r>
              <a:rPr kumimoji="1" lang="ja-JP" altLang="en-US" dirty="0"/>
              <a:t>は全て保護できるが、移動したデバイスを保護できない。</a:t>
            </a:r>
          </a:p>
        </p:txBody>
      </p:sp>
      <p:pic>
        <p:nvPicPr>
          <p:cNvPr id="71" name="図 7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176" y="3259943"/>
            <a:ext cx="557398" cy="445434"/>
          </a:xfrm>
          <a:prstGeom prst="rect">
            <a:avLst/>
          </a:prstGeom>
        </p:spPr>
      </p:pic>
      <p:pic>
        <p:nvPicPr>
          <p:cNvPr id="72" name="図 7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2849" y="3252583"/>
            <a:ext cx="557398" cy="445434"/>
          </a:xfrm>
          <a:prstGeom prst="rect">
            <a:avLst/>
          </a:prstGeom>
        </p:spPr>
      </p:pic>
      <p:pic>
        <p:nvPicPr>
          <p:cNvPr id="73" name="図 7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461" y="3811290"/>
            <a:ext cx="557398" cy="445434"/>
          </a:xfrm>
          <a:prstGeom prst="rect">
            <a:avLst/>
          </a:prstGeom>
        </p:spPr>
      </p:pic>
      <p:pic>
        <p:nvPicPr>
          <p:cNvPr id="75" name="図 7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203" y="3708917"/>
            <a:ext cx="557398" cy="445434"/>
          </a:xfrm>
          <a:prstGeom prst="rect">
            <a:avLst/>
          </a:prstGeom>
        </p:spPr>
      </p:pic>
      <p:pic>
        <p:nvPicPr>
          <p:cNvPr id="77" name="図 7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260" y="4372634"/>
            <a:ext cx="557398" cy="445434"/>
          </a:xfrm>
          <a:prstGeom prst="rect">
            <a:avLst/>
          </a:prstGeom>
        </p:spPr>
      </p:pic>
      <p:sp>
        <p:nvSpPr>
          <p:cNvPr id="78" name="テキスト ボックス 77"/>
          <p:cNvSpPr txBox="1"/>
          <p:nvPr/>
        </p:nvSpPr>
        <p:spPr>
          <a:xfrm>
            <a:off x="357335" y="2789285"/>
            <a:ext cx="5844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傘</a:t>
            </a: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1326155" y="3332246"/>
            <a:ext cx="5844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傘</a:t>
            </a: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2925989" y="3265539"/>
            <a:ext cx="5844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傘</a:t>
            </a: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4296532" y="2782761"/>
            <a:ext cx="5844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傘</a:t>
            </a: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1465738" y="4584752"/>
            <a:ext cx="5844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傘</a:t>
            </a:r>
          </a:p>
        </p:txBody>
      </p:sp>
      <p:pic>
        <p:nvPicPr>
          <p:cNvPr id="85" name="Picture 129" descr="server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8217" y="4168855"/>
            <a:ext cx="457532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6" name="直線矢印コネクタ 85"/>
          <p:cNvCxnSpPr>
            <a:stCxn id="85" idx="0"/>
          </p:cNvCxnSpPr>
          <p:nvPr/>
        </p:nvCxnSpPr>
        <p:spPr>
          <a:xfrm flipV="1">
            <a:off x="7476983" y="2812691"/>
            <a:ext cx="20417" cy="135616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図 57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967" y="3045218"/>
            <a:ext cx="3839944" cy="1882227"/>
          </a:xfrm>
          <a:prstGeom prst="rect">
            <a:avLst/>
          </a:prstGeom>
        </p:spPr>
      </p:pic>
      <p:sp>
        <p:nvSpPr>
          <p:cNvPr id="69" name="テキスト ボックス 68"/>
          <p:cNvSpPr txBox="1"/>
          <p:nvPr/>
        </p:nvSpPr>
        <p:spPr>
          <a:xfrm>
            <a:off x="6768647" y="3497810"/>
            <a:ext cx="124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/>
              <a:t>屋根</a:t>
            </a: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6008068" y="1053506"/>
            <a:ext cx="3132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インフラ 機器単位展開</a:t>
            </a:r>
            <a:endParaRPr lang="en-US" altLang="ja-JP" sz="2400" dirty="0"/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1212324" y="1053506"/>
            <a:ext cx="2550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デバイス単位展開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05331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70" grpId="0" animBg="1"/>
      <p:bldP spid="78" grpId="0" animBg="1"/>
      <p:bldP spid="79" grpId="0" animBg="1"/>
      <p:bldP spid="80" grpId="0" animBg="1"/>
      <p:bldP spid="81" grpId="0" animBg="1"/>
      <p:bldP spid="84" grpId="0" animBg="1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Umbrella</a:t>
            </a:r>
            <a:r>
              <a:rPr kumimoji="1" lang="ja-JP" altLang="en-US" dirty="0"/>
              <a:t> デバイス 展開</a:t>
            </a:r>
          </a:p>
        </p:txBody>
      </p:sp>
      <p:grpSp>
        <p:nvGrpSpPr>
          <p:cNvPr id="15" name="グループ化 14"/>
          <p:cNvGrpSpPr/>
          <p:nvPr/>
        </p:nvGrpSpPr>
        <p:grpSpPr>
          <a:xfrm>
            <a:off x="149317" y="1053117"/>
            <a:ext cx="4357641" cy="4976744"/>
            <a:chOff x="5135076" y="1027358"/>
            <a:chExt cx="4357641" cy="4976744"/>
          </a:xfrm>
        </p:grpSpPr>
        <p:sp>
          <p:nvSpPr>
            <p:cNvPr id="16" name="Oval 28"/>
            <p:cNvSpPr/>
            <p:nvPr/>
          </p:nvSpPr>
          <p:spPr>
            <a:xfrm>
              <a:off x="5496027" y="3844984"/>
              <a:ext cx="3212902" cy="2159118"/>
            </a:xfrm>
            <a:prstGeom prst="ellipse">
              <a:avLst/>
            </a:prstGeom>
            <a:noFill/>
            <a:ln>
              <a:solidFill>
                <a:srgbClr val="66FF3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4" descr="C:\Users\ecoffey\AppData\Local\Temp\Rar$DRa0.080\30032_Device_generic_building_default_256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2704" y="3240255"/>
              <a:ext cx="917694" cy="917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6590883" y="5289440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200" dirty="0"/>
                <a:t>社内</a:t>
              </a:r>
              <a:endParaRPr lang="en-US" altLang="ja-JP" sz="3200" dirty="0"/>
            </a:p>
          </p:txBody>
        </p:sp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5789" y="4131385"/>
              <a:ext cx="591731" cy="435580"/>
            </a:xfrm>
            <a:prstGeom prst="rect">
              <a:avLst/>
            </a:prstGeom>
          </p:spPr>
        </p:pic>
        <p:grpSp>
          <p:nvGrpSpPr>
            <p:cNvPr id="20" name="グループ化 19"/>
            <p:cNvGrpSpPr/>
            <p:nvPr/>
          </p:nvGrpSpPr>
          <p:grpSpPr>
            <a:xfrm>
              <a:off x="6621015" y="1556792"/>
              <a:ext cx="1223817" cy="1223047"/>
              <a:chOff x="5241032" y="3576120"/>
              <a:chExt cx="1223817" cy="1223047"/>
            </a:xfrm>
          </p:grpSpPr>
          <p:grpSp>
            <p:nvGrpSpPr>
              <p:cNvPr id="32" name="Group 33"/>
              <p:cNvGrpSpPr>
                <a:grpSpLocks noChangeAspect="1"/>
              </p:cNvGrpSpPr>
              <p:nvPr/>
            </p:nvGrpSpPr>
            <p:grpSpPr>
              <a:xfrm>
                <a:off x="5241032" y="3576120"/>
                <a:ext cx="1223817" cy="1223047"/>
                <a:chOff x="3627623" y="572033"/>
                <a:chExt cx="1428767" cy="1427868"/>
              </a:xfrm>
            </p:grpSpPr>
            <p:sp>
              <p:nvSpPr>
                <p:cNvPr id="34" name="Oval 34"/>
                <p:cNvSpPr/>
                <p:nvPr/>
              </p:nvSpPr>
              <p:spPr bwMode="auto">
                <a:xfrm>
                  <a:off x="3647753" y="591079"/>
                  <a:ext cx="1388492" cy="1389777"/>
                </a:xfrm>
                <a:prstGeom prst="ellipse">
                  <a:avLst/>
                </a:prstGeom>
                <a:solidFill>
                  <a:srgbClr val="5E81D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17" tIns="34258" rIns="68517" bIns="3425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183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349" kern="0" dirty="0" err="1">
                    <a:solidFill>
                      <a:sysClr val="windowText" lastClr="000000"/>
                    </a:solidFill>
                    <a:ea typeface="新細明體" charset="0"/>
                    <a:cs typeface="新細明體" charset="0"/>
                  </a:endParaRPr>
                </a:p>
              </p:txBody>
            </p:sp>
            <p:grpSp>
              <p:nvGrpSpPr>
                <p:cNvPr id="35" name="Group 4"/>
                <p:cNvGrpSpPr>
                  <a:grpSpLocks noChangeAspect="1"/>
                </p:cNvGrpSpPr>
                <p:nvPr/>
              </p:nvGrpSpPr>
              <p:grpSpPr bwMode="auto">
                <a:xfrm>
                  <a:off x="3627623" y="572033"/>
                  <a:ext cx="1428767" cy="1427868"/>
                  <a:chOff x="3231" y="2150"/>
                  <a:chExt cx="644" cy="643"/>
                </a:xfrm>
              </p:grpSpPr>
              <p:sp>
                <p:nvSpPr>
                  <p:cNvPr id="38" name="AutoShape 3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3231" y="2150"/>
                    <a:ext cx="643" cy="6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17" tIns="34258" rIns="68517" bIns="3425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577">
                      <a:defRPr/>
                    </a:pPr>
                    <a:endParaRPr lang="en-US" sz="1349" ker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9" name="Freeform 6"/>
                  <p:cNvSpPr>
                    <a:spLocks noEditPoints="1"/>
                  </p:cNvSpPr>
                  <p:nvPr/>
                </p:nvSpPr>
                <p:spPr bwMode="auto">
                  <a:xfrm>
                    <a:off x="3311" y="2155"/>
                    <a:ext cx="564" cy="594"/>
                  </a:xfrm>
                  <a:custGeom>
                    <a:avLst/>
                    <a:gdLst>
                      <a:gd name="T0" fmla="*/ 46 w 545"/>
                      <a:gd name="T1" fmla="*/ 502 h 573"/>
                      <a:gd name="T2" fmla="*/ 23 w 545"/>
                      <a:gd name="T3" fmla="*/ 381 h 573"/>
                      <a:gd name="T4" fmla="*/ 30 w 545"/>
                      <a:gd name="T5" fmla="*/ 318 h 573"/>
                      <a:gd name="T6" fmla="*/ 1 w 545"/>
                      <a:gd name="T7" fmla="*/ 215 h 573"/>
                      <a:gd name="T8" fmla="*/ 4 w 545"/>
                      <a:gd name="T9" fmla="*/ 187 h 573"/>
                      <a:gd name="T10" fmla="*/ 137 w 545"/>
                      <a:gd name="T11" fmla="*/ 51 h 573"/>
                      <a:gd name="T12" fmla="*/ 218 w 545"/>
                      <a:gd name="T13" fmla="*/ 13 h 573"/>
                      <a:gd name="T14" fmla="*/ 212 w 545"/>
                      <a:gd name="T15" fmla="*/ 81 h 573"/>
                      <a:gd name="T16" fmla="*/ 217 w 545"/>
                      <a:gd name="T17" fmla="*/ 92 h 573"/>
                      <a:gd name="T18" fmla="*/ 179 w 545"/>
                      <a:gd name="T19" fmla="*/ 145 h 573"/>
                      <a:gd name="T20" fmla="*/ 236 w 545"/>
                      <a:gd name="T21" fmla="*/ 145 h 573"/>
                      <a:gd name="T22" fmla="*/ 188 w 545"/>
                      <a:gd name="T23" fmla="*/ 180 h 573"/>
                      <a:gd name="T24" fmla="*/ 165 w 545"/>
                      <a:gd name="T25" fmla="*/ 203 h 573"/>
                      <a:gd name="T26" fmla="*/ 136 w 545"/>
                      <a:gd name="T27" fmla="*/ 208 h 573"/>
                      <a:gd name="T28" fmla="*/ 74 w 545"/>
                      <a:gd name="T29" fmla="*/ 216 h 573"/>
                      <a:gd name="T30" fmla="*/ 38 w 545"/>
                      <a:gd name="T31" fmla="*/ 251 h 573"/>
                      <a:gd name="T32" fmla="*/ 40 w 545"/>
                      <a:gd name="T33" fmla="*/ 305 h 573"/>
                      <a:gd name="T34" fmla="*/ 88 w 545"/>
                      <a:gd name="T35" fmla="*/ 347 h 573"/>
                      <a:gd name="T36" fmla="*/ 157 w 545"/>
                      <a:gd name="T37" fmla="*/ 418 h 573"/>
                      <a:gd name="T38" fmla="*/ 214 w 545"/>
                      <a:gd name="T39" fmla="*/ 476 h 573"/>
                      <a:gd name="T40" fmla="*/ 162 w 545"/>
                      <a:gd name="T41" fmla="*/ 541 h 573"/>
                      <a:gd name="T42" fmla="*/ 98 w 545"/>
                      <a:gd name="T43" fmla="*/ 552 h 573"/>
                      <a:gd name="T44" fmla="*/ 418 w 545"/>
                      <a:gd name="T45" fmla="*/ 543 h 573"/>
                      <a:gd name="T46" fmla="*/ 388 w 545"/>
                      <a:gd name="T47" fmla="*/ 459 h 573"/>
                      <a:gd name="T48" fmla="*/ 402 w 545"/>
                      <a:gd name="T49" fmla="*/ 307 h 573"/>
                      <a:gd name="T50" fmla="*/ 509 w 545"/>
                      <a:gd name="T51" fmla="*/ 290 h 573"/>
                      <a:gd name="T52" fmla="*/ 494 w 545"/>
                      <a:gd name="T53" fmla="*/ 207 h 573"/>
                      <a:gd name="T54" fmla="*/ 483 w 545"/>
                      <a:gd name="T55" fmla="*/ 266 h 573"/>
                      <a:gd name="T56" fmla="*/ 454 w 545"/>
                      <a:gd name="T57" fmla="*/ 255 h 573"/>
                      <a:gd name="T58" fmla="*/ 391 w 545"/>
                      <a:gd name="T59" fmla="*/ 280 h 573"/>
                      <a:gd name="T60" fmla="*/ 422 w 545"/>
                      <a:gd name="T61" fmla="*/ 184 h 573"/>
                      <a:gd name="T62" fmla="*/ 431 w 545"/>
                      <a:gd name="T63" fmla="*/ 157 h 573"/>
                      <a:gd name="T64" fmla="*/ 401 w 545"/>
                      <a:gd name="T65" fmla="*/ 138 h 573"/>
                      <a:gd name="T66" fmla="*/ 415 w 545"/>
                      <a:gd name="T67" fmla="*/ 89 h 573"/>
                      <a:gd name="T68" fmla="*/ 367 w 545"/>
                      <a:gd name="T69" fmla="*/ 40 h 573"/>
                      <a:gd name="T70" fmla="*/ 244 w 545"/>
                      <a:gd name="T71" fmla="*/ 9 h 573"/>
                      <a:gd name="T72" fmla="*/ 253 w 545"/>
                      <a:gd name="T73" fmla="*/ 0 h 573"/>
                      <a:gd name="T74" fmla="*/ 534 w 545"/>
                      <a:gd name="T75" fmla="*/ 315 h 573"/>
                      <a:gd name="T76" fmla="*/ 358 w 545"/>
                      <a:gd name="T77" fmla="*/ 48 h 573"/>
                      <a:gd name="T78" fmla="*/ 396 w 545"/>
                      <a:gd name="T79" fmla="*/ 199 h 573"/>
                      <a:gd name="T80" fmla="*/ 394 w 545"/>
                      <a:gd name="T81" fmla="*/ 184 h 573"/>
                      <a:gd name="T82" fmla="*/ 433 w 545"/>
                      <a:gd name="T83" fmla="*/ 274 h 573"/>
                      <a:gd name="T84" fmla="*/ 363 w 545"/>
                      <a:gd name="T85" fmla="*/ 81 h 573"/>
                      <a:gd name="T86" fmla="*/ 357 w 545"/>
                      <a:gd name="T87" fmla="*/ 153 h 573"/>
                      <a:gd name="T88" fmla="*/ 246 w 545"/>
                      <a:gd name="T89" fmla="*/ 59 h 573"/>
                      <a:gd name="T90" fmla="*/ 246 w 545"/>
                      <a:gd name="T91" fmla="*/ 63 h 573"/>
                      <a:gd name="T92" fmla="*/ 227 w 545"/>
                      <a:gd name="T93" fmla="*/ 51 h 573"/>
                      <a:gd name="T94" fmla="*/ 236 w 545"/>
                      <a:gd name="T95" fmla="*/ 66 h 573"/>
                      <a:gd name="T96" fmla="*/ 276 w 545"/>
                      <a:gd name="T97" fmla="*/ 70 h 573"/>
                      <a:gd name="T98" fmla="*/ 285 w 545"/>
                      <a:gd name="T99" fmla="*/ 88 h 573"/>
                      <a:gd name="T100" fmla="*/ 326 w 545"/>
                      <a:gd name="T101" fmla="*/ 134 h 573"/>
                      <a:gd name="T102" fmla="*/ 320 w 545"/>
                      <a:gd name="T103" fmla="*/ 73 h 573"/>
                      <a:gd name="T104" fmla="*/ 224 w 545"/>
                      <a:gd name="T105" fmla="*/ 53 h 573"/>
                      <a:gd name="T106" fmla="*/ 241 w 545"/>
                      <a:gd name="T107" fmla="*/ 100 h 573"/>
                      <a:gd name="T108" fmla="*/ 230 w 545"/>
                      <a:gd name="T109" fmla="*/ 116 h 573"/>
                      <a:gd name="T110" fmla="*/ 260 w 545"/>
                      <a:gd name="T111" fmla="*/ 102 h 573"/>
                      <a:gd name="T112" fmla="*/ 206 w 545"/>
                      <a:gd name="T113" fmla="*/ 100 h 573"/>
                      <a:gd name="T114" fmla="*/ 200 w 545"/>
                      <a:gd name="T115" fmla="*/ 195 h 573"/>
                      <a:gd name="T116" fmla="*/ 87 w 545"/>
                      <a:gd name="T117" fmla="*/ 304 h 573"/>
                      <a:gd name="T118" fmla="*/ 73 w 545"/>
                      <a:gd name="T119" fmla="*/ 296 h 573"/>
                      <a:gd name="T120" fmla="*/ 74 w 545"/>
                      <a:gd name="T121" fmla="*/ 265 h 5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545" h="573">
                        <a:moveTo>
                          <a:pt x="371" y="41"/>
                        </a:moveTo>
                        <a:cubicBezTo>
                          <a:pt x="370" y="41"/>
                          <a:pt x="370" y="40"/>
                          <a:pt x="369" y="40"/>
                        </a:cubicBezTo>
                        <a:lnTo>
                          <a:pt x="371" y="41"/>
                        </a:lnTo>
                        <a:close/>
                        <a:moveTo>
                          <a:pt x="233" y="62"/>
                        </a:moveTo>
                        <a:cubicBezTo>
                          <a:pt x="235" y="61"/>
                          <a:pt x="237" y="61"/>
                          <a:pt x="237" y="61"/>
                        </a:cubicBezTo>
                        <a:cubicBezTo>
                          <a:pt x="236" y="60"/>
                          <a:pt x="235" y="59"/>
                          <a:pt x="234" y="60"/>
                        </a:cubicBezTo>
                        <a:cubicBezTo>
                          <a:pt x="234" y="61"/>
                          <a:pt x="233" y="62"/>
                          <a:pt x="233" y="62"/>
                        </a:cubicBezTo>
                        <a:moveTo>
                          <a:pt x="72" y="565"/>
                        </a:moveTo>
                        <a:cubicBezTo>
                          <a:pt x="70" y="564"/>
                          <a:pt x="70" y="564"/>
                          <a:pt x="70" y="564"/>
                        </a:cubicBezTo>
                        <a:cubicBezTo>
                          <a:pt x="70" y="564"/>
                          <a:pt x="68" y="562"/>
                          <a:pt x="66" y="562"/>
                        </a:cubicBezTo>
                        <a:cubicBezTo>
                          <a:pt x="65" y="561"/>
                          <a:pt x="64" y="560"/>
                          <a:pt x="63" y="558"/>
                        </a:cubicBezTo>
                        <a:cubicBezTo>
                          <a:pt x="61" y="557"/>
                          <a:pt x="60" y="557"/>
                          <a:pt x="59" y="556"/>
                        </a:cubicBezTo>
                        <a:cubicBezTo>
                          <a:pt x="58" y="556"/>
                          <a:pt x="56" y="554"/>
                          <a:pt x="55" y="552"/>
                        </a:cubicBezTo>
                        <a:cubicBezTo>
                          <a:pt x="54" y="549"/>
                          <a:pt x="54" y="550"/>
                          <a:pt x="52" y="548"/>
                        </a:cubicBezTo>
                        <a:cubicBezTo>
                          <a:pt x="51" y="546"/>
                          <a:pt x="50" y="544"/>
                          <a:pt x="50" y="540"/>
                        </a:cubicBezTo>
                        <a:cubicBezTo>
                          <a:pt x="47" y="539"/>
                          <a:pt x="45" y="537"/>
                          <a:pt x="45" y="536"/>
                        </a:cubicBezTo>
                        <a:cubicBezTo>
                          <a:pt x="45" y="536"/>
                          <a:pt x="43" y="533"/>
                          <a:pt x="43" y="532"/>
                        </a:cubicBezTo>
                        <a:cubicBezTo>
                          <a:pt x="43" y="530"/>
                          <a:pt x="43" y="529"/>
                          <a:pt x="41" y="527"/>
                        </a:cubicBezTo>
                        <a:cubicBezTo>
                          <a:pt x="42" y="526"/>
                          <a:pt x="44" y="523"/>
                          <a:pt x="46" y="521"/>
                        </a:cubicBezTo>
                        <a:cubicBezTo>
                          <a:pt x="46" y="521"/>
                          <a:pt x="45" y="514"/>
                          <a:pt x="45" y="511"/>
                        </a:cubicBezTo>
                        <a:cubicBezTo>
                          <a:pt x="44" y="508"/>
                          <a:pt x="45" y="503"/>
                          <a:pt x="46" y="502"/>
                        </a:cubicBezTo>
                        <a:cubicBezTo>
                          <a:pt x="47" y="501"/>
                          <a:pt x="47" y="497"/>
                          <a:pt x="48" y="495"/>
                        </a:cubicBezTo>
                        <a:cubicBezTo>
                          <a:pt x="48" y="492"/>
                          <a:pt x="47" y="490"/>
                          <a:pt x="49" y="489"/>
                        </a:cubicBezTo>
                        <a:cubicBezTo>
                          <a:pt x="51" y="487"/>
                          <a:pt x="50" y="485"/>
                          <a:pt x="50" y="482"/>
                        </a:cubicBezTo>
                        <a:cubicBezTo>
                          <a:pt x="51" y="479"/>
                          <a:pt x="50" y="477"/>
                          <a:pt x="50" y="476"/>
                        </a:cubicBezTo>
                        <a:cubicBezTo>
                          <a:pt x="50" y="473"/>
                          <a:pt x="48" y="472"/>
                          <a:pt x="48" y="471"/>
                        </a:cubicBezTo>
                        <a:cubicBezTo>
                          <a:pt x="48" y="469"/>
                          <a:pt x="46" y="466"/>
                          <a:pt x="45" y="465"/>
                        </a:cubicBezTo>
                        <a:cubicBezTo>
                          <a:pt x="43" y="464"/>
                          <a:pt x="42" y="462"/>
                          <a:pt x="41" y="460"/>
                        </a:cubicBezTo>
                        <a:cubicBezTo>
                          <a:pt x="40" y="458"/>
                          <a:pt x="39" y="457"/>
                          <a:pt x="38" y="456"/>
                        </a:cubicBezTo>
                        <a:cubicBezTo>
                          <a:pt x="36" y="455"/>
                          <a:pt x="36" y="454"/>
                          <a:pt x="34" y="451"/>
                        </a:cubicBezTo>
                        <a:cubicBezTo>
                          <a:pt x="33" y="448"/>
                          <a:pt x="31" y="447"/>
                          <a:pt x="30" y="445"/>
                        </a:cubicBezTo>
                        <a:cubicBezTo>
                          <a:pt x="29" y="443"/>
                          <a:pt x="28" y="440"/>
                          <a:pt x="28" y="439"/>
                        </a:cubicBezTo>
                        <a:cubicBezTo>
                          <a:pt x="29" y="438"/>
                          <a:pt x="28" y="435"/>
                          <a:pt x="27" y="433"/>
                        </a:cubicBezTo>
                        <a:cubicBezTo>
                          <a:pt x="26" y="431"/>
                          <a:pt x="25" y="429"/>
                          <a:pt x="26" y="427"/>
                        </a:cubicBezTo>
                        <a:cubicBezTo>
                          <a:pt x="27" y="425"/>
                          <a:pt x="26" y="423"/>
                          <a:pt x="25" y="421"/>
                        </a:cubicBezTo>
                        <a:cubicBezTo>
                          <a:pt x="24" y="418"/>
                          <a:pt x="23" y="417"/>
                          <a:pt x="24" y="415"/>
                        </a:cubicBezTo>
                        <a:cubicBezTo>
                          <a:pt x="24" y="413"/>
                          <a:pt x="24" y="413"/>
                          <a:pt x="23" y="408"/>
                        </a:cubicBezTo>
                        <a:cubicBezTo>
                          <a:pt x="22" y="405"/>
                          <a:pt x="19" y="398"/>
                          <a:pt x="17" y="396"/>
                        </a:cubicBezTo>
                        <a:cubicBezTo>
                          <a:pt x="16" y="393"/>
                          <a:pt x="18" y="392"/>
                          <a:pt x="18" y="390"/>
                        </a:cubicBezTo>
                        <a:cubicBezTo>
                          <a:pt x="17" y="388"/>
                          <a:pt x="18" y="387"/>
                          <a:pt x="20" y="388"/>
                        </a:cubicBezTo>
                        <a:cubicBezTo>
                          <a:pt x="22" y="388"/>
                          <a:pt x="23" y="387"/>
                          <a:pt x="23" y="386"/>
                        </a:cubicBezTo>
                        <a:cubicBezTo>
                          <a:pt x="24" y="384"/>
                          <a:pt x="24" y="384"/>
                          <a:pt x="23" y="381"/>
                        </a:cubicBezTo>
                        <a:cubicBezTo>
                          <a:pt x="23" y="381"/>
                          <a:pt x="24" y="377"/>
                          <a:pt x="24" y="375"/>
                        </a:cubicBezTo>
                        <a:cubicBezTo>
                          <a:pt x="24" y="373"/>
                          <a:pt x="26" y="374"/>
                          <a:pt x="27" y="372"/>
                        </a:cubicBezTo>
                        <a:cubicBezTo>
                          <a:pt x="28" y="370"/>
                          <a:pt x="29" y="369"/>
                          <a:pt x="31" y="370"/>
                        </a:cubicBezTo>
                        <a:cubicBezTo>
                          <a:pt x="33" y="370"/>
                          <a:pt x="35" y="370"/>
                          <a:pt x="37" y="368"/>
                        </a:cubicBezTo>
                        <a:cubicBezTo>
                          <a:pt x="38" y="365"/>
                          <a:pt x="40" y="365"/>
                          <a:pt x="41" y="367"/>
                        </a:cubicBezTo>
                        <a:cubicBezTo>
                          <a:pt x="43" y="369"/>
                          <a:pt x="43" y="368"/>
                          <a:pt x="47" y="365"/>
                        </a:cubicBezTo>
                        <a:cubicBezTo>
                          <a:pt x="47" y="365"/>
                          <a:pt x="46" y="365"/>
                          <a:pt x="45" y="362"/>
                        </a:cubicBezTo>
                        <a:cubicBezTo>
                          <a:pt x="44" y="360"/>
                          <a:pt x="47" y="355"/>
                          <a:pt x="48" y="352"/>
                        </a:cubicBezTo>
                        <a:cubicBezTo>
                          <a:pt x="49" y="350"/>
                          <a:pt x="49" y="351"/>
                          <a:pt x="49" y="346"/>
                        </a:cubicBezTo>
                        <a:cubicBezTo>
                          <a:pt x="48" y="343"/>
                          <a:pt x="48" y="341"/>
                          <a:pt x="49" y="341"/>
                        </a:cubicBezTo>
                        <a:cubicBezTo>
                          <a:pt x="50" y="341"/>
                          <a:pt x="50" y="341"/>
                          <a:pt x="50" y="339"/>
                        </a:cubicBezTo>
                        <a:cubicBezTo>
                          <a:pt x="49" y="337"/>
                          <a:pt x="47" y="334"/>
                          <a:pt x="47" y="334"/>
                        </a:cubicBezTo>
                        <a:cubicBezTo>
                          <a:pt x="45" y="334"/>
                          <a:pt x="43" y="334"/>
                          <a:pt x="42" y="335"/>
                        </a:cubicBezTo>
                        <a:cubicBezTo>
                          <a:pt x="41" y="335"/>
                          <a:pt x="41" y="335"/>
                          <a:pt x="41" y="335"/>
                        </a:cubicBezTo>
                        <a:cubicBezTo>
                          <a:pt x="42" y="336"/>
                          <a:pt x="41" y="338"/>
                          <a:pt x="41" y="339"/>
                        </a:cubicBezTo>
                        <a:cubicBezTo>
                          <a:pt x="41" y="339"/>
                          <a:pt x="39" y="339"/>
                          <a:pt x="39" y="339"/>
                        </a:cubicBezTo>
                        <a:cubicBezTo>
                          <a:pt x="38" y="336"/>
                          <a:pt x="37" y="336"/>
                          <a:pt x="37" y="335"/>
                        </a:cubicBezTo>
                        <a:cubicBezTo>
                          <a:pt x="37" y="335"/>
                          <a:pt x="37" y="333"/>
                          <a:pt x="37" y="333"/>
                        </a:cubicBezTo>
                        <a:cubicBezTo>
                          <a:pt x="37" y="332"/>
                          <a:pt x="36" y="331"/>
                          <a:pt x="35" y="330"/>
                        </a:cubicBezTo>
                        <a:cubicBezTo>
                          <a:pt x="34" y="329"/>
                          <a:pt x="32" y="327"/>
                          <a:pt x="32" y="326"/>
                        </a:cubicBezTo>
                        <a:cubicBezTo>
                          <a:pt x="32" y="324"/>
                          <a:pt x="30" y="319"/>
                          <a:pt x="30" y="318"/>
                        </a:cubicBezTo>
                        <a:cubicBezTo>
                          <a:pt x="31" y="316"/>
                          <a:pt x="29" y="313"/>
                          <a:pt x="29" y="313"/>
                        </a:cubicBezTo>
                        <a:cubicBezTo>
                          <a:pt x="28" y="315"/>
                          <a:pt x="28" y="316"/>
                          <a:pt x="28" y="315"/>
                        </a:cubicBezTo>
                        <a:cubicBezTo>
                          <a:pt x="27" y="314"/>
                          <a:pt x="26" y="313"/>
                          <a:pt x="26" y="311"/>
                        </a:cubicBezTo>
                        <a:cubicBezTo>
                          <a:pt x="27" y="310"/>
                          <a:pt x="28" y="307"/>
                          <a:pt x="28" y="307"/>
                        </a:cubicBezTo>
                        <a:cubicBezTo>
                          <a:pt x="28" y="303"/>
                          <a:pt x="27" y="290"/>
                          <a:pt x="27" y="290"/>
                        </a:cubicBezTo>
                        <a:cubicBezTo>
                          <a:pt x="25" y="290"/>
                          <a:pt x="24" y="290"/>
                          <a:pt x="24" y="289"/>
                        </a:cubicBezTo>
                        <a:cubicBezTo>
                          <a:pt x="24" y="287"/>
                          <a:pt x="22" y="283"/>
                          <a:pt x="20" y="282"/>
                        </a:cubicBezTo>
                        <a:cubicBezTo>
                          <a:pt x="19" y="280"/>
                          <a:pt x="19" y="277"/>
                          <a:pt x="18" y="276"/>
                        </a:cubicBezTo>
                        <a:cubicBezTo>
                          <a:pt x="17" y="274"/>
                          <a:pt x="17" y="271"/>
                          <a:pt x="17" y="269"/>
                        </a:cubicBezTo>
                        <a:cubicBezTo>
                          <a:pt x="17" y="268"/>
                          <a:pt x="16" y="263"/>
                          <a:pt x="16" y="263"/>
                        </a:cubicBezTo>
                        <a:cubicBezTo>
                          <a:pt x="15" y="261"/>
                          <a:pt x="13" y="257"/>
                          <a:pt x="13" y="257"/>
                        </a:cubicBezTo>
                        <a:cubicBezTo>
                          <a:pt x="9" y="257"/>
                          <a:pt x="9" y="257"/>
                          <a:pt x="9" y="255"/>
                        </a:cubicBezTo>
                        <a:cubicBezTo>
                          <a:pt x="8" y="254"/>
                          <a:pt x="6" y="251"/>
                          <a:pt x="6" y="250"/>
                        </a:cubicBezTo>
                        <a:cubicBezTo>
                          <a:pt x="6" y="249"/>
                          <a:pt x="6" y="247"/>
                          <a:pt x="6" y="246"/>
                        </a:cubicBezTo>
                        <a:cubicBezTo>
                          <a:pt x="6" y="244"/>
                          <a:pt x="5" y="243"/>
                          <a:pt x="4" y="241"/>
                        </a:cubicBezTo>
                        <a:cubicBezTo>
                          <a:pt x="4" y="239"/>
                          <a:pt x="4" y="235"/>
                          <a:pt x="3" y="233"/>
                        </a:cubicBezTo>
                        <a:cubicBezTo>
                          <a:pt x="2" y="231"/>
                          <a:pt x="2" y="228"/>
                          <a:pt x="2" y="227"/>
                        </a:cubicBezTo>
                        <a:cubicBezTo>
                          <a:pt x="1" y="226"/>
                          <a:pt x="1" y="225"/>
                          <a:pt x="1" y="223"/>
                        </a:cubicBezTo>
                        <a:cubicBezTo>
                          <a:pt x="1" y="221"/>
                          <a:pt x="2" y="220"/>
                          <a:pt x="1" y="219"/>
                        </a:cubicBezTo>
                        <a:cubicBezTo>
                          <a:pt x="0" y="218"/>
                          <a:pt x="1" y="216"/>
                          <a:pt x="1" y="216"/>
                        </a:cubicBezTo>
                        <a:cubicBezTo>
                          <a:pt x="1" y="216"/>
                          <a:pt x="2" y="217"/>
                          <a:pt x="1" y="215"/>
                        </a:cubicBezTo>
                        <a:cubicBezTo>
                          <a:pt x="1" y="214"/>
                          <a:pt x="1" y="213"/>
                          <a:pt x="2" y="212"/>
                        </a:cubicBezTo>
                        <a:cubicBezTo>
                          <a:pt x="3" y="210"/>
                          <a:pt x="9" y="200"/>
                          <a:pt x="9" y="200"/>
                        </a:cubicBezTo>
                        <a:cubicBezTo>
                          <a:pt x="10" y="194"/>
                          <a:pt x="11" y="192"/>
                          <a:pt x="11" y="191"/>
                        </a:cubicBezTo>
                        <a:cubicBezTo>
                          <a:pt x="12" y="191"/>
                          <a:pt x="12" y="190"/>
                          <a:pt x="12" y="189"/>
                        </a:cubicBezTo>
                        <a:cubicBezTo>
                          <a:pt x="12" y="187"/>
                          <a:pt x="12" y="186"/>
                          <a:pt x="13" y="185"/>
                        </a:cubicBezTo>
                        <a:cubicBezTo>
                          <a:pt x="13" y="184"/>
                          <a:pt x="14" y="181"/>
                          <a:pt x="14" y="181"/>
                        </a:cubicBezTo>
                        <a:cubicBezTo>
                          <a:pt x="14" y="180"/>
                          <a:pt x="14" y="179"/>
                          <a:pt x="14" y="179"/>
                        </a:cubicBezTo>
                        <a:cubicBezTo>
                          <a:pt x="16" y="177"/>
                          <a:pt x="17" y="176"/>
                          <a:pt x="17" y="176"/>
                        </a:cubicBezTo>
                        <a:cubicBezTo>
                          <a:pt x="17" y="174"/>
                          <a:pt x="17" y="174"/>
                          <a:pt x="18" y="172"/>
                        </a:cubicBezTo>
                        <a:cubicBezTo>
                          <a:pt x="20" y="168"/>
                          <a:pt x="20" y="168"/>
                          <a:pt x="20" y="168"/>
                        </a:cubicBezTo>
                        <a:cubicBezTo>
                          <a:pt x="20" y="168"/>
                          <a:pt x="22" y="162"/>
                          <a:pt x="22" y="161"/>
                        </a:cubicBezTo>
                        <a:cubicBezTo>
                          <a:pt x="22" y="159"/>
                          <a:pt x="26" y="152"/>
                          <a:pt x="28" y="151"/>
                        </a:cubicBezTo>
                        <a:cubicBezTo>
                          <a:pt x="30" y="149"/>
                          <a:pt x="32" y="143"/>
                          <a:pt x="32" y="140"/>
                        </a:cubicBezTo>
                        <a:cubicBezTo>
                          <a:pt x="32" y="140"/>
                          <a:pt x="24" y="149"/>
                          <a:pt x="23" y="150"/>
                        </a:cubicBezTo>
                        <a:cubicBezTo>
                          <a:pt x="23" y="150"/>
                          <a:pt x="21" y="155"/>
                          <a:pt x="20" y="156"/>
                        </a:cubicBezTo>
                        <a:cubicBezTo>
                          <a:pt x="19" y="157"/>
                          <a:pt x="19" y="159"/>
                          <a:pt x="18" y="161"/>
                        </a:cubicBezTo>
                        <a:cubicBezTo>
                          <a:pt x="16" y="165"/>
                          <a:pt x="16" y="165"/>
                          <a:pt x="16" y="165"/>
                        </a:cubicBezTo>
                        <a:cubicBezTo>
                          <a:pt x="16" y="165"/>
                          <a:pt x="14" y="170"/>
                          <a:pt x="12" y="171"/>
                        </a:cubicBezTo>
                        <a:cubicBezTo>
                          <a:pt x="10" y="173"/>
                          <a:pt x="8" y="179"/>
                          <a:pt x="8" y="181"/>
                        </a:cubicBezTo>
                        <a:cubicBezTo>
                          <a:pt x="7" y="184"/>
                          <a:pt x="7" y="186"/>
                          <a:pt x="7" y="186"/>
                        </a:cubicBezTo>
                        <a:cubicBezTo>
                          <a:pt x="7" y="186"/>
                          <a:pt x="5" y="188"/>
                          <a:pt x="4" y="187"/>
                        </a:cubicBezTo>
                        <a:cubicBezTo>
                          <a:pt x="4" y="186"/>
                          <a:pt x="5" y="182"/>
                          <a:pt x="6" y="179"/>
                        </a:cubicBezTo>
                        <a:cubicBezTo>
                          <a:pt x="6" y="179"/>
                          <a:pt x="7" y="177"/>
                          <a:pt x="7" y="175"/>
                        </a:cubicBezTo>
                        <a:cubicBezTo>
                          <a:pt x="6" y="174"/>
                          <a:pt x="12" y="167"/>
                          <a:pt x="14" y="163"/>
                        </a:cubicBezTo>
                        <a:cubicBezTo>
                          <a:pt x="15" y="156"/>
                          <a:pt x="15" y="156"/>
                          <a:pt x="15" y="156"/>
                        </a:cubicBezTo>
                        <a:cubicBezTo>
                          <a:pt x="19" y="155"/>
                          <a:pt x="19" y="155"/>
                          <a:pt x="19" y="155"/>
                        </a:cubicBezTo>
                        <a:cubicBezTo>
                          <a:pt x="19" y="155"/>
                          <a:pt x="21" y="149"/>
                          <a:pt x="22" y="146"/>
                        </a:cubicBezTo>
                        <a:cubicBezTo>
                          <a:pt x="24" y="144"/>
                          <a:pt x="27" y="140"/>
                          <a:pt x="28" y="138"/>
                        </a:cubicBezTo>
                        <a:cubicBezTo>
                          <a:pt x="29" y="136"/>
                          <a:pt x="33" y="131"/>
                          <a:pt x="37" y="124"/>
                        </a:cubicBezTo>
                        <a:cubicBezTo>
                          <a:pt x="37" y="124"/>
                          <a:pt x="38" y="120"/>
                          <a:pt x="38" y="118"/>
                        </a:cubicBezTo>
                        <a:cubicBezTo>
                          <a:pt x="39" y="116"/>
                          <a:pt x="42" y="114"/>
                          <a:pt x="43" y="112"/>
                        </a:cubicBezTo>
                        <a:cubicBezTo>
                          <a:pt x="44" y="110"/>
                          <a:pt x="49" y="107"/>
                          <a:pt x="53" y="104"/>
                        </a:cubicBezTo>
                        <a:cubicBezTo>
                          <a:pt x="52" y="102"/>
                          <a:pt x="52" y="102"/>
                          <a:pt x="52" y="102"/>
                        </a:cubicBezTo>
                        <a:cubicBezTo>
                          <a:pt x="52" y="102"/>
                          <a:pt x="53" y="102"/>
                          <a:pt x="56" y="100"/>
                        </a:cubicBezTo>
                        <a:cubicBezTo>
                          <a:pt x="57" y="97"/>
                          <a:pt x="58" y="97"/>
                          <a:pt x="61" y="95"/>
                        </a:cubicBezTo>
                        <a:cubicBezTo>
                          <a:pt x="62" y="93"/>
                          <a:pt x="67" y="91"/>
                          <a:pt x="67" y="91"/>
                        </a:cubicBezTo>
                        <a:cubicBezTo>
                          <a:pt x="69" y="91"/>
                          <a:pt x="82" y="83"/>
                          <a:pt x="85" y="83"/>
                        </a:cubicBezTo>
                        <a:cubicBezTo>
                          <a:pt x="87" y="82"/>
                          <a:pt x="94" y="77"/>
                          <a:pt x="97" y="74"/>
                        </a:cubicBezTo>
                        <a:cubicBezTo>
                          <a:pt x="100" y="70"/>
                          <a:pt x="99" y="74"/>
                          <a:pt x="98" y="78"/>
                        </a:cubicBezTo>
                        <a:cubicBezTo>
                          <a:pt x="98" y="78"/>
                          <a:pt x="104" y="73"/>
                          <a:pt x="106" y="72"/>
                        </a:cubicBezTo>
                        <a:cubicBezTo>
                          <a:pt x="109" y="71"/>
                          <a:pt x="112" y="65"/>
                          <a:pt x="113" y="63"/>
                        </a:cubicBezTo>
                        <a:cubicBezTo>
                          <a:pt x="114" y="61"/>
                          <a:pt x="134" y="52"/>
                          <a:pt x="137" y="51"/>
                        </a:cubicBezTo>
                        <a:cubicBezTo>
                          <a:pt x="140" y="50"/>
                          <a:pt x="139" y="49"/>
                          <a:pt x="137" y="48"/>
                        </a:cubicBezTo>
                        <a:cubicBezTo>
                          <a:pt x="137" y="48"/>
                          <a:pt x="139" y="48"/>
                          <a:pt x="142" y="47"/>
                        </a:cubicBezTo>
                        <a:cubicBezTo>
                          <a:pt x="144" y="46"/>
                          <a:pt x="151" y="42"/>
                          <a:pt x="155" y="42"/>
                        </a:cubicBezTo>
                        <a:cubicBezTo>
                          <a:pt x="159" y="41"/>
                          <a:pt x="157" y="40"/>
                          <a:pt x="155" y="40"/>
                        </a:cubicBezTo>
                        <a:cubicBezTo>
                          <a:pt x="153" y="39"/>
                          <a:pt x="148" y="41"/>
                          <a:pt x="150" y="40"/>
                        </a:cubicBezTo>
                        <a:cubicBezTo>
                          <a:pt x="152" y="39"/>
                          <a:pt x="157" y="35"/>
                          <a:pt x="159" y="35"/>
                        </a:cubicBezTo>
                        <a:cubicBezTo>
                          <a:pt x="161" y="35"/>
                          <a:pt x="163" y="32"/>
                          <a:pt x="164" y="30"/>
                        </a:cubicBezTo>
                        <a:cubicBezTo>
                          <a:pt x="165" y="28"/>
                          <a:pt x="173" y="26"/>
                          <a:pt x="175" y="25"/>
                        </a:cubicBezTo>
                        <a:cubicBezTo>
                          <a:pt x="175" y="25"/>
                          <a:pt x="173" y="24"/>
                          <a:pt x="171" y="24"/>
                        </a:cubicBezTo>
                        <a:cubicBezTo>
                          <a:pt x="170" y="24"/>
                          <a:pt x="169" y="23"/>
                          <a:pt x="169" y="21"/>
                        </a:cubicBezTo>
                        <a:cubicBezTo>
                          <a:pt x="170" y="19"/>
                          <a:pt x="168" y="19"/>
                          <a:pt x="164" y="15"/>
                        </a:cubicBezTo>
                        <a:cubicBezTo>
                          <a:pt x="164" y="15"/>
                          <a:pt x="164" y="14"/>
                          <a:pt x="166" y="14"/>
                        </a:cubicBezTo>
                        <a:cubicBezTo>
                          <a:pt x="168" y="14"/>
                          <a:pt x="171" y="14"/>
                          <a:pt x="173" y="16"/>
                        </a:cubicBezTo>
                        <a:cubicBezTo>
                          <a:pt x="174" y="17"/>
                          <a:pt x="180" y="14"/>
                          <a:pt x="181" y="12"/>
                        </a:cubicBezTo>
                        <a:cubicBezTo>
                          <a:pt x="183" y="10"/>
                          <a:pt x="191" y="9"/>
                          <a:pt x="194" y="10"/>
                        </a:cubicBezTo>
                        <a:cubicBezTo>
                          <a:pt x="198" y="11"/>
                          <a:pt x="196" y="10"/>
                          <a:pt x="200" y="9"/>
                        </a:cubicBezTo>
                        <a:cubicBezTo>
                          <a:pt x="200" y="9"/>
                          <a:pt x="200" y="12"/>
                          <a:pt x="201" y="13"/>
                        </a:cubicBezTo>
                        <a:cubicBezTo>
                          <a:pt x="202" y="15"/>
                          <a:pt x="206" y="14"/>
                          <a:pt x="208" y="13"/>
                        </a:cubicBezTo>
                        <a:cubicBezTo>
                          <a:pt x="210" y="12"/>
                          <a:pt x="211" y="11"/>
                          <a:pt x="212" y="11"/>
                        </a:cubicBezTo>
                        <a:cubicBezTo>
                          <a:pt x="214" y="10"/>
                          <a:pt x="220" y="10"/>
                          <a:pt x="220" y="10"/>
                        </a:cubicBezTo>
                        <a:cubicBezTo>
                          <a:pt x="219" y="11"/>
                          <a:pt x="220" y="13"/>
                          <a:pt x="218" y="13"/>
                        </a:cubicBezTo>
                        <a:cubicBezTo>
                          <a:pt x="217" y="14"/>
                          <a:pt x="212" y="16"/>
                          <a:pt x="212" y="16"/>
                        </a:cubicBezTo>
                        <a:cubicBezTo>
                          <a:pt x="218" y="16"/>
                          <a:pt x="218" y="16"/>
                          <a:pt x="218" y="16"/>
                        </a:cubicBezTo>
                        <a:cubicBezTo>
                          <a:pt x="221" y="14"/>
                          <a:pt x="222" y="15"/>
                          <a:pt x="224" y="15"/>
                        </a:cubicBezTo>
                        <a:cubicBezTo>
                          <a:pt x="225" y="15"/>
                          <a:pt x="228" y="16"/>
                          <a:pt x="228" y="15"/>
                        </a:cubicBezTo>
                        <a:cubicBezTo>
                          <a:pt x="232" y="18"/>
                          <a:pt x="232" y="18"/>
                          <a:pt x="232" y="20"/>
                        </a:cubicBezTo>
                        <a:cubicBezTo>
                          <a:pt x="232" y="21"/>
                          <a:pt x="231" y="23"/>
                          <a:pt x="229" y="23"/>
                        </a:cubicBezTo>
                        <a:cubicBezTo>
                          <a:pt x="227" y="22"/>
                          <a:pt x="224" y="23"/>
                          <a:pt x="224" y="24"/>
                        </a:cubicBezTo>
                        <a:cubicBezTo>
                          <a:pt x="223" y="24"/>
                          <a:pt x="218" y="28"/>
                          <a:pt x="216" y="29"/>
                        </a:cubicBezTo>
                        <a:cubicBezTo>
                          <a:pt x="213" y="31"/>
                          <a:pt x="211" y="32"/>
                          <a:pt x="210" y="33"/>
                        </a:cubicBezTo>
                        <a:cubicBezTo>
                          <a:pt x="209" y="35"/>
                          <a:pt x="205" y="37"/>
                          <a:pt x="205" y="37"/>
                        </a:cubicBezTo>
                        <a:cubicBezTo>
                          <a:pt x="206" y="37"/>
                          <a:pt x="206" y="37"/>
                          <a:pt x="206" y="37"/>
                        </a:cubicBezTo>
                        <a:cubicBezTo>
                          <a:pt x="208" y="37"/>
                          <a:pt x="208" y="37"/>
                          <a:pt x="210" y="38"/>
                        </a:cubicBezTo>
                        <a:cubicBezTo>
                          <a:pt x="211" y="40"/>
                          <a:pt x="214" y="42"/>
                          <a:pt x="214" y="42"/>
                        </a:cubicBezTo>
                        <a:cubicBezTo>
                          <a:pt x="212" y="47"/>
                          <a:pt x="208" y="52"/>
                          <a:pt x="207" y="55"/>
                        </a:cubicBezTo>
                        <a:cubicBezTo>
                          <a:pt x="207" y="57"/>
                          <a:pt x="205" y="58"/>
                          <a:pt x="205" y="58"/>
                        </a:cubicBezTo>
                        <a:cubicBezTo>
                          <a:pt x="202" y="57"/>
                          <a:pt x="201" y="57"/>
                          <a:pt x="201" y="59"/>
                        </a:cubicBezTo>
                        <a:cubicBezTo>
                          <a:pt x="202" y="61"/>
                          <a:pt x="202" y="61"/>
                          <a:pt x="202" y="61"/>
                        </a:cubicBezTo>
                        <a:cubicBezTo>
                          <a:pt x="205" y="63"/>
                          <a:pt x="212" y="66"/>
                          <a:pt x="212" y="66"/>
                        </a:cubicBezTo>
                        <a:cubicBezTo>
                          <a:pt x="209" y="67"/>
                          <a:pt x="209" y="68"/>
                          <a:pt x="209" y="69"/>
                        </a:cubicBezTo>
                        <a:cubicBezTo>
                          <a:pt x="208" y="69"/>
                          <a:pt x="208" y="72"/>
                          <a:pt x="208" y="72"/>
                        </a:cubicBezTo>
                        <a:cubicBezTo>
                          <a:pt x="211" y="73"/>
                          <a:pt x="215" y="77"/>
                          <a:pt x="212" y="81"/>
                        </a:cubicBezTo>
                        <a:cubicBezTo>
                          <a:pt x="216" y="80"/>
                          <a:pt x="221" y="81"/>
                          <a:pt x="222" y="80"/>
                        </a:cubicBezTo>
                        <a:cubicBezTo>
                          <a:pt x="222" y="79"/>
                          <a:pt x="224" y="78"/>
                          <a:pt x="224" y="78"/>
                        </a:cubicBezTo>
                        <a:cubicBezTo>
                          <a:pt x="224" y="76"/>
                          <a:pt x="224" y="74"/>
                          <a:pt x="224" y="74"/>
                        </a:cubicBezTo>
                        <a:cubicBezTo>
                          <a:pt x="228" y="74"/>
                          <a:pt x="229" y="74"/>
                          <a:pt x="230" y="73"/>
                        </a:cubicBezTo>
                        <a:cubicBezTo>
                          <a:pt x="233" y="72"/>
                          <a:pt x="233" y="74"/>
                          <a:pt x="235" y="73"/>
                        </a:cubicBezTo>
                        <a:cubicBezTo>
                          <a:pt x="236" y="71"/>
                          <a:pt x="239" y="71"/>
                          <a:pt x="240" y="70"/>
                        </a:cubicBezTo>
                        <a:cubicBezTo>
                          <a:pt x="242" y="69"/>
                          <a:pt x="243" y="67"/>
                          <a:pt x="245" y="69"/>
                        </a:cubicBezTo>
                        <a:cubicBezTo>
                          <a:pt x="246" y="71"/>
                          <a:pt x="247" y="74"/>
                          <a:pt x="245" y="73"/>
                        </a:cubicBezTo>
                        <a:cubicBezTo>
                          <a:pt x="244" y="72"/>
                          <a:pt x="240" y="73"/>
                          <a:pt x="239" y="73"/>
                        </a:cubicBezTo>
                        <a:cubicBezTo>
                          <a:pt x="238" y="74"/>
                          <a:pt x="234" y="73"/>
                          <a:pt x="234" y="74"/>
                        </a:cubicBezTo>
                        <a:cubicBezTo>
                          <a:pt x="233" y="75"/>
                          <a:pt x="231" y="80"/>
                          <a:pt x="229" y="79"/>
                        </a:cubicBezTo>
                        <a:cubicBezTo>
                          <a:pt x="228" y="79"/>
                          <a:pt x="226" y="81"/>
                          <a:pt x="226" y="81"/>
                        </a:cubicBezTo>
                        <a:cubicBezTo>
                          <a:pt x="223" y="85"/>
                          <a:pt x="223" y="85"/>
                          <a:pt x="223" y="85"/>
                        </a:cubicBezTo>
                        <a:cubicBezTo>
                          <a:pt x="227" y="84"/>
                          <a:pt x="226" y="84"/>
                          <a:pt x="228" y="85"/>
                        </a:cubicBezTo>
                        <a:cubicBezTo>
                          <a:pt x="230" y="87"/>
                          <a:pt x="233" y="87"/>
                          <a:pt x="235" y="86"/>
                        </a:cubicBezTo>
                        <a:cubicBezTo>
                          <a:pt x="236" y="85"/>
                          <a:pt x="236" y="88"/>
                          <a:pt x="236" y="88"/>
                        </a:cubicBezTo>
                        <a:cubicBezTo>
                          <a:pt x="236" y="88"/>
                          <a:pt x="236" y="89"/>
                          <a:pt x="236" y="91"/>
                        </a:cubicBezTo>
                        <a:cubicBezTo>
                          <a:pt x="235" y="93"/>
                          <a:pt x="233" y="96"/>
                          <a:pt x="231" y="96"/>
                        </a:cubicBezTo>
                        <a:cubicBezTo>
                          <a:pt x="230" y="96"/>
                          <a:pt x="228" y="96"/>
                          <a:pt x="226" y="97"/>
                        </a:cubicBezTo>
                        <a:cubicBezTo>
                          <a:pt x="224" y="98"/>
                          <a:pt x="222" y="97"/>
                          <a:pt x="222" y="96"/>
                        </a:cubicBezTo>
                        <a:cubicBezTo>
                          <a:pt x="222" y="94"/>
                          <a:pt x="218" y="91"/>
                          <a:pt x="217" y="92"/>
                        </a:cubicBezTo>
                        <a:cubicBezTo>
                          <a:pt x="215" y="93"/>
                          <a:pt x="211" y="93"/>
                          <a:pt x="211" y="93"/>
                        </a:cubicBezTo>
                        <a:cubicBezTo>
                          <a:pt x="211" y="93"/>
                          <a:pt x="212" y="90"/>
                          <a:pt x="211" y="93"/>
                        </a:cubicBezTo>
                        <a:cubicBezTo>
                          <a:pt x="210" y="96"/>
                          <a:pt x="207" y="97"/>
                          <a:pt x="207" y="97"/>
                        </a:cubicBezTo>
                        <a:cubicBezTo>
                          <a:pt x="205" y="95"/>
                          <a:pt x="204" y="95"/>
                          <a:pt x="202" y="95"/>
                        </a:cubicBezTo>
                        <a:cubicBezTo>
                          <a:pt x="201" y="96"/>
                          <a:pt x="198" y="95"/>
                          <a:pt x="198" y="95"/>
                        </a:cubicBezTo>
                        <a:cubicBezTo>
                          <a:pt x="198" y="95"/>
                          <a:pt x="194" y="95"/>
                          <a:pt x="192" y="96"/>
                        </a:cubicBezTo>
                        <a:cubicBezTo>
                          <a:pt x="188" y="96"/>
                          <a:pt x="186" y="95"/>
                          <a:pt x="186" y="95"/>
                        </a:cubicBezTo>
                        <a:cubicBezTo>
                          <a:pt x="183" y="97"/>
                          <a:pt x="181" y="100"/>
                          <a:pt x="179" y="99"/>
                        </a:cubicBezTo>
                        <a:cubicBezTo>
                          <a:pt x="178" y="99"/>
                          <a:pt x="174" y="104"/>
                          <a:pt x="174" y="104"/>
                        </a:cubicBezTo>
                        <a:cubicBezTo>
                          <a:pt x="176" y="104"/>
                          <a:pt x="175" y="105"/>
                          <a:pt x="174" y="106"/>
                        </a:cubicBezTo>
                        <a:cubicBezTo>
                          <a:pt x="173" y="107"/>
                          <a:pt x="168" y="110"/>
                          <a:pt x="168" y="110"/>
                        </a:cubicBezTo>
                        <a:cubicBezTo>
                          <a:pt x="172" y="110"/>
                          <a:pt x="173" y="111"/>
                          <a:pt x="173" y="114"/>
                        </a:cubicBezTo>
                        <a:cubicBezTo>
                          <a:pt x="173" y="116"/>
                          <a:pt x="175" y="121"/>
                          <a:pt x="174" y="123"/>
                        </a:cubicBezTo>
                        <a:cubicBezTo>
                          <a:pt x="174" y="125"/>
                          <a:pt x="174" y="127"/>
                          <a:pt x="175" y="128"/>
                        </a:cubicBezTo>
                        <a:cubicBezTo>
                          <a:pt x="177" y="129"/>
                          <a:pt x="180" y="133"/>
                          <a:pt x="180" y="133"/>
                        </a:cubicBezTo>
                        <a:cubicBezTo>
                          <a:pt x="174" y="134"/>
                          <a:pt x="174" y="138"/>
                          <a:pt x="173" y="139"/>
                        </a:cubicBezTo>
                        <a:cubicBezTo>
                          <a:pt x="173" y="140"/>
                          <a:pt x="170" y="143"/>
                          <a:pt x="170" y="144"/>
                        </a:cubicBezTo>
                        <a:cubicBezTo>
                          <a:pt x="171" y="146"/>
                          <a:pt x="169" y="149"/>
                          <a:pt x="171" y="151"/>
                        </a:cubicBezTo>
                        <a:cubicBezTo>
                          <a:pt x="173" y="152"/>
                          <a:pt x="173" y="152"/>
                          <a:pt x="173" y="152"/>
                        </a:cubicBezTo>
                        <a:cubicBezTo>
                          <a:pt x="174" y="152"/>
                          <a:pt x="177" y="149"/>
                          <a:pt x="179" y="150"/>
                        </a:cubicBezTo>
                        <a:cubicBezTo>
                          <a:pt x="178" y="148"/>
                          <a:pt x="178" y="148"/>
                          <a:pt x="179" y="145"/>
                        </a:cubicBezTo>
                        <a:cubicBezTo>
                          <a:pt x="181" y="143"/>
                          <a:pt x="181" y="140"/>
                          <a:pt x="183" y="140"/>
                        </a:cubicBezTo>
                        <a:cubicBezTo>
                          <a:pt x="185" y="140"/>
                          <a:pt x="187" y="139"/>
                          <a:pt x="187" y="139"/>
                        </a:cubicBezTo>
                        <a:cubicBezTo>
                          <a:pt x="191" y="140"/>
                          <a:pt x="195" y="139"/>
                          <a:pt x="195" y="139"/>
                        </a:cubicBezTo>
                        <a:cubicBezTo>
                          <a:pt x="197" y="139"/>
                          <a:pt x="197" y="139"/>
                          <a:pt x="197" y="139"/>
                        </a:cubicBezTo>
                        <a:cubicBezTo>
                          <a:pt x="199" y="134"/>
                          <a:pt x="199" y="135"/>
                          <a:pt x="200" y="132"/>
                        </a:cubicBezTo>
                        <a:cubicBezTo>
                          <a:pt x="201" y="129"/>
                          <a:pt x="202" y="130"/>
                          <a:pt x="201" y="128"/>
                        </a:cubicBezTo>
                        <a:cubicBezTo>
                          <a:pt x="201" y="126"/>
                          <a:pt x="200" y="125"/>
                          <a:pt x="200" y="125"/>
                        </a:cubicBezTo>
                        <a:cubicBezTo>
                          <a:pt x="203" y="126"/>
                          <a:pt x="204" y="126"/>
                          <a:pt x="206" y="126"/>
                        </a:cubicBezTo>
                        <a:cubicBezTo>
                          <a:pt x="207" y="126"/>
                          <a:pt x="208" y="123"/>
                          <a:pt x="208" y="123"/>
                        </a:cubicBezTo>
                        <a:cubicBezTo>
                          <a:pt x="209" y="121"/>
                          <a:pt x="210" y="120"/>
                          <a:pt x="212" y="119"/>
                        </a:cubicBezTo>
                        <a:cubicBezTo>
                          <a:pt x="213" y="118"/>
                          <a:pt x="218" y="115"/>
                          <a:pt x="218" y="115"/>
                        </a:cubicBezTo>
                        <a:cubicBezTo>
                          <a:pt x="218" y="117"/>
                          <a:pt x="220" y="120"/>
                          <a:pt x="222" y="120"/>
                        </a:cubicBezTo>
                        <a:cubicBezTo>
                          <a:pt x="224" y="120"/>
                          <a:pt x="225" y="120"/>
                          <a:pt x="224" y="122"/>
                        </a:cubicBezTo>
                        <a:cubicBezTo>
                          <a:pt x="224" y="123"/>
                          <a:pt x="223" y="126"/>
                          <a:pt x="224" y="128"/>
                        </a:cubicBezTo>
                        <a:cubicBezTo>
                          <a:pt x="225" y="129"/>
                          <a:pt x="227" y="130"/>
                          <a:pt x="227" y="130"/>
                        </a:cubicBezTo>
                        <a:cubicBezTo>
                          <a:pt x="225" y="134"/>
                          <a:pt x="224" y="137"/>
                          <a:pt x="223" y="137"/>
                        </a:cubicBezTo>
                        <a:cubicBezTo>
                          <a:pt x="222" y="137"/>
                          <a:pt x="219" y="138"/>
                          <a:pt x="219" y="138"/>
                        </a:cubicBezTo>
                        <a:cubicBezTo>
                          <a:pt x="223" y="142"/>
                          <a:pt x="223" y="141"/>
                          <a:pt x="225" y="142"/>
                        </a:cubicBezTo>
                        <a:cubicBezTo>
                          <a:pt x="228" y="142"/>
                          <a:pt x="232" y="142"/>
                          <a:pt x="232" y="142"/>
                        </a:cubicBezTo>
                        <a:cubicBezTo>
                          <a:pt x="232" y="142"/>
                          <a:pt x="235" y="140"/>
                          <a:pt x="236" y="139"/>
                        </a:cubicBezTo>
                        <a:cubicBezTo>
                          <a:pt x="238" y="141"/>
                          <a:pt x="237" y="144"/>
                          <a:pt x="236" y="145"/>
                        </a:cubicBezTo>
                        <a:cubicBezTo>
                          <a:pt x="235" y="146"/>
                          <a:pt x="234" y="147"/>
                          <a:pt x="234" y="147"/>
                        </a:cubicBezTo>
                        <a:cubicBezTo>
                          <a:pt x="236" y="149"/>
                          <a:pt x="236" y="149"/>
                          <a:pt x="236" y="149"/>
                        </a:cubicBezTo>
                        <a:cubicBezTo>
                          <a:pt x="234" y="151"/>
                          <a:pt x="233" y="153"/>
                          <a:pt x="234" y="154"/>
                        </a:cubicBezTo>
                        <a:cubicBezTo>
                          <a:pt x="235" y="156"/>
                          <a:pt x="231" y="159"/>
                          <a:pt x="231" y="159"/>
                        </a:cubicBezTo>
                        <a:cubicBezTo>
                          <a:pt x="235" y="162"/>
                          <a:pt x="236" y="165"/>
                          <a:pt x="237" y="168"/>
                        </a:cubicBezTo>
                        <a:cubicBezTo>
                          <a:pt x="239" y="170"/>
                          <a:pt x="241" y="172"/>
                          <a:pt x="241" y="172"/>
                        </a:cubicBezTo>
                        <a:cubicBezTo>
                          <a:pt x="236" y="170"/>
                          <a:pt x="235" y="170"/>
                          <a:pt x="233" y="171"/>
                        </a:cubicBezTo>
                        <a:cubicBezTo>
                          <a:pt x="231" y="171"/>
                          <a:pt x="227" y="170"/>
                          <a:pt x="227" y="170"/>
                        </a:cubicBezTo>
                        <a:cubicBezTo>
                          <a:pt x="227" y="172"/>
                          <a:pt x="229" y="173"/>
                          <a:pt x="231" y="173"/>
                        </a:cubicBezTo>
                        <a:cubicBezTo>
                          <a:pt x="232" y="173"/>
                          <a:pt x="234" y="172"/>
                          <a:pt x="237" y="173"/>
                        </a:cubicBezTo>
                        <a:cubicBezTo>
                          <a:pt x="239" y="173"/>
                          <a:pt x="239" y="174"/>
                          <a:pt x="240" y="176"/>
                        </a:cubicBezTo>
                        <a:cubicBezTo>
                          <a:pt x="241" y="177"/>
                          <a:pt x="241" y="180"/>
                          <a:pt x="240" y="181"/>
                        </a:cubicBezTo>
                        <a:cubicBezTo>
                          <a:pt x="239" y="183"/>
                          <a:pt x="237" y="187"/>
                          <a:pt x="235" y="186"/>
                        </a:cubicBezTo>
                        <a:cubicBezTo>
                          <a:pt x="233" y="184"/>
                          <a:pt x="231" y="183"/>
                          <a:pt x="229" y="184"/>
                        </a:cubicBezTo>
                        <a:cubicBezTo>
                          <a:pt x="227" y="186"/>
                          <a:pt x="223" y="186"/>
                          <a:pt x="222" y="186"/>
                        </a:cubicBezTo>
                        <a:cubicBezTo>
                          <a:pt x="221" y="186"/>
                          <a:pt x="214" y="183"/>
                          <a:pt x="214" y="183"/>
                        </a:cubicBezTo>
                        <a:cubicBezTo>
                          <a:pt x="214" y="183"/>
                          <a:pt x="211" y="179"/>
                          <a:pt x="208" y="179"/>
                        </a:cubicBezTo>
                        <a:cubicBezTo>
                          <a:pt x="205" y="179"/>
                          <a:pt x="203" y="177"/>
                          <a:pt x="203" y="177"/>
                        </a:cubicBezTo>
                        <a:cubicBezTo>
                          <a:pt x="201" y="176"/>
                          <a:pt x="201" y="176"/>
                          <a:pt x="200" y="178"/>
                        </a:cubicBezTo>
                        <a:cubicBezTo>
                          <a:pt x="198" y="180"/>
                          <a:pt x="194" y="180"/>
                          <a:pt x="193" y="179"/>
                        </a:cubicBezTo>
                        <a:cubicBezTo>
                          <a:pt x="192" y="179"/>
                          <a:pt x="188" y="180"/>
                          <a:pt x="188" y="180"/>
                        </a:cubicBezTo>
                        <a:cubicBezTo>
                          <a:pt x="194" y="182"/>
                          <a:pt x="193" y="183"/>
                          <a:pt x="196" y="182"/>
                        </a:cubicBezTo>
                        <a:cubicBezTo>
                          <a:pt x="200" y="182"/>
                          <a:pt x="204" y="182"/>
                          <a:pt x="204" y="184"/>
                        </a:cubicBezTo>
                        <a:cubicBezTo>
                          <a:pt x="204" y="185"/>
                          <a:pt x="202" y="188"/>
                          <a:pt x="201" y="187"/>
                        </a:cubicBezTo>
                        <a:cubicBezTo>
                          <a:pt x="199" y="186"/>
                          <a:pt x="196" y="186"/>
                          <a:pt x="196" y="186"/>
                        </a:cubicBezTo>
                        <a:cubicBezTo>
                          <a:pt x="199" y="188"/>
                          <a:pt x="200" y="190"/>
                          <a:pt x="198" y="191"/>
                        </a:cubicBezTo>
                        <a:cubicBezTo>
                          <a:pt x="197" y="192"/>
                          <a:pt x="196" y="196"/>
                          <a:pt x="196" y="196"/>
                        </a:cubicBezTo>
                        <a:cubicBezTo>
                          <a:pt x="196" y="196"/>
                          <a:pt x="196" y="200"/>
                          <a:pt x="198" y="200"/>
                        </a:cubicBezTo>
                        <a:cubicBezTo>
                          <a:pt x="199" y="200"/>
                          <a:pt x="203" y="204"/>
                          <a:pt x="204" y="204"/>
                        </a:cubicBezTo>
                        <a:cubicBezTo>
                          <a:pt x="205" y="204"/>
                          <a:pt x="205" y="207"/>
                          <a:pt x="206" y="207"/>
                        </a:cubicBezTo>
                        <a:cubicBezTo>
                          <a:pt x="206" y="208"/>
                          <a:pt x="208" y="208"/>
                          <a:pt x="202" y="207"/>
                        </a:cubicBezTo>
                        <a:cubicBezTo>
                          <a:pt x="197" y="206"/>
                          <a:pt x="194" y="204"/>
                          <a:pt x="191" y="206"/>
                        </a:cubicBezTo>
                        <a:cubicBezTo>
                          <a:pt x="189" y="208"/>
                          <a:pt x="186" y="210"/>
                          <a:pt x="186" y="208"/>
                        </a:cubicBezTo>
                        <a:cubicBezTo>
                          <a:pt x="186" y="206"/>
                          <a:pt x="186" y="203"/>
                          <a:pt x="188" y="203"/>
                        </a:cubicBezTo>
                        <a:cubicBezTo>
                          <a:pt x="190" y="203"/>
                          <a:pt x="196" y="203"/>
                          <a:pt x="196" y="203"/>
                        </a:cubicBezTo>
                        <a:cubicBezTo>
                          <a:pt x="194" y="200"/>
                          <a:pt x="190" y="198"/>
                          <a:pt x="187" y="198"/>
                        </a:cubicBezTo>
                        <a:cubicBezTo>
                          <a:pt x="186" y="198"/>
                          <a:pt x="184" y="198"/>
                          <a:pt x="184" y="200"/>
                        </a:cubicBezTo>
                        <a:cubicBezTo>
                          <a:pt x="184" y="200"/>
                          <a:pt x="181" y="200"/>
                          <a:pt x="180" y="200"/>
                        </a:cubicBezTo>
                        <a:cubicBezTo>
                          <a:pt x="179" y="199"/>
                          <a:pt x="177" y="199"/>
                          <a:pt x="176" y="199"/>
                        </a:cubicBezTo>
                        <a:cubicBezTo>
                          <a:pt x="175" y="199"/>
                          <a:pt x="173" y="199"/>
                          <a:pt x="171" y="198"/>
                        </a:cubicBezTo>
                        <a:cubicBezTo>
                          <a:pt x="170" y="198"/>
                          <a:pt x="169" y="199"/>
                          <a:pt x="168" y="200"/>
                        </a:cubicBezTo>
                        <a:cubicBezTo>
                          <a:pt x="168" y="201"/>
                          <a:pt x="167" y="202"/>
                          <a:pt x="165" y="203"/>
                        </a:cubicBezTo>
                        <a:cubicBezTo>
                          <a:pt x="165" y="203"/>
                          <a:pt x="165" y="204"/>
                          <a:pt x="165" y="205"/>
                        </a:cubicBezTo>
                        <a:cubicBezTo>
                          <a:pt x="166" y="207"/>
                          <a:pt x="166" y="208"/>
                          <a:pt x="168" y="207"/>
                        </a:cubicBezTo>
                        <a:cubicBezTo>
                          <a:pt x="167" y="208"/>
                          <a:pt x="166" y="208"/>
                          <a:pt x="165" y="207"/>
                        </a:cubicBezTo>
                        <a:cubicBezTo>
                          <a:pt x="163" y="206"/>
                          <a:pt x="161" y="205"/>
                          <a:pt x="160" y="205"/>
                        </a:cubicBezTo>
                        <a:cubicBezTo>
                          <a:pt x="159" y="206"/>
                          <a:pt x="159" y="205"/>
                          <a:pt x="157" y="204"/>
                        </a:cubicBezTo>
                        <a:cubicBezTo>
                          <a:pt x="156" y="203"/>
                          <a:pt x="156" y="204"/>
                          <a:pt x="155" y="203"/>
                        </a:cubicBezTo>
                        <a:cubicBezTo>
                          <a:pt x="155" y="203"/>
                          <a:pt x="151" y="203"/>
                          <a:pt x="150" y="204"/>
                        </a:cubicBezTo>
                        <a:cubicBezTo>
                          <a:pt x="150" y="204"/>
                          <a:pt x="149" y="206"/>
                          <a:pt x="149" y="206"/>
                        </a:cubicBezTo>
                        <a:cubicBezTo>
                          <a:pt x="149" y="207"/>
                          <a:pt x="147" y="208"/>
                          <a:pt x="146" y="208"/>
                        </a:cubicBezTo>
                        <a:cubicBezTo>
                          <a:pt x="145" y="208"/>
                          <a:pt x="144" y="209"/>
                          <a:pt x="142" y="210"/>
                        </a:cubicBezTo>
                        <a:cubicBezTo>
                          <a:pt x="142" y="210"/>
                          <a:pt x="143" y="207"/>
                          <a:pt x="142" y="206"/>
                        </a:cubicBezTo>
                        <a:cubicBezTo>
                          <a:pt x="142" y="206"/>
                          <a:pt x="141" y="208"/>
                          <a:pt x="141" y="209"/>
                        </a:cubicBezTo>
                        <a:cubicBezTo>
                          <a:pt x="141" y="210"/>
                          <a:pt x="140" y="211"/>
                          <a:pt x="140" y="212"/>
                        </a:cubicBezTo>
                        <a:cubicBezTo>
                          <a:pt x="139" y="213"/>
                          <a:pt x="138" y="212"/>
                          <a:pt x="137" y="214"/>
                        </a:cubicBezTo>
                        <a:cubicBezTo>
                          <a:pt x="135" y="215"/>
                          <a:pt x="135" y="214"/>
                          <a:pt x="134" y="213"/>
                        </a:cubicBezTo>
                        <a:cubicBezTo>
                          <a:pt x="133" y="212"/>
                          <a:pt x="135" y="212"/>
                          <a:pt x="135" y="211"/>
                        </a:cubicBezTo>
                        <a:cubicBezTo>
                          <a:pt x="136" y="210"/>
                          <a:pt x="137" y="208"/>
                          <a:pt x="137" y="208"/>
                        </a:cubicBezTo>
                        <a:cubicBezTo>
                          <a:pt x="137" y="208"/>
                          <a:pt x="138" y="207"/>
                          <a:pt x="140" y="206"/>
                        </a:cubicBezTo>
                        <a:cubicBezTo>
                          <a:pt x="141" y="205"/>
                          <a:pt x="141" y="205"/>
                          <a:pt x="139" y="205"/>
                        </a:cubicBezTo>
                        <a:cubicBezTo>
                          <a:pt x="138" y="205"/>
                          <a:pt x="138" y="205"/>
                          <a:pt x="137" y="206"/>
                        </a:cubicBezTo>
                        <a:cubicBezTo>
                          <a:pt x="137" y="207"/>
                          <a:pt x="137" y="207"/>
                          <a:pt x="136" y="208"/>
                        </a:cubicBezTo>
                        <a:cubicBezTo>
                          <a:pt x="135" y="209"/>
                          <a:pt x="135" y="210"/>
                          <a:pt x="135" y="209"/>
                        </a:cubicBezTo>
                        <a:cubicBezTo>
                          <a:pt x="135" y="209"/>
                          <a:pt x="134" y="208"/>
                          <a:pt x="133" y="206"/>
                        </a:cubicBezTo>
                        <a:cubicBezTo>
                          <a:pt x="133" y="206"/>
                          <a:pt x="134" y="210"/>
                          <a:pt x="134" y="211"/>
                        </a:cubicBezTo>
                        <a:cubicBezTo>
                          <a:pt x="134" y="212"/>
                          <a:pt x="132" y="213"/>
                          <a:pt x="130" y="215"/>
                        </a:cubicBezTo>
                        <a:cubicBezTo>
                          <a:pt x="130" y="215"/>
                          <a:pt x="131" y="215"/>
                          <a:pt x="132" y="216"/>
                        </a:cubicBezTo>
                        <a:cubicBezTo>
                          <a:pt x="132" y="218"/>
                          <a:pt x="131" y="218"/>
                          <a:pt x="129" y="222"/>
                        </a:cubicBezTo>
                        <a:cubicBezTo>
                          <a:pt x="129" y="222"/>
                          <a:pt x="124" y="224"/>
                          <a:pt x="123" y="224"/>
                        </a:cubicBezTo>
                        <a:cubicBezTo>
                          <a:pt x="121" y="225"/>
                          <a:pt x="116" y="225"/>
                          <a:pt x="112" y="225"/>
                        </a:cubicBezTo>
                        <a:cubicBezTo>
                          <a:pt x="108" y="225"/>
                          <a:pt x="104" y="223"/>
                          <a:pt x="101" y="226"/>
                        </a:cubicBezTo>
                        <a:cubicBezTo>
                          <a:pt x="99" y="228"/>
                          <a:pt x="101" y="226"/>
                          <a:pt x="101" y="226"/>
                        </a:cubicBezTo>
                        <a:cubicBezTo>
                          <a:pt x="101" y="226"/>
                          <a:pt x="98" y="228"/>
                          <a:pt x="95" y="230"/>
                        </a:cubicBezTo>
                        <a:cubicBezTo>
                          <a:pt x="95" y="230"/>
                          <a:pt x="94" y="232"/>
                          <a:pt x="93" y="234"/>
                        </a:cubicBezTo>
                        <a:cubicBezTo>
                          <a:pt x="93" y="235"/>
                          <a:pt x="90" y="244"/>
                          <a:pt x="88" y="249"/>
                        </a:cubicBezTo>
                        <a:cubicBezTo>
                          <a:pt x="87" y="254"/>
                          <a:pt x="86" y="251"/>
                          <a:pt x="85" y="254"/>
                        </a:cubicBezTo>
                        <a:cubicBezTo>
                          <a:pt x="84" y="256"/>
                          <a:pt x="83" y="257"/>
                          <a:pt x="81" y="257"/>
                        </a:cubicBezTo>
                        <a:cubicBezTo>
                          <a:pt x="78" y="257"/>
                          <a:pt x="77" y="254"/>
                          <a:pt x="80" y="250"/>
                        </a:cubicBezTo>
                        <a:cubicBezTo>
                          <a:pt x="80" y="250"/>
                          <a:pt x="82" y="240"/>
                          <a:pt x="82" y="240"/>
                        </a:cubicBezTo>
                        <a:cubicBezTo>
                          <a:pt x="82" y="239"/>
                          <a:pt x="85" y="236"/>
                          <a:pt x="86" y="234"/>
                        </a:cubicBezTo>
                        <a:cubicBezTo>
                          <a:pt x="86" y="233"/>
                          <a:pt x="86" y="228"/>
                          <a:pt x="85" y="227"/>
                        </a:cubicBezTo>
                        <a:cubicBezTo>
                          <a:pt x="84" y="226"/>
                          <a:pt x="80" y="224"/>
                          <a:pt x="80" y="219"/>
                        </a:cubicBezTo>
                        <a:cubicBezTo>
                          <a:pt x="79" y="214"/>
                          <a:pt x="78" y="218"/>
                          <a:pt x="74" y="216"/>
                        </a:cubicBezTo>
                        <a:cubicBezTo>
                          <a:pt x="71" y="214"/>
                          <a:pt x="72" y="217"/>
                          <a:pt x="70" y="213"/>
                        </a:cubicBezTo>
                        <a:cubicBezTo>
                          <a:pt x="68" y="210"/>
                          <a:pt x="67" y="215"/>
                          <a:pt x="67" y="215"/>
                        </a:cubicBezTo>
                        <a:cubicBezTo>
                          <a:pt x="67" y="215"/>
                          <a:pt x="63" y="211"/>
                          <a:pt x="62" y="208"/>
                        </a:cubicBezTo>
                        <a:cubicBezTo>
                          <a:pt x="62" y="204"/>
                          <a:pt x="60" y="206"/>
                          <a:pt x="60" y="206"/>
                        </a:cubicBezTo>
                        <a:cubicBezTo>
                          <a:pt x="60" y="206"/>
                          <a:pt x="53" y="200"/>
                          <a:pt x="54" y="202"/>
                        </a:cubicBezTo>
                        <a:cubicBezTo>
                          <a:pt x="56" y="203"/>
                          <a:pt x="49" y="203"/>
                          <a:pt x="46" y="201"/>
                        </a:cubicBezTo>
                        <a:cubicBezTo>
                          <a:pt x="43" y="200"/>
                          <a:pt x="43" y="202"/>
                          <a:pt x="41" y="204"/>
                        </a:cubicBezTo>
                        <a:cubicBezTo>
                          <a:pt x="40" y="206"/>
                          <a:pt x="39" y="208"/>
                          <a:pt x="37" y="210"/>
                        </a:cubicBezTo>
                        <a:cubicBezTo>
                          <a:pt x="37" y="210"/>
                          <a:pt x="33" y="213"/>
                          <a:pt x="32" y="213"/>
                        </a:cubicBezTo>
                        <a:cubicBezTo>
                          <a:pt x="30" y="214"/>
                          <a:pt x="30" y="214"/>
                          <a:pt x="30" y="216"/>
                        </a:cubicBezTo>
                        <a:cubicBezTo>
                          <a:pt x="30" y="216"/>
                          <a:pt x="27" y="218"/>
                          <a:pt x="27" y="220"/>
                        </a:cubicBezTo>
                        <a:cubicBezTo>
                          <a:pt x="27" y="222"/>
                          <a:pt x="26" y="223"/>
                          <a:pt x="23" y="226"/>
                        </a:cubicBezTo>
                        <a:cubicBezTo>
                          <a:pt x="23" y="226"/>
                          <a:pt x="22" y="229"/>
                          <a:pt x="22" y="232"/>
                        </a:cubicBezTo>
                        <a:cubicBezTo>
                          <a:pt x="21" y="235"/>
                          <a:pt x="22" y="235"/>
                          <a:pt x="19" y="238"/>
                        </a:cubicBezTo>
                        <a:cubicBezTo>
                          <a:pt x="19" y="240"/>
                          <a:pt x="19" y="241"/>
                          <a:pt x="19" y="243"/>
                        </a:cubicBezTo>
                        <a:cubicBezTo>
                          <a:pt x="19" y="246"/>
                          <a:pt x="20" y="246"/>
                          <a:pt x="20" y="250"/>
                        </a:cubicBezTo>
                        <a:cubicBezTo>
                          <a:pt x="20" y="250"/>
                          <a:pt x="23" y="252"/>
                          <a:pt x="26" y="253"/>
                        </a:cubicBezTo>
                        <a:cubicBezTo>
                          <a:pt x="29" y="253"/>
                          <a:pt x="29" y="254"/>
                          <a:pt x="29" y="257"/>
                        </a:cubicBezTo>
                        <a:cubicBezTo>
                          <a:pt x="29" y="260"/>
                          <a:pt x="29" y="257"/>
                          <a:pt x="29" y="257"/>
                        </a:cubicBezTo>
                        <a:cubicBezTo>
                          <a:pt x="29" y="257"/>
                          <a:pt x="32" y="258"/>
                          <a:pt x="34" y="254"/>
                        </a:cubicBezTo>
                        <a:cubicBezTo>
                          <a:pt x="34" y="254"/>
                          <a:pt x="37" y="252"/>
                          <a:pt x="38" y="251"/>
                        </a:cubicBezTo>
                        <a:cubicBezTo>
                          <a:pt x="39" y="249"/>
                          <a:pt x="39" y="249"/>
                          <a:pt x="41" y="250"/>
                        </a:cubicBezTo>
                        <a:cubicBezTo>
                          <a:pt x="44" y="250"/>
                          <a:pt x="43" y="251"/>
                          <a:pt x="46" y="252"/>
                        </a:cubicBezTo>
                        <a:cubicBezTo>
                          <a:pt x="49" y="253"/>
                          <a:pt x="48" y="254"/>
                          <a:pt x="49" y="256"/>
                        </a:cubicBezTo>
                        <a:cubicBezTo>
                          <a:pt x="50" y="258"/>
                          <a:pt x="50" y="258"/>
                          <a:pt x="48" y="259"/>
                        </a:cubicBezTo>
                        <a:cubicBezTo>
                          <a:pt x="47" y="261"/>
                          <a:pt x="46" y="260"/>
                          <a:pt x="44" y="262"/>
                        </a:cubicBezTo>
                        <a:cubicBezTo>
                          <a:pt x="43" y="262"/>
                          <a:pt x="41" y="265"/>
                          <a:pt x="41" y="266"/>
                        </a:cubicBezTo>
                        <a:cubicBezTo>
                          <a:pt x="40" y="267"/>
                          <a:pt x="40" y="269"/>
                          <a:pt x="39" y="269"/>
                        </a:cubicBezTo>
                        <a:cubicBezTo>
                          <a:pt x="39" y="269"/>
                          <a:pt x="38" y="267"/>
                          <a:pt x="38" y="266"/>
                        </a:cubicBezTo>
                        <a:cubicBezTo>
                          <a:pt x="38" y="266"/>
                          <a:pt x="37" y="268"/>
                          <a:pt x="36" y="269"/>
                        </a:cubicBezTo>
                        <a:cubicBezTo>
                          <a:pt x="35" y="270"/>
                          <a:pt x="35" y="271"/>
                          <a:pt x="34" y="273"/>
                        </a:cubicBezTo>
                        <a:cubicBezTo>
                          <a:pt x="34" y="273"/>
                          <a:pt x="34" y="273"/>
                          <a:pt x="34" y="273"/>
                        </a:cubicBezTo>
                        <a:cubicBezTo>
                          <a:pt x="33" y="274"/>
                          <a:pt x="33" y="275"/>
                          <a:pt x="30" y="276"/>
                        </a:cubicBezTo>
                        <a:cubicBezTo>
                          <a:pt x="30" y="276"/>
                          <a:pt x="31" y="277"/>
                          <a:pt x="31" y="278"/>
                        </a:cubicBezTo>
                        <a:cubicBezTo>
                          <a:pt x="31" y="279"/>
                          <a:pt x="33" y="280"/>
                          <a:pt x="36" y="282"/>
                        </a:cubicBezTo>
                        <a:cubicBezTo>
                          <a:pt x="38" y="283"/>
                          <a:pt x="38" y="283"/>
                          <a:pt x="38" y="284"/>
                        </a:cubicBezTo>
                        <a:cubicBezTo>
                          <a:pt x="38" y="285"/>
                          <a:pt x="40" y="285"/>
                          <a:pt x="41" y="286"/>
                        </a:cubicBezTo>
                        <a:cubicBezTo>
                          <a:pt x="43" y="287"/>
                          <a:pt x="44" y="289"/>
                          <a:pt x="44" y="290"/>
                        </a:cubicBezTo>
                        <a:cubicBezTo>
                          <a:pt x="43" y="292"/>
                          <a:pt x="44" y="293"/>
                          <a:pt x="45" y="294"/>
                        </a:cubicBezTo>
                        <a:cubicBezTo>
                          <a:pt x="46" y="295"/>
                          <a:pt x="46" y="295"/>
                          <a:pt x="45" y="297"/>
                        </a:cubicBezTo>
                        <a:cubicBezTo>
                          <a:pt x="44" y="297"/>
                          <a:pt x="45" y="298"/>
                          <a:pt x="43" y="300"/>
                        </a:cubicBezTo>
                        <a:cubicBezTo>
                          <a:pt x="43" y="300"/>
                          <a:pt x="42" y="303"/>
                          <a:pt x="40" y="305"/>
                        </a:cubicBezTo>
                        <a:cubicBezTo>
                          <a:pt x="39" y="306"/>
                          <a:pt x="38" y="308"/>
                          <a:pt x="37" y="309"/>
                        </a:cubicBezTo>
                        <a:cubicBezTo>
                          <a:pt x="36" y="311"/>
                          <a:pt x="37" y="311"/>
                          <a:pt x="35" y="313"/>
                        </a:cubicBezTo>
                        <a:cubicBezTo>
                          <a:pt x="35" y="313"/>
                          <a:pt x="35" y="315"/>
                          <a:pt x="35" y="317"/>
                        </a:cubicBezTo>
                        <a:cubicBezTo>
                          <a:pt x="35" y="318"/>
                          <a:pt x="35" y="318"/>
                          <a:pt x="36" y="320"/>
                        </a:cubicBezTo>
                        <a:cubicBezTo>
                          <a:pt x="37" y="322"/>
                          <a:pt x="37" y="324"/>
                          <a:pt x="38" y="326"/>
                        </a:cubicBezTo>
                        <a:cubicBezTo>
                          <a:pt x="39" y="328"/>
                          <a:pt x="38" y="329"/>
                          <a:pt x="39" y="329"/>
                        </a:cubicBezTo>
                        <a:cubicBezTo>
                          <a:pt x="40" y="329"/>
                          <a:pt x="43" y="331"/>
                          <a:pt x="46" y="331"/>
                        </a:cubicBezTo>
                        <a:cubicBezTo>
                          <a:pt x="50" y="332"/>
                          <a:pt x="49" y="332"/>
                          <a:pt x="50" y="334"/>
                        </a:cubicBezTo>
                        <a:cubicBezTo>
                          <a:pt x="50" y="336"/>
                          <a:pt x="50" y="338"/>
                          <a:pt x="53" y="341"/>
                        </a:cubicBezTo>
                        <a:cubicBezTo>
                          <a:pt x="55" y="342"/>
                          <a:pt x="59" y="343"/>
                          <a:pt x="59" y="342"/>
                        </a:cubicBezTo>
                        <a:cubicBezTo>
                          <a:pt x="60" y="342"/>
                          <a:pt x="63" y="341"/>
                          <a:pt x="63" y="341"/>
                        </a:cubicBezTo>
                        <a:cubicBezTo>
                          <a:pt x="64" y="337"/>
                          <a:pt x="63" y="337"/>
                          <a:pt x="65" y="338"/>
                        </a:cubicBezTo>
                        <a:cubicBezTo>
                          <a:pt x="68" y="338"/>
                          <a:pt x="72" y="341"/>
                          <a:pt x="75" y="339"/>
                        </a:cubicBezTo>
                        <a:cubicBezTo>
                          <a:pt x="78" y="338"/>
                          <a:pt x="81" y="340"/>
                          <a:pt x="84" y="339"/>
                        </a:cubicBezTo>
                        <a:cubicBezTo>
                          <a:pt x="86" y="338"/>
                          <a:pt x="86" y="339"/>
                          <a:pt x="86" y="339"/>
                        </a:cubicBezTo>
                        <a:cubicBezTo>
                          <a:pt x="87" y="340"/>
                          <a:pt x="86" y="339"/>
                          <a:pt x="85" y="340"/>
                        </a:cubicBezTo>
                        <a:cubicBezTo>
                          <a:pt x="84" y="341"/>
                          <a:pt x="79" y="346"/>
                          <a:pt x="79" y="347"/>
                        </a:cubicBezTo>
                        <a:cubicBezTo>
                          <a:pt x="79" y="347"/>
                          <a:pt x="79" y="349"/>
                          <a:pt x="79" y="350"/>
                        </a:cubicBezTo>
                        <a:cubicBezTo>
                          <a:pt x="82" y="351"/>
                          <a:pt x="83" y="351"/>
                          <a:pt x="84" y="351"/>
                        </a:cubicBezTo>
                        <a:cubicBezTo>
                          <a:pt x="85" y="350"/>
                          <a:pt x="85" y="350"/>
                          <a:pt x="86" y="350"/>
                        </a:cubicBezTo>
                        <a:cubicBezTo>
                          <a:pt x="87" y="349"/>
                          <a:pt x="88" y="349"/>
                          <a:pt x="88" y="347"/>
                        </a:cubicBezTo>
                        <a:cubicBezTo>
                          <a:pt x="89" y="347"/>
                          <a:pt x="90" y="349"/>
                          <a:pt x="90" y="349"/>
                        </a:cubicBezTo>
                        <a:cubicBezTo>
                          <a:pt x="91" y="350"/>
                          <a:pt x="92" y="353"/>
                          <a:pt x="93" y="354"/>
                        </a:cubicBezTo>
                        <a:cubicBezTo>
                          <a:pt x="94" y="355"/>
                          <a:pt x="94" y="356"/>
                          <a:pt x="95" y="357"/>
                        </a:cubicBezTo>
                        <a:cubicBezTo>
                          <a:pt x="98" y="358"/>
                          <a:pt x="99" y="358"/>
                          <a:pt x="100" y="359"/>
                        </a:cubicBezTo>
                        <a:cubicBezTo>
                          <a:pt x="102" y="361"/>
                          <a:pt x="103" y="360"/>
                          <a:pt x="104" y="361"/>
                        </a:cubicBezTo>
                        <a:cubicBezTo>
                          <a:pt x="105" y="362"/>
                          <a:pt x="107" y="365"/>
                          <a:pt x="107" y="366"/>
                        </a:cubicBezTo>
                        <a:cubicBezTo>
                          <a:pt x="109" y="366"/>
                          <a:pt x="111" y="367"/>
                          <a:pt x="113" y="368"/>
                        </a:cubicBezTo>
                        <a:cubicBezTo>
                          <a:pt x="115" y="369"/>
                          <a:pt x="115" y="370"/>
                          <a:pt x="117" y="370"/>
                        </a:cubicBezTo>
                        <a:cubicBezTo>
                          <a:pt x="118" y="371"/>
                          <a:pt x="119" y="370"/>
                          <a:pt x="119" y="371"/>
                        </a:cubicBezTo>
                        <a:cubicBezTo>
                          <a:pt x="119" y="372"/>
                          <a:pt x="119" y="374"/>
                          <a:pt x="120" y="374"/>
                        </a:cubicBezTo>
                        <a:cubicBezTo>
                          <a:pt x="121" y="374"/>
                          <a:pt x="125" y="379"/>
                          <a:pt x="125" y="379"/>
                        </a:cubicBezTo>
                        <a:cubicBezTo>
                          <a:pt x="123" y="380"/>
                          <a:pt x="123" y="382"/>
                          <a:pt x="123" y="383"/>
                        </a:cubicBezTo>
                        <a:cubicBezTo>
                          <a:pt x="123" y="384"/>
                          <a:pt x="125" y="384"/>
                          <a:pt x="126" y="385"/>
                        </a:cubicBezTo>
                        <a:cubicBezTo>
                          <a:pt x="126" y="385"/>
                          <a:pt x="128" y="386"/>
                          <a:pt x="129" y="387"/>
                        </a:cubicBezTo>
                        <a:cubicBezTo>
                          <a:pt x="129" y="389"/>
                          <a:pt x="130" y="390"/>
                          <a:pt x="131" y="392"/>
                        </a:cubicBezTo>
                        <a:cubicBezTo>
                          <a:pt x="132" y="393"/>
                          <a:pt x="134" y="395"/>
                          <a:pt x="133" y="398"/>
                        </a:cubicBezTo>
                        <a:cubicBezTo>
                          <a:pt x="132" y="400"/>
                          <a:pt x="136" y="404"/>
                          <a:pt x="136" y="404"/>
                        </a:cubicBezTo>
                        <a:cubicBezTo>
                          <a:pt x="137" y="404"/>
                          <a:pt x="139" y="404"/>
                          <a:pt x="141" y="405"/>
                        </a:cubicBezTo>
                        <a:cubicBezTo>
                          <a:pt x="143" y="406"/>
                          <a:pt x="145" y="407"/>
                          <a:pt x="147" y="407"/>
                        </a:cubicBezTo>
                        <a:cubicBezTo>
                          <a:pt x="148" y="408"/>
                          <a:pt x="150" y="408"/>
                          <a:pt x="151" y="411"/>
                        </a:cubicBezTo>
                        <a:cubicBezTo>
                          <a:pt x="156" y="414"/>
                          <a:pt x="157" y="416"/>
                          <a:pt x="157" y="418"/>
                        </a:cubicBezTo>
                        <a:cubicBezTo>
                          <a:pt x="160" y="421"/>
                          <a:pt x="160" y="421"/>
                          <a:pt x="161" y="422"/>
                        </a:cubicBezTo>
                        <a:cubicBezTo>
                          <a:pt x="162" y="423"/>
                          <a:pt x="165" y="425"/>
                          <a:pt x="165" y="427"/>
                        </a:cubicBezTo>
                        <a:cubicBezTo>
                          <a:pt x="165" y="430"/>
                          <a:pt x="165" y="431"/>
                          <a:pt x="165" y="433"/>
                        </a:cubicBezTo>
                        <a:cubicBezTo>
                          <a:pt x="166" y="435"/>
                          <a:pt x="169" y="436"/>
                          <a:pt x="166" y="437"/>
                        </a:cubicBezTo>
                        <a:cubicBezTo>
                          <a:pt x="164" y="438"/>
                          <a:pt x="159" y="441"/>
                          <a:pt x="159" y="441"/>
                        </a:cubicBezTo>
                        <a:cubicBezTo>
                          <a:pt x="154" y="443"/>
                          <a:pt x="157" y="444"/>
                          <a:pt x="157" y="445"/>
                        </a:cubicBezTo>
                        <a:cubicBezTo>
                          <a:pt x="157" y="446"/>
                          <a:pt x="156" y="446"/>
                          <a:pt x="157" y="448"/>
                        </a:cubicBezTo>
                        <a:cubicBezTo>
                          <a:pt x="159" y="446"/>
                          <a:pt x="158" y="449"/>
                          <a:pt x="160" y="445"/>
                        </a:cubicBezTo>
                        <a:cubicBezTo>
                          <a:pt x="162" y="441"/>
                          <a:pt x="164" y="444"/>
                          <a:pt x="165" y="445"/>
                        </a:cubicBezTo>
                        <a:cubicBezTo>
                          <a:pt x="166" y="446"/>
                          <a:pt x="170" y="449"/>
                          <a:pt x="171" y="449"/>
                        </a:cubicBezTo>
                        <a:cubicBezTo>
                          <a:pt x="171" y="449"/>
                          <a:pt x="166" y="453"/>
                          <a:pt x="164" y="452"/>
                        </a:cubicBezTo>
                        <a:cubicBezTo>
                          <a:pt x="161" y="452"/>
                          <a:pt x="159" y="451"/>
                          <a:pt x="159" y="451"/>
                        </a:cubicBezTo>
                        <a:cubicBezTo>
                          <a:pt x="159" y="453"/>
                          <a:pt x="160" y="454"/>
                          <a:pt x="162" y="454"/>
                        </a:cubicBezTo>
                        <a:cubicBezTo>
                          <a:pt x="163" y="455"/>
                          <a:pt x="164" y="455"/>
                          <a:pt x="166" y="454"/>
                        </a:cubicBezTo>
                        <a:cubicBezTo>
                          <a:pt x="168" y="453"/>
                          <a:pt x="170" y="451"/>
                          <a:pt x="173" y="451"/>
                        </a:cubicBezTo>
                        <a:cubicBezTo>
                          <a:pt x="175" y="452"/>
                          <a:pt x="177" y="452"/>
                          <a:pt x="180" y="455"/>
                        </a:cubicBezTo>
                        <a:cubicBezTo>
                          <a:pt x="183" y="457"/>
                          <a:pt x="188" y="461"/>
                          <a:pt x="190" y="463"/>
                        </a:cubicBezTo>
                        <a:cubicBezTo>
                          <a:pt x="192" y="465"/>
                          <a:pt x="192" y="466"/>
                          <a:pt x="196" y="467"/>
                        </a:cubicBezTo>
                        <a:cubicBezTo>
                          <a:pt x="199" y="468"/>
                          <a:pt x="202" y="469"/>
                          <a:pt x="204" y="471"/>
                        </a:cubicBezTo>
                        <a:cubicBezTo>
                          <a:pt x="206" y="473"/>
                          <a:pt x="207" y="473"/>
                          <a:pt x="209" y="473"/>
                        </a:cubicBezTo>
                        <a:cubicBezTo>
                          <a:pt x="211" y="473"/>
                          <a:pt x="212" y="475"/>
                          <a:pt x="214" y="476"/>
                        </a:cubicBezTo>
                        <a:cubicBezTo>
                          <a:pt x="216" y="478"/>
                          <a:pt x="220" y="483"/>
                          <a:pt x="221" y="485"/>
                        </a:cubicBezTo>
                        <a:cubicBezTo>
                          <a:pt x="223" y="486"/>
                          <a:pt x="223" y="487"/>
                          <a:pt x="225" y="487"/>
                        </a:cubicBezTo>
                        <a:cubicBezTo>
                          <a:pt x="227" y="487"/>
                          <a:pt x="230" y="489"/>
                          <a:pt x="231" y="489"/>
                        </a:cubicBezTo>
                        <a:cubicBezTo>
                          <a:pt x="231" y="489"/>
                          <a:pt x="233" y="493"/>
                          <a:pt x="231" y="497"/>
                        </a:cubicBezTo>
                        <a:cubicBezTo>
                          <a:pt x="228" y="502"/>
                          <a:pt x="226" y="505"/>
                          <a:pt x="226" y="505"/>
                        </a:cubicBezTo>
                        <a:cubicBezTo>
                          <a:pt x="226" y="506"/>
                          <a:pt x="220" y="509"/>
                          <a:pt x="218" y="509"/>
                        </a:cubicBezTo>
                        <a:cubicBezTo>
                          <a:pt x="215" y="509"/>
                          <a:pt x="214" y="510"/>
                          <a:pt x="212" y="511"/>
                        </a:cubicBezTo>
                        <a:cubicBezTo>
                          <a:pt x="210" y="512"/>
                          <a:pt x="209" y="512"/>
                          <a:pt x="209" y="513"/>
                        </a:cubicBezTo>
                        <a:cubicBezTo>
                          <a:pt x="208" y="514"/>
                          <a:pt x="204" y="516"/>
                          <a:pt x="201" y="517"/>
                        </a:cubicBezTo>
                        <a:cubicBezTo>
                          <a:pt x="201" y="517"/>
                          <a:pt x="200" y="519"/>
                          <a:pt x="199" y="520"/>
                        </a:cubicBezTo>
                        <a:cubicBezTo>
                          <a:pt x="199" y="521"/>
                          <a:pt x="199" y="521"/>
                          <a:pt x="198" y="522"/>
                        </a:cubicBezTo>
                        <a:cubicBezTo>
                          <a:pt x="198" y="524"/>
                          <a:pt x="198" y="524"/>
                          <a:pt x="197" y="526"/>
                        </a:cubicBezTo>
                        <a:cubicBezTo>
                          <a:pt x="196" y="527"/>
                          <a:pt x="194" y="529"/>
                          <a:pt x="194" y="531"/>
                        </a:cubicBezTo>
                        <a:cubicBezTo>
                          <a:pt x="194" y="531"/>
                          <a:pt x="193" y="532"/>
                          <a:pt x="191" y="534"/>
                        </a:cubicBezTo>
                        <a:cubicBezTo>
                          <a:pt x="189" y="534"/>
                          <a:pt x="187" y="537"/>
                          <a:pt x="185" y="538"/>
                        </a:cubicBezTo>
                        <a:cubicBezTo>
                          <a:pt x="184" y="539"/>
                          <a:pt x="184" y="539"/>
                          <a:pt x="183" y="541"/>
                        </a:cubicBezTo>
                        <a:cubicBezTo>
                          <a:pt x="181" y="541"/>
                          <a:pt x="181" y="541"/>
                          <a:pt x="180" y="543"/>
                        </a:cubicBezTo>
                        <a:cubicBezTo>
                          <a:pt x="178" y="543"/>
                          <a:pt x="175" y="543"/>
                          <a:pt x="174" y="544"/>
                        </a:cubicBezTo>
                        <a:cubicBezTo>
                          <a:pt x="174" y="544"/>
                          <a:pt x="171" y="544"/>
                          <a:pt x="170" y="543"/>
                        </a:cubicBezTo>
                        <a:cubicBezTo>
                          <a:pt x="170" y="542"/>
                          <a:pt x="168" y="542"/>
                          <a:pt x="167" y="542"/>
                        </a:cubicBezTo>
                        <a:cubicBezTo>
                          <a:pt x="165" y="542"/>
                          <a:pt x="164" y="542"/>
                          <a:pt x="162" y="541"/>
                        </a:cubicBezTo>
                        <a:cubicBezTo>
                          <a:pt x="162" y="541"/>
                          <a:pt x="159" y="541"/>
                          <a:pt x="159" y="541"/>
                        </a:cubicBezTo>
                        <a:cubicBezTo>
                          <a:pt x="158" y="541"/>
                          <a:pt x="155" y="541"/>
                          <a:pt x="155" y="541"/>
                        </a:cubicBezTo>
                        <a:cubicBezTo>
                          <a:pt x="154" y="541"/>
                          <a:pt x="152" y="541"/>
                          <a:pt x="151" y="542"/>
                        </a:cubicBezTo>
                        <a:cubicBezTo>
                          <a:pt x="149" y="542"/>
                          <a:pt x="148" y="542"/>
                          <a:pt x="145" y="542"/>
                        </a:cubicBezTo>
                        <a:cubicBezTo>
                          <a:pt x="145" y="543"/>
                          <a:pt x="144" y="543"/>
                          <a:pt x="143" y="543"/>
                        </a:cubicBezTo>
                        <a:cubicBezTo>
                          <a:pt x="142" y="543"/>
                          <a:pt x="141" y="543"/>
                          <a:pt x="141" y="544"/>
                        </a:cubicBezTo>
                        <a:cubicBezTo>
                          <a:pt x="140" y="545"/>
                          <a:pt x="140" y="547"/>
                          <a:pt x="140" y="548"/>
                        </a:cubicBezTo>
                        <a:cubicBezTo>
                          <a:pt x="140" y="549"/>
                          <a:pt x="140" y="548"/>
                          <a:pt x="139" y="550"/>
                        </a:cubicBezTo>
                        <a:cubicBezTo>
                          <a:pt x="135" y="551"/>
                          <a:pt x="135" y="551"/>
                          <a:pt x="135" y="551"/>
                        </a:cubicBezTo>
                        <a:cubicBezTo>
                          <a:pt x="134" y="551"/>
                          <a:pt x="132" y="551"/>
                          <a:pt x="131" y="552"/>
                        </a:cubicBezTo>
                        <a:cubicBezTo>
                          <a:pt x="130" y="553"/>
                          <a:pt x="128" y="553"/>
                          <a:pt x="127" y="553"/>
                        </a:cubicBezTo>
                        <a:cubicBezTo>
                          <a:pt x="126" y="553"/>
                          <a:pt x="125" y="553"/>
                          <a:pt x="124" y="554"/>
                        </a:cubicBezTo>
                        <a:cubicBezTo>
                          <a:pt x="123" y="554"/>
                          <a:pt x="122" y="555"/>
                          <a:pt x="121" y="555"/>
                        </a:cubicBezTo>
                        <a:cubicBezTo>
                          <a:pt x="121" y="555"/>
                          <a:pt x="119" y="556"/>
                          <a:pt x="118" y="556"/>
                        </a:cubicBezTo>
                        <a:cubicBezTo>
                          <a:pt x="116" y="556"/>
                          <a:pt x="113" y="556"/>
                          <a:pt x="111" y="557"/>
                        </a:cubicBezTo>
                        <a:cubicBezTo>
                          <a:pt x="109" y="557"/>
                          <a:pt x="106" y="555"/>
                          <a:pt x="105" y="554"/>
                        </a:cubicBezTo>
                        <a:cubicBezTo>
                          <a:pt x="105" y="554"/>
                          <a:pt x="102" y="552"/>
                          <a:pt x="102" y="552"/>
                        </a:cubicBezTo>
                        <a:cubicBezTo>
                          <a:pt x="101" y="552"/>
                          <a:pt x="99" y="551"/>
                          <a:pt x="99" y="550"/>
                        </a:cubicBezTo>
                        <a:cubicBezTo>
                          <a:pt x="99" y="549"/>
                          <a:pt x="98" y="549"/>
                          <a:pt x="97" y="549"/>
                        </a:cubicBezTo>
                        <a:cubicBezTo>
                          <a:pt x="96" y="548"/>
                          <a:pt x="96" y="547"/>
                          <a:pt x="96" y="548"/>
                        </a:cubicBezTo>
                        <a:cubicBezTo>
                          <a:pt x="96" y="550"/>
                          <a:pt x="98" y="551"/>
                          <a:pt x="98" y="552"/>
                        </a:cubicBezTo>
                        <a:cubicBezTo>
                          <a:pt x="98" y="553"/>
                          <a:pt x="99" y="555"/>
                          <a:pt x="100" y="556"/>
                        </a:cubicBezTo>
                        <a:cubicBezTo>
                          <a:pt x="102" y="557"/>
                          <a:pt x="102" y="558"/>
                          <a:pt x="102" y="559"/>
                        </a:cubicBezTo>
                        <a:cubicBezTo>
                          <a:pt x="101" y="559"/>
                          <a:pt x="97" y="559"/>
                          <a:pt x="97" y="559"/>
                        </a:cubicBezTo>
                        <a:cubicBezTo>
                          <a:pt x="97" y="559"/>
                          <a:pt x="98" y="559"/>
                          <a:pt x="97" y="559"/>
                        </a:cubicBezTo>
                        <a:cubicBezTo>
                          <a:pt x="96" y="559"/>
                          <a:pt x="94" y="557"/>
                          <a:pt x="92" y="557"/>
                        </a:cubicBezTo>
                        <a:cubicBezTo>
                          <a:pt x="91" y="558"/>
                          <a:pt x="88" y="555"/>
                          <a:pt x="87" y="555"/>
                        </a:cubicBezTo>
                        <a:cubicBezTo>
                          <a:pt x="86" y="554"/>
                          <a:pt x="86" y="554"/>
                          <a:pt x="85" y="554"/>
                        </a:cubicBezTo>
                        <a:cubicBezTo>
                          <a:pt x="83" y="554"/>
                          <a:pt x="83" y="553"/>
                          <a:pt x="81" y="552"/>
                        </a:cubicBezTo>
                        <a:cubicBezTo>
                          <a:pt x="81" y="552"/>
                          <a:pt x="81" y="553"/>
                          <a:pt x="81" y="554"/>
                        </a:cubicBezTo>
                        <a:cubicBezTo>
                          <a:pt x="81" y="555"/>
                          <a:pt x="81" y="556"/>
                          <a:pt x="82" y="557"/>
                        </a:cubicBezTo>
                        <a:cubicBezTo>
                          <a:pt x="82" y="557"/>
                          <a:pt x="81" y="558"/>
                          <a:pt x="80" y="558"/>
                        </a:cubicBezTo>
                        <a:cubicBezTo>
                          <a:pt x="80" y="557"/>
                          <a:pt x="78" y="557"/>
                          <a:pt x="78" y="557"/>
                        </a:cubicBezTo>
                        <a:cubicBezTo>
                          <a:pt x="77" y="557"/>
                          <a:pt x="76" y="558"/>
                          <a:pt x="76" y="557"/>
                        </a:cubicBezTo>
                        <a:cubicBezTo>
                          <a:pt x="75" y="557"/>
                          <a:pt x="74" y="558"/>
                          <a:pt x="74" y="559"/>
                        </a:cubicBezTo>
                        <a:cubicBezTo>
                          <a:pt x="74" y="559"/>
                          <a:pt x="75" y="562"/>
                          <a:pt x="76" y="564"/>
                        </a:cubicBezTo>
                        <a:cubicBezTo>
                          <a:pt x="76" y="566"/>
                          <a:pt x="74" y="565"/>
                          <a:pt x="72" y="565"/>
                        </a:cubicBezTo>
                        <a:moveTo>
                          <a:pt x="390" y="573"/>
                        </a:moveTo>
                        <a:cubicBezTo>
                          <a:pt x="392" y="571"/>
                          <a:pt x="398" y="566"/>
                          <a:pt x="400" y="565"/>
                        </a:cubicBezTo>
                        <a:cubicBezTo>
                          <a:pt x="402" y="563"/>
                          <a:pt x="407" y="560"/>
                          <a:pt x="407" y="558"/>
                        </a:cubicBezTo>
                        <a:cubicBezTo>
                          <a:pt x="410" y="555"/>
                          <a:pt x="413" y="554"/>
                          <a:pt x="414" y="550"/>
                        </a:cubicBezTo>
                        <a:cubicBezTo>
                          <a:pt x="415" y="546"/>
                          <a:pt x="418" y="543"/>
                          <a:pt x="418" y="543"/>
                        </a:cubicBezTo>
                        <a:cubicBezTo>
                          <a:pt x="418" y="537"/>
                          <a:pt x="419" y="537"/>
                          <a:pt x="421" y="534"/>
                        </a:cubicBezTo>
                        <a:cubicBezTo>
                          <a:pt x="423" y="531"/>
                          <a:pt x="425" y="528"/>
                          <a:pt x="428" y="526"/>
                        </a:cubicBezTo>
                        <a:cubicBezTo>
                          <a:pt x="431" y="524"/>
                          <a:pt x="434" y="522"/>
                          <a:pt x="435" y="520"/>
                        </a:cubicBezTo>
                        <a:cubicBezTo>
                          <a:pt x="435" y="518"/>
                          <a:pt x="438" y="513"/>
                          <a:pt x="439" y="513"/>
                        </a:cubicBezTo>
                        <a:cubicBezTo>
                          <a:pt x="441" y="512"/>
                          <a:pt x="443" y="509"/>
                          <a:pt x="443" y="509"/>
                        </a:cubicBezTo>
                        <a:cubicBezTo>
                          <a:pt x="442" y="504"/>
                          <a:pt x="443" y="504"/>
                          <a:pt x="444" y="502"/>
                        </a:cubicBezTo>
                        <a:cubicBezTo>
                          <a:pt x="446" y="501"/>
                          <a:pt x="446" y="498"/>
                          <a:pt x="446" y="496"/>
                        </a:cubicBezTo>
                        <a:cubicBezTo>
                          <a:pt x="446" y="495"/>
                          <a:pt x="450" y="488"/>
                          <a:pt x="450" y="488"/>
                        </a:cubicBezTo>
                        <a:cubicBezTo>
                          <a:pt x="448" y="487"/>
                          <a:pt x="448" y="485"/>
                          <a:pt x="447" y="482"/>
                        </a:cubicBezTo>
                        <a:cubicBezTo>
                          <a:pt x="446" y="479"/>
                          <a:pt x="444" y="472"/>
                          <a:pt x="444" y="472"/>
                        </a:cubicBezTo>
                        <a:cubicBezTo>
                          <a:pt x="448" y="468"/>
                          <a:pt x="449" y="464"/>
                          <a:pt x="449" y="464"/>
                        </a:cubicBezTo>
                        <a:cubicBezTo>
                          <a:pt x="449" y="464"/>
                          <a:pt x="451" y="458"/>
                          <a:pt x="451" y="458"/>
                        </a:cubicBezTo>
                        <a:cubicBezTo>
                          <a:pt x="453" y="450"/>
                          <a:pt x="453" y="450"/>
                          <a:pt x="453" y="450"/>
                        </a:cubicBezTo>
                        <a:cubicBezTo>
                          <a:pt x="450" y="448"/>
                          <a:pt x="448" y="448"/>
                          <a:pt x="446" y="450"/>
                        </a:cubicBezTo>
                        <a:cubicBezTo>
                          <a:pt x="445" y="451"/>
                          <a:pt x="441" y="453"/>
                          <a:pt x="441" y="453"/>
                        </a:cubicBezTo>
                        <a:cubicBezTo>
                          <a:pt x="439" y="448"/>
                          <a:pt x="436" y="444"/>
                          <a:pt x="436" y="444"/>
                        </a:cubicBezTo>
                        <a:cubicBezTo>
                          <a:pt x="430" y="446"/>
                          <a:pt x="426" y="446"/>
                          <a:pt x="423" y="448"/>
                        </a:cubicBezTo>
                        <a:cubicBezTo>
                          <a:pt x="420" y="450"/>
                          <a:pt x="410" y="456"/>
                          <a:pt x="408" y="457"/>
                        </a:cubicBezTo>
                        <a:cubicBezTo>
                          <a:pt x="405" y="454"/>
                          <a:pt x="403" y="455"/>
                          <a:pt x="401" y="456"/>
                        </a:cubicBezTo>
                        <a:cubicBezTo>
                          <a:pt x="396" y="458"/>
                          <a:pt x="395" y="458"/>
                          <a:pt x="393" y="458"/>
                        </a:cubicBezTo>
                        <a:cubicBezTo>
                          <a:pt x="392" y="457"/>
                          <a:pt x="389" y="458"/>
                          <a:pt x="388" y="459"/>
                        </a:cubicBezTo>
                        <a:cubicBezTo>
                          <a:pt x="386" y="461"/>
                          <a:pt x="385" y="461"/>
                          <a:pt x="383" y="460"/>
                        </a:cubicBezTo>
                        <a:cubicBezTo>
                          <a:pt x="381" y="459"/>
                          <a:pt x="375" y="458"/>
                          <a:pt x="374" y="455"/>
                        </a:cubicBezTo>
                        <a:cubicBezTo>
                          <a:pt x="373" y="452"/>
                          <a:pt x="369" y="449"/>
                          <a:pt x="368" y="449"/>
                        </a:cubicBezTo>
                        <a:cubicBezTo>
                          <a:pt x="367" y="447"/>
                          <a:pt x="362" y="444"/>
                          <a:pt x="362" y="444"/>
                        </a:cubicBezTo>
                        <a:cubicBezTo>
                          <a:pt x="362" y="440"/>
                          <a:pt x="363" y="439"/>
                          <a:pt x="361" y="437"/>
                        </a:cubicBezTo>
                        <a:cubicBezTo>
                          <a:pt x="359" y="434"/>
                          <a:pt x="356" y="431"/>
                          <a:pt x="355" y="429"/>
                        </a:cubicBezTo>
                        <a:cubicBezTo>
                          <a:pt x="355" y="427"/>
                          <a:pt x="350" y="422"/>
                          <a:pt x="349" y="421"/>
                        </a:cubicBezTo>
                        <a:cubicBezTo>
                          <a:pt x="348" y="420"/>
                          <a:pt x="349" y="419"/>
                          <a:pt x="349" y="418"/>
                        </a:cubicBezTo>
                        <a:cubicBezTo>
                          <a:pt x="350" y="417"/>
                          <a:pt x="351" y="415"/>
                          <a:pt x="351" y="415"/>
                        </a:cubicBezTo>
                        <a:cubicBezTo>
                          <a:pt x="349" y="413"/>
                          <a:pt x="349" y="411"/>
                          <a:pt x="347" y="409"/>
                        </a:cubicBezTo>
                        <a:cubicBezTo>
                          <a:pt x="350" y="406"/>
                          <a:pt x="351" y="405"/>
                          <a:pt x="353" y="404"/>
                        </a:cubicBezTo>
                        <a:cubicBezTo>
                          <a:pt x="354" y="400"/>
                          <a:pt x="356" y="395"/>
                          <a:pt x="358" y="391"/>
                        </a:cubicBezTo>
                        <a:cubicBezTo>
                          <a:pt x="357" y="384"/>
                          <a:pt x="357" y="379"/>
                          <a:pt x="355" y="377"/>
                        </a:cubicBezTo>
                        <a:cubicBezTo>
                          <a:pt x="362" y="365"/>
                          <a:pt x="361" y="365"/>
                          <a:pt x="363" y="363"/>
                        </a:cubicBezTo>
                        <a:cubicBezTo>
                          <a:pt x="366" y="361"/>
                          <a:pt x="368" y="354"/>
                          <a:pt x="370" y="351"/>
                        </a:cubicBezTo>
                        <a:cubicBezTo>
                          <a:pt x="371" y="349"/>
                          <a:pt x="374" y="346"/>
                          <a:pt x="376" y="344"/>
                        </a:cubicBezTo>
                        <a:cubicBezTo>
                          <a:pt x="378" y="342"/>
                          <a:pt x="384" y="338"/>
                          <a:pt x="384" y="338"/>
                        </a:cubicBezTo>
                        <a:cubicBezTo>
                          <a:pt x="390" y="333"/>
                          <a:pt x="390" y="333"/>
                          <a:pt x="390" y="333"/>
                        </a:cubicBezTo>
                        <a:cubicBezTo>
                          <a:pt x="389" y="326"/>
                          <a:pt x="393" y="320"/>
                          <a:pt x="393" y="318"/>
                        </a:cubicBezTo>
                        <a:cubicBezTo>
                          <a:pt x="393" y="317"/>
                          <a:pt x="394" y="315"/>
                          <a:pt x="396" y="314"/>
                        </a:cubicBezTo>
                        <a:cubicBezTo>
                          <a:pt x="398" y="313"/>
                          <a:pt x="401" y="311"/>
                          <a:pt x="402" y="307"/>
                        </a:cubicBezTo>
                        <a:cubicBezTo>
                          <a:pt x="403" y="302"/>
                          <a:pt x="405" y="298"/>
                          <a:pt x="408" y="300"/>
                        </a:cubicBezTo>
                        <a:cubicBezTo>
                          <a:pt x="410" y="302"/>
                          <a:pt x="413" y="302"/>
                          <a:pt x="416" y="301"/>
                        </a:cubicBezTo>
                        <a:cubicBezTo>
                          <a:pt x="419" y="301"/>
                          <a:pt x="421" y="300"/>
                          <a:pt x="423" y="297"/>
                        </a:cubicBezTo>
                        <a:cubicBezTo>
                          <a:pt x="425" y="295"/>
                          <a:pt x="427" y="293"/>
                          <a:pt x="433" y="291"/>
                        </a:cubicBezTo>
                        <a:cubicBezTo>
                          <a:pt x="439" y="289"/>
                          <a:pt x="445" y="285"/>
                          <a:pt x="447" y="286"/>
                        </a:cubicBezTo>
                        <a:cubicBezTo>
                          <a:pt x="449" y="286"/>
                          <a:pt x="452" y="284"/>
                          <a:pt x="453" y="283"/>
                        </a:cubicBezTo>
                        <a:cubicBezTo>
                          <a:pt x="455" y="282"/>
                          <a:pt x="454" y="281"/>
                          <a:pt x="454" y="281"/>
                        </a:cubicBezTo>
                        <a:cubicBezTo>
                          <a:pt x="456" y="283"/>
                          <a:pt x="457" y="283"/>
                          <a:pt x="459" y="282"/>
                        </a:cubicBezTo>
                        <a:cubicBezTo>
                          <a:pt x="457" y="288"/>
                          <a:pt x="458" y="286"/>
                          <a:pt x="459" y="289"/>
                        </a:cubicBezTo>
                        <a:cubicBezTo>
                          <a:pt x="461" y="291"/>
                          <a:pt x="461" y="292"/>
                          <a:pt x="460" y="293"/>
                        </a:cubicBezTo>
                        <a:cubicBezTo>
                          <a:pt x="460" y="295"/>
                          <a:pt x="459" y="299"/>
                          <a:pt x="459" y="299"/>
                        </a:cubicBezTo>
                        <a:cubicBezTo>
                          <a:pt x="461" y="302"/>
                          <a:pt x="464" y="302"/>
                          <a:pt x="465" y="302"/>
                        </a:cubicBezTo>
                        <a:cubicBezTo>
                          <a:pt x="467" y="302"/>
                          <a:pt x="474" y="301"/>
                          <a:pt x="475" y="302"/>
                        </a:cubicBezTo>
                        <a:cubicBezTo>
                          <a:pt x="476" y="303"/>
                          <a:pt x="478" y="306"/>
                          <a:pt x="478" y="306"/>
                        </a:cubicBezTo>
                        <a:cubicBezTo>
                          <a:pt x="481" y="307"/>
                          <a:pt x="487" y="308"/>
                          <a:pt x="487" y="308"/>
                        </a:cubicBezTo>
                        <a:cubicBezTo>
                          <a:pt x="489" y="307"/>
                          <a:pt x="490" y="306"/>
                          <a:pt x="489" y="305"/>
                        </a:cubicBezTo>
                        <a:cubicBezTo>
                          <a:pt x="488" y="303"/>
                          <a:pt x="487" y="299"/>
                          <a:pt x="488" y="297"/>
                        </a:cubicBezTo>
                        <a:cubicBezTo>
                          <a:pt x="488" y="296"/>
                          <a:pt x="489" y="293"/>
                          <a:pt x="489" y="293"/>
                        </a:cubicBezTo>
                        <a:cubicBezTo>
                          <a:pt x="491" y="291"/>
                          <a:pt x="493" y="290"/>
                          <a:pt x="494" y="291"/>
                        </a:cubicBezTo>
                        <a:cubicBezTo>
                          <a:pt x="496" y="291"/>
                          <a:pt x="501" y="292"/>
                          <a:pt x="502" y="291"/>
                        </a:cubicBezTo>
                        <a:cubicBezTo>
                          <a:pt x="503" y="291"/>
                          <a:pt x="509" y="290"/>
                          <a:pt x="509" y="290"/>
                        </a:cubicBezTo>
                        <a:cubicBezTo>
                          <a:pt x="510" y="286"/>
                          <a:pt x="511" y="282"/>
                          <a:pt x="513" y="281"/>
                        </a:cubicBezTo>
                        <a:cubicBezTo>
                          <a:pt x="515" y="280"/>
                          <a:pt x="517" y="278"/>
                          <a:pt x="517" y="278"/>
                        </a:cubicBezTo>
                        <a:cubicBezTo>
                          <a:pt x="517" y="271"/>
                          <a:pt x="516" y="266"/>
                          <a:pt x="516" y="265"/>
                        </a:cubicBezTo>
                        <a:cubicBezTo>
                          <a:pt x="516" y="263"/>
                          <a:pt x="515" y="256"/>
                          <a:pt x="514" y="254"/>
                        </a:cubicBezTo>
                        <a:cubicBezTo>
                          <a:pt x="513" y="253"/>
                          <a:pt x="513" y="253"/>
                          <a:pt x="513" y="253"/>
                        </a:cubicBezTo>
                        <a:cubicBezTo>
                          <a:pt x="509" y="256"/>
                          <a:pt x="504" y="262"/>
                          <a:pt x="503" y="261"/>
                        </a:cubicBezTo>
                        <a:cubicBezTo>
                          <a:pt x="502" y="260"/>
                          <a:pt x="500" y="260"/>
                          <a:pt x="499" y="261"/>
                        </a:cubicBezTo>
                        <a:cubicBezTo>
                          <a:pt x="498" y="263"/>
                          <a:pt x="498" y="263"/>
                          <a:pt x="498" y="263"/>
                        </a:cubicBezTo>
                        <a:cubicBezTo>
                          <a:pt x="495" y="259"/>
                          <a:pt x="494" y="259"/>
                          <a:pt x="493" y="256"/>
                        </a:cubicBezTo>
                        <a:cubicBezTo>
                          <a:pt x="493" y="254"/>
                          <a:pt x="492" y="251"/>
                          <a:pt x="491" y="249"/>
                        </a:cubicBezTo>
                        <a:cubicBezTo>
                          <a:pt x="490" y="248"/>
                          <a:pt x="490" y="248"/>
                          <a:pt x="490" y="248"/>
                        </a:cubicBezTo>
                        <a:cubicBezTo>
                          <a:pt x="493" y="245"/>
                          <a:pt x="495" y="239"/>
                          <a:pt x="495" y="239"/>
                        </a:cubicBezTo>
                        <a:cubicBezTo>
                          <a:pt x="493" y="238"/>
                          <a:pt x="492" y="238"/>
                          <a:pt x="494" y="237"/>
                        </a:cubicBezTo>
                        <a:cubicBezTo>
                          <a:pt x="496" y="236"/>
                          <a:pt x="497" y="235"/>
                          <a:pt x="497" y="233"/>
                        </a:cubicBezTo>
                        <a:cubicBezTo>
                          <a:pt x="497" y="230"/>
                          <a:pt x="498" y="227"/>
                          <a:pt x="498" y="227"/>
                        </a:cubicBezTo>
                        <a:cubicBezTo>
                          <a:pt x="500" y="224"/>
                          <a:pt x="500" y="224"/>
                          <a:pt x="500" y="224"/>
                        </a:cubicBezTo>
                        <a:cubicBezTo>
                          <a:pt x="502" y="226"/>
                          <a:pt x="503" y="226"/>
                          <a:pt x="503" y="226"/>
                        </a:cubicBezTo>
                        <a:cubicBezTo>
                          <a:pt x="503" y="226"/>
                          <a:pt x="506" y="224"/>
                          <a:pt x="506" y="224"/>
                        </a:cubicBezTo>
                        <a:cubicBezTo>
                          <a:pt x="506" y="220"/>
                          <a:pt x="507" y="216"/>
                          <a:pt x="507" y="215"/>
                        </a:cubicBezTo>
                        <a:cubicBezTo>
                          <a:pt x="505" y="211"/>
                          <a:pt x="507" y="211"/>
                          <a:pt x="503" y="210"/>
                        </a:cubicBezTo>
                        <a:cubicBezTo>
                          <a:pt x="500" y="209"/>
                          <a:pt x="494" y="207"/>
                          <a:pt x="494" y="207"/>
                        </a:cubicBezTo>
                        <a:cubicBezTo>
                          <a:pt x="494" y="200"/>
                          <a:pt x="491" y="194"/>
                          <a:pt x="491" y="194"/>
                        </a:cubicBezTo>
                        <a:cubicBezTo>
                          <a:pt x="490" y="198"/>
                          <a:pt x="488" y="202"/>
                          <a:pt x="489" y="204"/>
                        </a:cubicBezTo>
                        <a:cubicBezTo>
                          <a:pt x="490" y="206"/>
                          <a:pt x="489" y="208"/>
                          <a:pt x="490" y="209"/>
                        </a:cubicBezTo>
                        <a:cubicBezTo>
                          <a:pt x="492" y="209"/>
                          <a:pt x="492" y="210"/>
                          <a:pt x="492" y="211"/>
                        </a:cubicBezTo>
                        <a:cubicBezTo>
                          <a:pt x="492" y="213"/>
                          <a:pt x="494" y="216"/>
                          <a:pt x="491" y="214"/>
                        </a:cubicBezTo>
                        <a:cubicBezTo>
                          <a:pt x="488" y="213"/>
                          <a:pt x="488" y="211"/>
                          <a:pt x="488" y="209"/>
                        </a:cubicBezTo>
                        <a:cubicBezTo>
                          <a:pt x="486" y="210"/>
                          <a:pt x="485" y="209"/>
                          <a:pt x="484" y="207"/>
                        </a:cubicBezTo>
                        <a:cubicBezTo>
                          <a:pt x="483" y="212"/>
                          <a:pt x="482" y="213"/>
                          <a:pt x="484" y="215"/>
                        </a:cubicBezTo>
                        <a:cubicBezTo>
                          <a:pt x="485" y="216"/>
                          <a:pt x="486" y="221"/>
                          <a:pt x="486" y="223"/>
                        </a:cubicBezTo>
                        <a:cubicBezTo>
                          <a:pt x="486" y="225"/>
                          <a:pt x="489" y="235"/>
                          <a:pt x="489" y="236"/>
                        </a:cubicBezTo>
                        <a:cubicBezTo>
                          <a:pt x="490" y="237"/>
                          <a:pt x="494" y="237"/>
                          <a:pt x="493" y="239"/>
                        </a:cubicBezTo>
                        <a:cubicBezTo>
                          <a:pt x="492" y="241"/>
                          <a:pt x="492" y="247"/>
                          <a:pt x="490" y="246"/>
                        </a:cubicBezTo>
                        <a:cubicBezTo>
                          <a:pt x="489" y="245"/>
                          <a:pt x="485" y="245"/>
                          <a:pt x="485" y="248"/>
                        </a:cubicBezTo>
                        <a:cubicBezTo>
                          <a:pt x="485" y="250"/>
                          <a:pt x="487" y="255"/>
                          <a:pt x="486" y="256"/>
                        </a:cubicBezTo>
                        <a:cubicBezTo>
                          <a:pt x="484" y="258"/>
                          <a:pt x="484" y="258"/>
                          <a:pt x="484" y="258"/>
                        </a:cubicBezTo>
                        <a:cubicBezTo>
                          <a:pt x="487" y="259"/>
                          <a:pt x="488" y="258"/>
                          <a:pt x="489" y="260"/>
                        </a:cubicBezTo>
                        <a:cubicBezTo>
                          <a:pt x="490" y="262"/>
                          <a:pt x="489" y="263"/>
                          <a:pt x="488" y="262"/>
                        </a:cubicBezTo>
                        <a:cubicBezTo>
                          <a:pt x="487" y="262"/>
                          <a:pt x="484" y="263"/>
                          <a:pt x="486" y="264"/>
                        </a:cubicBezTo>
                        <a:cubicBezTo>
                          <a:pt x="488" y="265"/>
                          <a:pt x="489" y="264"/>
                          <a:pt x="489" y="267"/>
                        </a:cubicBezTo>
                        <a:cubicBezTo>
                          <a:pt x="489" y="271"/>
                          <a:pt x="489" y="272"/>
                          <a:pt x="488" y="271"/>
                        </a:cubicBezTo>
                        <a:cubicBezTo>
                          <a:pt x="488" y="270"/>
                          <a:pt x="484" y="267"/>
                          <a:pt x="483" y="266"/>
                        </a:cubicBezTo>
                        <a:cubicBezTo>
                          <a:pt x="484" y="264"/>
                          <a:pt x="484" y="263"/>
                          <a:pt x="484" y="263"/>
                        </a:cubicBezTo>
                        <a:cubicBezTo>
                          <a:pt x="482" y="264"/>
                          <a:pt x="482" y="263"/>
                          <a:pt x="481" y="262"/>
                        </a:cubicBezTo>
                        <a:cubicBezTo>
                          <a:pt x="480" y="260"/>
                          <a:pt x="478" y="258"/>
                          <a:pt x="476" y="256"/>
                        </a:cubicBezTo>
                        <a:cubicBezTo>
                          <a:pt x="475" y="255"/>
                          <a:pt x="474" y="253"/>
                          <a:pt x="474" y="252"/>
                        </a:cubicBezTo>
                        <a:cubicBezTo>
                          <a:pt x="473" y="250"/>
                          <a:pt x="473" y="248"/>
                          <a:pt x="473" y="248"/>
                        </a:cubicBezTo>
                        <a:cubicBezTo>
                          <a:pt x="466" y="245"/>
                          <a:pt x="458" y="240"/>
                          <a:pt x="457" y="239"/>
                        </a:cubicBezTo>
                        <a:cubicBezTo>
                          <a:pt x="455" y="237"/>
                          <a:pt x="453" y="236"/>
                          <a:pt x="453" y="236"/>
                        </a:cubicBezTo>
                        <a:cubicBezTo>
                          <a:pt x="450" y="237"/>
                          <a:pt x="450" y="238"/>
                          <a:pt x="451" y="241"/>
                        </a:cubicBezTo>
                        <a:cubicBezTo>
                          <a:pt x="451" y="243"/>
                          <a:pt x="456" y="246"/>
                          <a:pt x="456" y="246"/>
                        </a:cubicBezTo>
                        <a:cubicBezTo>
                          <a:pt x="456" y="246"/>
                          <a:pt x="467" y="256"/>
                          <a:pt x="471" y="257"/>
                        </a:cubicBezTo>
                        <a:cubicBezTo>
                          <a:pt x="475" y="257"/>
                          <a:pt x="474" y="258"/>
                          <a:pt x="474" y="258"/>
                        </a:cubicBezTo>
                        <a:cubicBezTo>
                          <a:pt x="474" y="259"/>
                          <a:pt x="474" y="259"/>
                          <a:pt x="474" y="259"/>
                        </a:cubicBezTo>
                        <a:cubicBezTo>
                          <a:pt x="471" y="258"/>
                          <a:pt x="468" y="256"/>
                          <a:pt x="469" y="259"/>
                        </a:cubicBezTo>
                        <a:cubicBezTo>
                          <a:pt x="470" y="261"/>
                          <a:pt x="473" y="264"/>
                          <a:pt x="472" y="265"/>
                        </a:cubicBezTo>
                        <a:cubicBezTo>
                          <a:pt x="471" y="266"/>
                          <a:pt x="471" y="272"/>
                          <a:pt x="471" y="272"/>
                        </a:cubicBezTo>
                        <a:cubicBezTo>
                          <a:pt x="471" y="272"/>
                          <a:pt x="469" y="270"/>
                          <a:pt x="469" y="268"/>
                        </a:cubicBezTo>
                        <a:cubicBezTo>
                          <a:pt x="470" y="265"/>
                          <a:pt x="467" y="262"/>
                          <a:pt x="467" y="261"/>
                        </a:cubicBezTo>
                        <a:cubicBezTo>
                          <a:pt x="463" y="260"/>
                          <a:pt x="463" y="260"/>
                          <a:pt x="463" y="260"/>
                        </a:cubicBezTo>
                        <a:cubicBezTo>
                          <a:pt x="463" y="260"/>
                          <a:pt x="462" y="258"/>
                          <a:pt x="460" y="258"/>
                        </a:cubicBezTo>
                        <a:cubicBezTo>
                          <a:pt x="458" y="257"/>
                          <a:pt x="457" y="256"/>
                          <a:pt x="457" y="256"/>
                        </a:cubicBezTo>
                        <a:cubicBezTo>
                          <a:pt x="454" y="255"/>
                          <a:pt x="454" y="255"/>
                          <a:pt x="454" y="255"/>
                        </a:cubicBezTo>
                        <a:cubicBezTo>
                          <a:pt x="454" y="255"/>
                          <a:pt x="452" y="254"/>
                          <a:pt x="451" y="253"/>
                        </a:cubicBezTo>
                        <a:cubicBezTo>
                          <a:pt x="451" y="251"/>
                          <a:pt x="448" y="248"/>
                          <a:pt x="447" y="247"/>
                        </a:cubicBezTo>
                        <a:cubicBezTo>
                          <a:pt x="446" y="245"/>
                          <a:pt x="444" y="245"/>
                          <a:pt x="443" y="246"/>
                        </a:cubicBezTo>
                        <a:cubicBezTo>
                          <a:pt x="443" y="246"/>
                          <a:pt x="439" y="250"/>
                          <a:pt x="439" y="252"/>
                        </a:cubicBezTo>
                        <a:cubicBezTo>
                          <a:pt x="438" y="254"/>
                          <a:pt x="436" y="254"/>
                          <a:pt x="434" y="253"/>
                        </a:cubicBezTo>
                        <a:cubicBezTo>
                          <a:pt x="434" y="253"/>
                          <a:pt x="432" y="255"/>
                          <a:pt x="429" y="255"/>
                        </a:cubicBezTo>
                        <a:cubicBezTo>
                          <a:pt x="430" y="256"/>
                          <a:pt x="430" y="259"/>
                          <a:pt x="430" y="263"/>
                        </a:cubicBezTo>
                        <a:cubicBezTo>
                          <a:pt x="430" y="263"/>
                          <a:pt x="426" y="267"/>
                          <a:pt x="425" y="268"/>
                        </a:cubicBezTo>
                        <a:cubicBezTo>
                          <a:pt x="423" y="270"/>
                          <a:pt x="424" y="271"/>
                          <a:pt x="423" y="274"/>
                        </a:cubicBezTo>
                        <a:cubicBezTo>
                          <a:pt x="422" y="276"/>
                          <a:pt x="423" y="279"/>
                          <a:pt x="423" y="279"/>
                        </a:cubicBezTo>
                        <a:cubicBezTo>
                          <a:pt x="424" y="280"/>
                          <a:pt x="424" y="280"/>
                          <a:pt x="424" y="280"/>
                        </a:cubicBezTo>
                        <a:cubicBezTo>
                          <a:pt x="424" y="280"/>
                          <a:pt x="423" y="283"/>
                          <a:pt x="423" y="284"/>
                        </a:cubicBezTo>
                        <a:cubicBezTo>
                          <a:pt x="423" y="286"/>
                          <a:pt x="420" y="291"/>
                          <a:pt x="418" y="292"/>
                        </a:cubicBezTo>
                        <a:cubicBezTo>
                          <a:pt x="418" y="292"/>
                          <a:pt x="416" y="293"/>
                          <a:pt x="412" y="293"/>
                        </a:cubicBezTo>
                        <a:cubicBezTo>
                          <a:pt x="409" y="293"/>
                          <a:pt x="409" y="295"/>
                          <a:pt x="409" y="295"/>
                        </a:cubicBezTo>
                        <a:cubicBezTo>
                          <a:pt x="409" y="295"/>
                          <a:pt x="408" y="297"/>
                          <a:pt x="407" y="297"/>
                        </a:cubicBezTo>
                        <a:cubicBezTo>
                          <a:pt x="407" y="297"/>
                          <a:pt x="403" y="294"/>
                          <a:pt x="402" y="292"/>
                        </a:cubicBezTo>
                        <a:cubicBezTo>
                          <a:pt x="401" y="290"/>
                          <a:pt x="396" y="292"/>
                          <a:pt x="394" y="292"/>
                        </a:cubicBezTo>
                        <a:cubicBezTo>
                          <a:pt x="394" y="292"/>
                          <a:pt x="394" y="288"/>
                          <a:pt x="394" y="286"/>
                        </a:cubicBezTo>
                        <a:cubicBezTo>
                          <a:pt x="394" y="285"/>
                          <a:pt x="393" y="284"/>
                          <a:pt x="392" y="283"/>
                        </a:cubicBezTo>
                        <a:cubicBezTo>
                          <a:pt x="390" y="283"/>
                          <a:pt x="391" y="281"/>
                          <a:pt x="391" y="280"/>
                        </a:cubicBezTo>
                        <a:cubicBezTo>
                          <a:pt x="392" y="279"/>
                          <a:pt x="392" y="270"/>
                          <a:pt x="392" y="268"/>
                        </a:cubicBezTo>
                        <a:cubicBezTo>
                          <a:pt x="392" y="267"/>
                          <a:pt x="392" y="264"/>
                          <a:pt x="390" y="263"/>
                        </a:cubicBezTo>
                        <a:cubicBezTo>
                          <a:pt x="389" y="261"/>
                          <a:pt x="393" y="257"/>
                          <a:pt x="393" y="257"/>
                        </a:cubicBezTo>
                        <a:cubicBezTo>
                          <a:pt x="393" y="257"/>
                          <a:pt x="394" y="257"/>
                          <a:pt x="395" y="257"/>
                        </a:cubicBezTo>
                        <a:cubicBezTo>
                          <a:pt x="397" y="257"/>
                          <a:pt x="400" y="256"/>
                          <a:pt x="402" y="257"/>
                        </a:cubicBezTo>
                        <a:cubicBezTo>
                          <a:pt x="408" y="257"/>
                          <a:pt x="412" y="256"/>
                          <a:pt x="414" y="257"/>
                        </a:cubicBezTo>
                        <a:cubicBezTo>
                          <a:pt x="413" y="253"/>
                          <a:pt x="413" y="242"/>
                          <a:pt x="413" y="241"/>
                        </a:cubicBezTo>
                        <a:cubicBezTo>
                          <a:pt x="411" y="240"/>
                          <a:pt x="408" y="240"/>
                          <a:pt x="410" y="237"/>
                        </a:cubicBezTo>
                        <a:cubicBezTo>
                          <a:pt x="406" y="236"/>
                          <a:pt x="404" y="235"/>
                          <a:pt x="403" y="235"/>
                        </a:cubicBezTo>
                        <a:cubicBezTo>
                          <a:pt x="400" y="233"/>
                          <a:pt x="400" y="232"/>
                          <a:pt x="401" y="231"/>
                        </a:cubicBezTo>
                        <a:cubicBezTo>
                          <a:pt x="403" y="229"/>
                          <a:pt x="409" y="230"/>
                          <a:pt x="409" y="230"/>
                        </a:cubicBezTo>
                        <a:cubicBezTo>
                          <a:pt x="407" y="226"/>
                          <a:pt x="406" y="224"/>
                          <a:pt x="406" y="224"/>
                        </a:cubicBezTo>
                        <a:cubicBezTo>
                          <a:pt x="406" y="224"/>
                          <a:pt x="410" y="224"/>
                          <a:pt x="411" y="224"/>
                        </a:cubicBezTo>
                        <a:cubicBezTo>
                          <a:pt x="413" y="225"/>
                          <a:pt x="414" y="222"/>
                          <a:pt x="414" y="220"/>
                        </a:cubicBezTo>
                        <a:cubicBezTo>
                          <a:pt x="414" y="218"/>
                          <a:pt x="413" y="218"/>
                          <a:pt x="415" y="216"/>
                        </a:cubicBezTo>
                        <a:cubicBezTo>
                          <a:pt x="418" y="214"/>
                          <a:pt x="419" y="209"/>
                          <a:pt x="419" y="206"/>
                        </a:cubicBezTo>
                        <a:cubicBezTo>
                          <a:pt x="419" y="203"/>
                          <a:pt x="421" y="202"/>
                          <a:pt x="423" y="202"/>
                        </a:cubicBezTo>
                        <a:cubicBezTo>
                          <a:pt x="423" y="202"/>
                          <a:pt x="423" y="195"/>
                          <a:pt x="423" y="193"/>
                        </a:cubicBezTo>
                        <a:cubicBezTo>
                          <a:pt x="423" y="191"/>
                          <a:pt x="420" y="186"/>
                          <a:pt x="419" y="185"/>
                        </a:cubicBezTo>
                        <a:cubicBezTo>
                          <a:pt x="417" y="183"/>
                          <a:pt x="418" y="181"/>
                          <a:pt x="420" y="178"/>
                        </a:cubicBezTo>
                        <a:cubicBezTo>
                          <a:pt x="422" y="184"/>
                          <a:pt x="422" y="184"/>
                          <a:pt x="422" y="184"/>
                        </a:cubicBezTo>
                        <a:cubicBezTo>
                          <a:pt x="423" y="184"/>
                          <a:pt x="423" y="184"/>
                          <a:pt x="423" y="184"/>
                        </a:cubicBezTo>
                        <a:cubicBezTo>
                          <a:pt x="425" y="185"/>
                          <a:pt x="424" y="185"/>
                          <a:pt x="423" y="187"/>
                        </a:cubicBezTo>
                        <a:cubicBezTo>
                          <a:pt x="423" y="189"/>
                          <a:pt x="424" y="191"/>
                          <a:pt x="425" y="192"/>
                        </a:cubicBezTo>
                        <a:cubicBezTo>
                          <a:pt x="425" y="192"/>
                          <a:pt x="428" y="193"/>
                          <a:pt x="430" y="192"/>
                        </a:cubicBezTo>
                        <a:cubicBezTo>
                          <a:pt x="432" y="191"/>
                          <a:pt x="435" y="193"/>
                          <a:pt x="437" y="195"/>
                        </a:cubicBezTo>
                        <a:cubicBezTo>
                          <a:pt x="437" y="195"/>
                          <a:pt x="439" y="189"/>
                          <a:pt x="440" y="188"/>
                        </a:cubicBezTo>
                        <a:cubicBezTo>
                          <a:pt x="440" y="187"/>
                          <a:pt x="443" y="187"/>
                          <a:pt x="444" y="188"/>
                        </a:cubicBezTo>
                        <a:cubicBezTo>
                          <a:pt x="444" y="188"/>
                          <a:pt x="445" y="183"/>
                          <a:pt x="445" y="183"/>
                        </a:cubicBezTo>
                        <a:cubicBezTo>
                          <a:pt x="446" y="182"/>
                          <a:pt x="444" y="179"/>
                          <a:pt x="444" y="178"/>
                        </a:cubicBezTo>
                        <a:cubicBezTo>
                          <a:pt x="444" y="176"/>
                          <a:pt x="443" y="175"/>
                          <a:pt x="442" y="174"/>
                        </a:cubicBezTo>
                        <a:cubicBezTo>
                          <a:pt x="441" y="173"/>
                          <a:pt x="440" y="171"/>
                          <a:pt x="440" y="170"/>
                        </a:cubicBezTo>
                        <a:cubicBezTo>
                          <a:pt x="439" y="169"/>
                          <a:pt x="442" y="169"/>
                          <a:pt x="443" y="170"/>
                        </a:cubicBezTo>
                        <a:cubicBezTo>
                          <a:pt x="446" y="171"/>
                          <a:pt x="445" y="170"/>
                          <a:pt x="444" y="169"/>
                        </a:cubicBezTo>
                        <a:cubicBezTo>
                          <a:pt x="443" y="168"/>
                          <a:pt x="441" y="166"/>
                          <a:pt x="440" y="165"/>
                        </a:cubicBezTo>
                        <a:cubicBezTo>
                          <a:pt x="439" y="164"/>
                          <a:pt x="438" y="163"/>
                          <a:pt x="437" y="161"/>
                        </a:cubicBezTo>
                        <a:cubicBezTo>
                          <a:pt x="436" y="159"/>
                          <a:pt x="441" y="156"/>
                          <a:pt x="442" y="156"/>
                        </a:cubicBezTo>
                        <a:cubicBezTo>
                          <a:pt x="443" y="157"/>
                          <a:pt x="443" y="154"/>
                          <a:pt x="443" y="151"/>
                        </a:cubicBezTo>
                        <a:cubicBezTo>
                          <a:pt x="443" y="149"/>
                          <a:pt x="440" y="150"/>
                          <a:pt x="439" y="150"/>
                        </a:cubicBezTo>
                        <a:cubicBezTo>
                          <a:pt x="439" y="150"/>
                          <a:pt x="438" y="151"/>
                          <a:pt x="437" y="153"/>
                        </a:cubicBezTo>
                        <a:cubicBezTo>
                          <a:pt x="436" y="155"/>
                          <a:pt x="436" y="155"/>
                          <a:pt x="435" y="159"/>
                        </a:cubicBezTo>
                        <a:cubicBezTo>
                          <a:pt x="435" y="159"/>
                          <a:pt x="433" y="159"/>
                          <a:pt x="431" y="157"/>
                        </a:cubicBezTo>
                        <a:cubicBezTo>
                          <a:pt x="428" y="156"/>
                          <a:pt x="428" y="155"/>
                          <a:pt x="426" y="151"/>
                        </a:cubicBezTo>
                        <a:cubicBezTo>
                          <a:pt x="423" y="147"/>
                          <a:pt x="422" y="144"/>
                          <a:pt x="421" y="139"/>
                        </a:cubicBezTo>
                        <a:cubicBezTo>
                          <a:pt x="420" y="133"/>
                          <a:pt x="419" y="134"/>
                          <a:pt x="416" y="132"/>
                        </a:cubicBezTo>
                        <a:cubicBezTo>
                          <a:pt x="412" y="135"/>
                          <a:pt x="416" y="139"/>
                          <a:pt x="418" y="141"/>
                        </a:cubicBezTo>
                        <a:cubicBezTo>
                          <a:pt x="420" y="143"/>
                          <a:pt x="419" y="145"/>
                          <a:pt x="419" y="149"/>
                        </a:cubicBezTo>
                        <a:cubicBezTo>
                          <a:pt x="419" y="149"/>
                          <a:pt x="423" y="157"/>
                          <a:pt x="424" y="160"/>
                        </a:cubicBezTo>
                        <a:cubicBezTo>
                          <a:pt x="424" y="160"/>
                          <a:pt x="427" y="161"/>
                          <a:pt x="429" y="163"/>
                        </a:cubicBezTo>
                        <a:cubicBezTo>
                          <a:pt x="432" y="165"/>
                          <a:pt x="428" y="169"/>
                          <a:pt x="428" y="170"/>
                        </a:cubicBezTo>
                        <a:cubicBezTo>
                          <a:pt x="427" y="171"/>
                          <a:pt x="432" y="178"/>
                          <a:pt x="433" y="180"/>
                        </a:cubicBezTo>
                        <a:cubicBezTo>
                          <a:pt x="434" y="182"/>
                          <a:pt x="434" y="183"/>
                          <a:pt x="431" y="183"/>
                        </a:cubicBezTo>
                        <a:cubicBezTo>
                          <a:pt x="432" y="184"/>
                          <a:pt x="432" y="187"/>
                          <a:pt x="430" y="188"/>
                        </a:cubicBezTo>
                        <a:cubicBezTo>
                          <a:pt x="428" y="188"/>
                          <a:pt x="430" y="190"/>
                          <a:pt x="429" y="190"/>
                        </a:cubicBezTo>
                        <a:cubicBezTo>
                          <a:pt x="429" y="190"/>
                          <a:pt x="426" y="185"/>
                          <a:pt x="426" y="183"/>
                        </a:cubicBezTo>
                        <a:cubicBezTo>
                          <a:pt x="426" y="180"/>
                          <a:pt x="421" y="175"/>
                          <a:pt x="420" y="174"/>
                        </a:cubicBezTo>
                        <a:cubicBezTo>
                          <a:pt x="419" y="172"/>
                          <a:pt x="419" y="170"/>
                          <a:pt x="416" y="169"/>
                        </a:cubicBezTo>
                        <a:cubicBezTo>
                          <a:pt x="415" y="168"/>
                          <a:pt x="414" y="168"/>
                          <a:pt x="414" y="171"/>
                        </a:cubicBezTo>
                        <a:cubicBezTo>
                          <a:pt x="415" y="173"/>
                          <a:pt x="413" y="173"/>
                          <a:pt x="414" y="176"/>
                        </a:cubicBezTo>
                        <a:cubicBezTo>
                          <a:pt x="414" y="180"/>
                          <a:pt x="412" y="179"/>
                          <a:pt x="408" y="176"/>
                        </a:cubicBezTo>
                        <a:cubicBezTo>
                          <a:pt x="408" y="176"/>
                          <a:pt x="406" y="171"/>
                          <a:pt x="403" y="168"/>
                        </a:cubicBezTo>
                        <a:cubicBezTo>
                          <a:pt x="401" y="164"/>
                          <a:pt x="402" y="150"/>
                          <a:pt x="402" y="148"/>
                        </a:cubicBezTo>
                        <a:cubicBezTo>
                          <a:pt x="403" y="145"/>
                          <a:pt x="403" y="142"/>
                          <a:pt x="401" y="138"/>
                        </a:cubicBezTo>
                        <a:cubicBezTo>
                          <a:pt x="399" y="135"/>
                          <a:pt x="398" y="126"/>
                          <a:pt x="398" y="123"/>
                        </a:cubicBezTo>
                        <a:cubicBezTo>
                          <a:pt x="399" y="121"/>
                          <a:pt x="397" y="122"/>
                          <a:pt x="399" y="120"/>
                        </a:cubicBezTo>
                        <a:cubicBezTo>
                          <a:pt x="400" y="118"/>
                          <a:pt x="402" y="112"/>
                          <a:pt x="401" y="110"/>
                        </a:cubicBezTo>
                        <a:cubicBezTo>
                          <a:pt x="401" y="108"/>
                          <a:pt x="403" y="108"/>
                          <a:pt x="405" y="110"/>
                        </a:cubicBezTo>
                        <a:cubicBezTo>
                          <a:pt x="407" y="113"/>
                          <a:pt x="407" y="113"/>
                          <a:pt x="409" y="111"/>
                        </a:cubicBezTo>
                        <a:cubicBezTo>
                          <a:pt x="409" y="111"/>
                          <a:pt x="416" y="112"/>
                          <a:pt x="419" y="112"/>
                        </a:cubicBezTo>
                        <a:cubicBezTo>
                          <a:pt x="422" y="112"/>
                          <a:pt x="424" y="113"/>
                          <a:pt x="424" y="115"/>
                        </a:cubicBezTo>
                        <a:cubicBezTo>
                          <a:pt x="425" y="118"/>
                          <a:pt x="426" y="118"/>
                          <a:pt x="426" y="120"/>
                        </a:cubicBezTo>
                        <a:cubicBezTo>
                          <a:pt x="426" y="122"/>
                          <a:pt x="422" y="121"/>
                          <a:pt x="419" y="122"/>
                        </a:cubicBezTo>
                        <a:cubicBezTo>
                          <a:pt x="421" y="123"/>
                          <a:pt x="428" y="127"/>
                          <a:pt x="431" y="129"/>
                        </a:cubicBezTo>
                        <a:cubicBezTo>
                          <a:pt x="435" y="129"/>
                          <a:pt x="435" y="129"/>
                          <a:pt x="435" y="129"/>
                        </a:cubicBezTo>
                        <a:cubicBezTo>
                          <a:pt x="435" y="129"/>
                          <a:pt x="434" y="126"/>
                          <a:pt x="433" y="126"/>
                        </a:cubicBezTo>
                        <a:cubicBezTo>
                          <a:pt x="432" y="125"/>
                          <a:pt x="429" y="119"/>
                          <a:pt x="428" y="118"/>
                        </a:cubicBezTo>
                        <a:cubicBezTo>
                          <a:pt x="427" y="117"/>
                          <a:pt x="427" y="115"/>
                          <a:pt x="429" y="115"/>
                        </a:cubicBezTo>
                        <a:cubicBezTo>
                          <a:pt x="430" y="116"/>
                          <a:pt x="428" y="112"/>
                          <a:pt x="427" y="112"/>
                        </a:cubicBezTo>
                        <a:cubicBezTo>
                          <a:pt x="426" y="112"/>
                          <a:pt x="422" y="108"/>
                          <a:pt x="420" y="108"/>
                        </a:cubicBezTo>
                        <a:cubicBezTo>
                          <a:pt x="418" y="108"/>
                          <a:pt x="419" y="106"/>
                          <a:pt x="422" y="105"/>
                        </a:cubicBezTo>
                        <a:cubicBezTo>
                          <a:pt x="424" y="104"/>
                          <a:pt x="425" y="107"/>
                          <a:pt x="427" y="109"/>
                        </a:cubicBezTo>
                        <a:cubicBezTo>
                          <a:pt x="429" y="110"/>
                          <a:pt x="428" y="106"/>
                          <a:pt x="425" y="105"/>
                        </a:cubicBezTo>
                        <a:cubicBezTo>
                          <a:pt x="423" y="105"/>
                          <a:pt x="423" y="101"/>
                          <a:pt x="422" y="99"/>
                        </a:cubicBezTo>
                        <a:cubicBezTo>
                          <a:pt x="421" y="98"/>
                          <a:pt x="416" y="91"/>
                          <a:pt x="415" y="89"/>
                        </a:cubicBezTo>
                        <a:cubicBezTo>
                          <a:pt x="415" y="89"/>
                          <a:pt x="411" y="85"/>
                          <a:pt x="411" y="83"/>
                        </a:cubicBezTo>
                        <a:cubicBezTo>
                          <a:pt x="411" y="81"/>
                          <a:pt x="404" y="75"/>
                          <a:pt x="402" y="74"/>
                        </a:cubicBezTo>
                        <a:cubicBezTo>
                          <a:pt x="399" y="73"/>
                          <a:pt x="397" y="71"/>
                          <a:pt x="398" y="69"/>
                        </a:cubicBezTo>
                        <a:cubicBezTo>
                          <a:pt x="402" y="73"/>
                          <a:pt x="402" y="73"/>
                          <a:pt x="402" y="73"/>
                        </a:cubicBezTo>
                        <a:cubicBezTo>
                          <a:pt x="402" y="73"/>
                          <a:pt x="410" y="74"/>
                          <a:pt x="412" y="77"/>
                        </a:cubicBezTo>
                        <a:cubicBezTo>
                          <a:pt x="414" y="79"/>
                          <a:pt x="419" y="80"/>
                          <a:pt x="422" y="82"/>
                        </a:cubicBezTo>
                        <a:cubicBezTo>
                          <a:pt x="425" y="84"/>
                          <a:pt x="425" y="81"/>
                          <a:pt x="422" y="79"/>
                        </a:cubicBezTo>
                        <a:cubicBezTo>
                          <a:pt x="420" y="77"/>
                          <a:pt x="418" y="73"/>
                          <a:pt x="415" y="71"/>
                        </a:cubicBezTo>
                        <a:cubicBezTo>
                          <a:pt x="412" y="69"/>
                          <a:pt x="411" y="70"/>
                          <a:pt x="412" y="73"/>
                        </a:cubicBezTo>
                        <a:cubicBezTo>
                          <a:pt x="413" y="75"/>
                          <a:pt x="412" y="74"/>
                          <a:pt x="406" y="72"/>
                        </a:cubicBezTo>
                        <a:cubicBezTo>
                          <a:pt x="399" y="70"/>
                          <a:pt x="402" y="70"/>
                          <a:pt x="402" y="69"/>
                        </a:cubicBezTo>
                        <a:cubicBezTo>
                          <a:pt x="402" y="68"/>
                          <a:pt x="402" y="67"/>
                          <a:pt x="398" y="65"/>
                        </a:cubicBezTo>
                        <a:cubicBezTo>
                          <a:pt x="394" y="64"/>
                          <a:pt x="396" y="62"/>
                          <a:pt x="396" y="61"/>
                        </a:cubicBezTo>
                        <a:cubicBezTo>
                          <a:pt x="396" y="61"/>
                          <a:pt x="392" y="62"/>
                          <a:pt x="390" y="61"/>
                        </a:cubicBezTo>
                        <a:cubicBezTo>
                          <a:pt x="388" y="59"/>
                          <a:pt x="385" y="56"/>
                          <a:pt x="382" y="56"/>
                        </a:cubicBezTo>
                        <a:cubicBezTo>
                          <a:pt x="379" y="55"/>
                          <a:pt x="378" y="53"/>
                          <a:pt x="375" y="52"/>
                        </a:cubicBezTo>
                        <a:cubicBezTo>
                          <a:pt x="373" y="50"/>
                          <a:pt x="367" y="47"/>
                          <a:pt x="365" y="46"/>
                        </a:cubicBezTo>
                        <a:cubicBezTo>
                          <a:pt x="364" y="44"/>
                          <a:pt x="359" y="42"/>
                          <a:pt x="357" y="42"/>
                        </a:cubicBezTo>
                        <a:cubicBezTo>
                          <a:pt x="355" y="43"/>
                          <a:pt x="355" y="40"/>
                          <a:pt x="354" y="38"/>
                        </a:cubicBezTo>
                        <a:cubicBezTo>
                          <a:pt x="352" y="36"/>
                          <a:pt x="355" y="37"/>
                          <a:pt x="358" y="37"/>
                        </a:cubicBezTo>
                        <a:cubicBezTo>
                          <a:pt x="360" y="38"/>
                          <a:pt x="360" y="38"/>
                          <a:pt x="367" y="40"/>
                        </a:cubicBezTo>
                        <a:cubicBezTo>
                          <a:pt x="369" y="41"/>
                          <a:pt x="370" y="41"/>
                          <a:pt x="370" y="41"/>
                        </a:cubicBezTo>
                        <a:cubicBezTo>
                          <a:pt x="371" y="41"/>
                          <a:pt x="371" y="41"/>
                          <a:pt x="371" y="41"/>
                        </a:cubicBezTo>
                        <a:cubicBezTo>
                          <a:pt x="371" y="41"/>
                          <a:pt x="370" y="40"/>
                          <a:pt x="369" y="40"/>
                        </a:cubicBezTo>
                        <a:cubicBezTo>
                          <a:pt x="368" y="39"/>
                          <a:pt x="366" y="38"/>
                          <a:pt x="364" y="38"/>
                        </a:cubicBezTo>
                        <a:cubicBezTo>
                          <a:pt x="361" y="38"/>
                          <a:pt x="356" y="34"/>
                          <a:pt x="352" y="32"/>
                        </a:cubicBezTo>
                        <a:cubicBezTo>
                          <a:pt x="347" y="31"/>
                          <a:pt x="342" y="28"/>
                          <a:pt x="342" y="28"/>
                        </a:cubicBezTo>
                        <a:cubicBezTo>
                          <a:pt x="342" y="28"/>
                          <a:pt x="337" y="24"/>
                          <a:pt x="335" y="21"/>
                        </a:cubicBezTo>
                        <a:cubicBezTo>
                          <a:pt x="333" y="22"/>
                          <a:pt x="321" y="18"/>
                          <a:pt x="318" y="18"/>
                        </a:cubicBezTo>
                        <a:cubicBezTo>
                          <a:pt x="315" y="18"/>
                          <a:pt x="308" y="14"/>
                          <a:pt x="307" y="14"/>
                        </a:cubicBezTo>
                        <a:cubicBezTo>
                          <a:pt x="305" y="15"/>
                          <a:pt x="299" y="13"/>
                          <a:pt x="296" y="12"/>
                        </a:cubicBezTo>
                        <a:cubicBezTo>
                          <a:pt x="293" y="11"/>
                          <a:pt x="291" y="12"/>
                          <a:pt x="290" y="12"/>
                        </a:cubicBezTo>
                        <a:cubicBezTo>
                          <a:pt x="289" y="11"/>
                          <a:pt x="285" y="12"/>
                          <a:pt x="284" y="10"/>
                        </a:cubicBezTo>
                        <a:cubicBezTo>
                          <a:pt x="282" y="9"/>
                          <a:pt x="282" y="9"/>
                          <a:pt x="278" y="9"/>
                        </a:cubicBezTo>
                        <a:cubicBezTo>
                          <a:pt x="277" y="9"/>
                          <a:pt x="274" y="8"/>
                          <a:pt x="273" y="9"/>
                        </a:cubicBezTo>
                        <a:cubicBezTo>
                          <a:pt x="272" y="9"/>
                          <a:pt x="270" y="8"/>
                          <a:pt x="269" y="9"/>
                        </a:cubicBezTo>
                        <a:cubicBezTo>
                          <a:pt x="268" y="9"/>
                          <a:pt x="266" y="9"/>
                          <a:pt x="265" y="9"/>
                        </a:cubicBezTo>
                        <a:cubicBezTo>
                          <a:pt x="264" y="9"/>
                          <a:pt x="263" y="8"/>
                          <a:pt x="261" y="9"/>
                        </a:cubicBezTo>
                        <a:cubicBezTo>
                          <a:pt x="260" y="10"/>
                          <a:pt x="257" y="9"/>
                          <a:pt x="257" y="9"/>
                        </a:cubicBezTo>
                        <a:cubicBezTo>
                          <a:pt x="257" y="9"/>
                          <a:pt x="253" y="8"/>
                          <a:pt x="253" y="9"/>
                        </a:cubicBezTo>
                        <a:cubicBezTo>
                          <a:pt x="252" y="10"/>
                          <a:pt x="250" y="10"/>
                          <a:pt x="249" y="9"/>
                        </a:cubicBezTo>
                        <a:cubicBezTo>
                          <a:pt x="247" y="9"/>
                          <a:pt x="244" y="9"/>
                          <a:pt x="244" y="9"/>
                        </a:cubicBezTo>
                        <a:cubicBezTo>
                          <a:pt x="243" y="10"/>
                          <a:pt x="241" y="10"/>
                          <a:pt x="241" y="10"/>
                        </a:cubicBezTo>
                        <a:cubicBezTo>
                          <a:pt x="240" y="10"/>
                          <a:pt x="235" y="10"/>
                          <a:pt x="235" y="10"/>
                        </a:cubicBezTo>
                        <a:cubicBezTo>
                          <a:pt x="235" y="10"/>
                          <a:pt x="232" y="10"/>
                          <a:pt x="231" y="10"/>
                        </a:cubicBezTo>
                        <a:cubicBezTo>
                          <a:pt x="231" y="11"/>
                          <a:pt x="229" y="10"/>
                          <a:pt x="228" y="9"/>
                        </a:cubicBezTo>
                        <a:cubicBezTo>
                          <a:pt x="227" y="9"/>
                          <a:pt x="225" y="9"/>
                          <a:pt x="224" y="10"/>
                        </a:cubicBezTo>
                        <a:cubicBezTo>
                          <a:pt x="224" y="9"/>
                          <a:pt x="224" y="8"/>
                          <a:pt x="223" y="8"/>
                        </a:cubicBezTo>
                        <a:cubicBezTo>
                          <a:pt x="222" y="8"/>
                          <a:pt x="222" y="7"/>
                          <a:pt x="222" y="7"/>
                        </a:cubicBezTo>
                        <a:cubicBezTo>
                          <a:pt x="223" y="7"/>
                          <a:pt x="223" y="7"/>
                          <a:pt x="223" y="7"/>
                        </a:cubicBezTo>
                        <a:cubicBezTo>
                          <a:pt x="224" y="7"/>
                          <a:pt x="225" y="7"/>
                          <a:pt x="226" y="7"/>
                        </a:cubicBezTo>
                        <a:cubicBezTo>
                          <a:pt x="226" y="7"/>
                          <a:pt x="228" y="7"/>
                          <a:pt x="229" y="7"/>
                        </a:cubicBezTo>
                        <a:cubicBezTo>
                          <a:pt x="230" y="7"/>
                          <a:pt x="233" y="7"/>
                          <a:pt x="234" y="7"/>
                        </a:cubicBezTo>
                        <a:cubicBezTo>
                          <a:pt x="240" y="8"/>
                          <a:pt x="241" y="6"/>
                          <a:pt x="238" y="6"/>
                        </a:cubicBezTo>
                        <a:cubicBezTo>
                          <a:pt x="237" y="5"/>
                          <a:pt x="235" y="5"/>
                          <a:pt x="235" y="5"/>
                        </a:cubicBezTo>
                        <a:cubicBezTo>
                          <a:pt x="235" y="4"/>
                          <a:pt x="234" y="4"/>
                          <a:pt x="233" y="3"/>
                        </a:cubicBezTo>
                        <a:cubicBezTo>
                          <a:pt x="232" y="3"/>
                          <a:pt x="232" y="4"/>
                          <a:pt x="232" y="3"/>
                        </a:cubicBezTo>
                        <a:cubicBezTo>
                          <a:pt x="232" y="3"/>
                          <a:pt x="233" y="2"/>
                          <a:pt x="235" y="2"/>
                        </a:cubicBezTo>
                        <a:cubicBezTo>
                          <a:pt x="236" y="2"/>
                          <a:pt x="237" y="2"/>
                          <a:pt x="238" y="2"/>
                        </a:cubicBezTo>
                        <a:cubicBezTo>
                          <a:pt x="238" y="1"/>
                          <a:pt x="240" y="0"/>
                          <a:pt x="241" y="0"/>
                        </a:cubicBezTo>
                        <a:cubicBezTo>
                          <a:pt x="242" y="0"/>
                          <a:pt x="244" y="1"/>
                          <a:pt x="245" y="0"/>
                        </a:cubicBezTo>
                        <a:cubicBezTo>
                          <a:pt x="246" y="0"/>
                          <a:pt x="249" y="0"/>
                          <a:pt x="250" y="0"/>
                        </a:cubicBezTo>
                        <a:cubicBezTo>
                          <a:pt x="251" y="0"/>
                          <a:pt x="253" y="0"/>
                          <a:pt x="253" y="0"/>
                        </a:cubicBezTo>
                        <a:cubicBezTo>
                          <a:pt x="253" y="0"/>
                          <a:pt x="252" y="0"/>
                          <a:pt x="254" y="0"/>
                        </a:cubicBezTo>
                        <a:cubicBezTo>
                          <a:pt x="257" y="0"/>
                          <a:pt x="264" y="1"/>
                          <a:pt x="266" y="1"/>
                        </a:cubicBezTo>
                        <a:cubicBezTo>
                          <a:pt x="267" y="1"/>
                          <a:pt x="271" y="2"/>
                          <a:pt x="272" y="2"/>
                        </a:cubicBezTo>
                        <a:cubicBezTo>
                          <a:pt x="273" y="1"/>
                          <a:pt x="279" y="2"/>
                          <a:pt x="279" y="2"/>
                        </a:cubicBezTo>
                        <a:cubicBezTo>
                          <a:pt x="296" y="5"/>
                          <a:pt x="313" y="8"/>
                          <a:pt x="330" y="14"/>
                        </a:cubicBezTo>
                        <a:cubicBezTo>
                          <a:pt x="441" y="49"/>
                          <a:pt x="518" y="142"/>
                          <a:pt x="539" y="248"/>
                        </a:cubicBezTo>
                        <a:cubicBezTo>
                          <a:pt x="539" y="250"/>
                          <a:pt x="540" y="259"/>
                          <a:pt x="537" y="254"/>
                        </a:cubicBezTo>
                        <a:cubicBezTo>
                          <a:pt x="534" y="250"/>
                          <a:pt x="533" y="251"/>
                          <a:pt x="533" y="253"/>
                        </a:cubicBezTo>
                        <a:cubicBezTo>
                          <a:pt x="534" y="256"/>
                          <a:pt x="534" y="260"/>
                          <a:pt x="535" y="261"/>
                        </a:cubicBezTo>
                        <a:cubicBezTo>
                          <a:pt x="536" y="262"/>
                          <a:pt x="538" y="265"/>
                          <a:pt x="538" y="267"/>
                        </a:cubicBezTo>
                        <a:cubicBezTo>
                          <a:pt x="538" y="270"/>
                          <a:pt x="541" y="274"/>
                          <a:pt x="540" y="268"/>
                        </a:cubicBezTo>
                        <a:cubicBezTo>
                          <a:pt x="539" y="263"/>
                          <a:pt x="540" y="259"/>
                          <a:pt x="540" y="258"/>
                        </a:cubicBezTo>
                        <a:cubicBezTo>
                          <a:pt x="541" y="257"/>
                          <a:pt x="541" y="257"/>
                          <a:pt x="541" y="257"/>
                        </a:cubicBezTo>
                        <a:cubicBezTo>
                          <a:pt x="544" y="278"/>
                          <a:pt x="545" y="299"/>
                          <a:pt x="544" y="320"/>
                        </a:cubicBezTo>
                        <a:cubicBezTo>
                          <a:pt x="544" y="320"/>
                          <a:pt x="544" y="325"/>
                          <a:pt x="543" y="327"/>
                        </a:cubicBezTo>
                        <a:cubicBezTo>
                          <a:pt x="543" y="329"/>
                          <a:pt x="541" y="335"/>
                          <a:pt x="541" y="338"/>
                        </a:cubicBezTo>
                        <a:cubicBezTo>
                          <a:pt x="541" y="344"/>
                          <a:pt x="540" y="345"/>
                          <a:pt x="540" y="345"/>
                        </a:cubicBezTo>
                        <a:cubicBezTo>
                          <a:pt x="540" y="345"/>
                          <a:pt x="540" y="341"/>
                          <a:pt x="540" y="339"/>
                        </a:cubicBezTo>
                        <a:cubicBezTo>
                          <a:pt x="540" y="336"/>
                          <a:pt x="540" y="333"/>
                          <a:pt x="539" y="331"/>
                        </a:cubicBezTo>
                        <a:cubicBezTo>
                          <a:pt x="538" y="329"/>
                          <a:pt x="536" y="323"/>
                          <a:pt x="536" y="321"/>
                        </a:cubicBezTo>
                        <a:cubicBezTo>
                          <a:pt x="536" y="320"/>
                          <a:pt x="535" y="316"/>
                          <a:pt x="534" y="315"/>
                        </a:cubicBezTo>
                        <a:cubicBezTo>
                          <a:pt x="532" y="313"/>
                          <a:pt x="532" y="308"/>
                          <a:pt x="532" y="307"/>
                        </a:cubicBezTo>
                        <a:cubicBezTo>
                          <a:pt x="532" y="306"/>
                          <a:pt x="532" y="304"/>
                          <a:pt x="529" y="301"/>
                        </a:cubicBezTo>
                        <a:cubicBezTo>
                          <a:pt x="526" y="298"/>
                          <a:pt x="525" y="297"/>
                          <a:pt x="522" y="293"/>
                        </a:cubicBezTo>
                        <a:cubicBezTo>
                          <a:pt x="522" y="294"/>
                          <a:pt x="521" y="295"/>
                          <a:pt x="517" y="288"/>
                        </a:cubicBezTo>
                        <a:cubicBezTo>
                          <a:pt x="518" y="290"/>
                          <a:pt x="521" y="298"/>
                          <a:pt x="522" y="301"/>
                        </a:cubicBezTo>
                        <a:cubicBezTo>
                          <a:pt x="523" y="304"/>
                          <a:pt x="526" y="308"/>
                          <a:pt x="526" y="311"/>
                        </a:cubicBezTo>
                        <a:cubicBezTo>
                          <a:pt x="527" y="314"/>
                          <a:pt x="528" y="317"/>
                          <a:pt x="530" y="318"/>
                        </a:cubicBezTo>
                        <a:cubicBezTo>
                          <a:pt x="532" y="318"/>
                          <a:pt x="533" y="325"/>
                          <a:pt x="532" y="327"/>
                        </a:cubicBezTo>
                        <a:cubicBezTo>
                          <a:pt x="532" y="329"/>
                          <a:pt x="533" y="333"/>
                          <a:pt x="534" y="335"/>
                        </a:cubicBezTo>
                        <a:cubicBezTo>
                          <a:pt x="535" y="337"/>
                          <a:pt x="536" y="340"/>
                          <a:pt x="537" y="343"/>
                        </a:cubicBezTo>
                        <a:cubicBezTo>
                          <a:pt x="539" y="347"/>
                          <a:pt x="538" y="349"/>
                          <a:pt x="540" y="354"/>
                        </a:cubicBezTo>
                        <a:cubicBezTo>
                          <a:pt x="540" y="352"/>
                          <a:pt x="542" y="346"/>
                          <a:pt x="542" y="343"/>
                        </a:cubicBezTo>
                        <a:cubicBezTo>
                          <a:pt x="540" y="362"/>
                          <a:pt x="536" y="382"/>
                          <a:pt x="530" y="401"/>
                        </a:cubicBezTo>
                        <a:cubicBezTo>
                          <a:pt x="505" y="476"/>
                          <a:pt x="454" y="536"/>
                          <a:pt x="390" y="573"/>
                        </a:cubicBezTo>
                        <a:moveTo>
                          <a:pt x="353" y="47"/>
                        </a:moveTo>
                        <a:cubicBezTo>
                          <a:pt x="353" y="47"/>
                          <a:pt x="353" y="47"/>
                          <a:pt x="352" y="48"/>
                        </a:cubicBezTo>
                        <a:cubicBezTo>
                          <a:pt x="350" y="48"/>
                          <a:pt x="353" y="49"/>
                          <a:pt x="355" y="49"/>
                        </a:cubicBezTo>
                        <a:cubicBezTo>
                          <a:pt x="358" y="50"/>
                          <a:pt x="355" y="48"/>
                          <a:pt x="353" y="47"/>
                        </a:cubicBezTo>
                        <a:moveTo>
                          <a:pt x="357" y="46"/>
                        </a:moveTo>
                        <a:cubicBezTo>
                          <a:pt x="355" y="45"/>
                          <a:pt x="354" y="44"/>
                          <a:pt x="354" y="46"/>
                        </a:cubicBezTo>
                        <a:cubicBezTo>
                          <a:pt x="354" y="47"/>
                          <a:pt x="356" y="48"/>
                          <a:pt x="358" y="48"/>
                        </a:cubicBezTo>
                        <a:cubicBezTo>
                          <a:pt x="359" y="48"/>
                          <a:pt x="358" y="47"/>
                          <a:pt x="357" y="46"/>
                        </a:cubicBezTo>
                        <a:moveTo>
                          <a:pt x="355" y="45"/>
                        </a:moveTo>
                        <a:cubicBezTo>
                          <a:pt x="357" y="45"/>
                          <a:pt x="358" y="46"/>
                          <a:pt x="356" y="44"/>
                        </a:cubicBezTo>
                        <a:cubicBezTo>
                          <a:pt x="354" y="43"/>
                          <a:pt x="353" y="41"/>
                          <a:pt x="353" y="42"/>
                        </a:cubicBezTo>
                        <a:cubicBezTo>
                          <a:pt x="353" y="43"/>
                          <a:pt x="354" y="45"/>
                          <a:pt x="355" y="45"/>
                        </a:cubicBezTo>
                        <a:moveTo>
                          <a:pt x="408" y="89"/>
                        </a:moveTo>
                        <a:cubicBezTo>
                          <a:pt x="411" y="91"/>
                          <a:pt x="413" y="91"/>
                          <a:pt x="412" y="89"/>
                        </a:cubicBezTo>
                        <a:cubicBezTo>
                          <a:pt x="410" y="86"/>
                          <a:pt x="409" y="85"/>
                          <a:pt x="407" y="85"/>
                        </a:cubicBezTo>
                        <a:cubicBezTo>
                          <a:pt x="404" y="85"/>
                          <a:pt x="400" y="81"/>
                          <a:pt x="398" y="79"/>
                        </a:cubicBezTo>
                        <a:cubicBezTo>
                          <a:pt x="395" y="78"/>
                          <a:pt x="387" y="71"/>
                          <a:pt x="386" y="69"/>
                        </a:cubicBezTo>
                        <a:cubicBezTo>
                          <a:pt x="385" y="68"/>
                          <a:pt x="383" y="66"/>
                          <a:pt x="384" y="68"/>
                        </a:cubicBezTo>
                        <a:cubicBezTo>
                          <a:pt x="385" y="71"/>
                          <a:pt x="394" y="79"/>
                          <a:pt x="396" y="81"/>
                        </a:cubicBezTo>
                        <a:cubicBezTo>
                          <a:pt x="398" y="84"/>
                          <a:pt x="398" y="85"/>
                          <a:pt x="400" y="84"/>
                        </a:cubicBezTo>
                        <a:cubicBezTo>
                          <a:pt x="400" y="84"/>
                          <a:pt x="403" y="87"/>
                          <a:pt x="404" y="89"/>
                        </a:cubicBezTo>
                        <a:cubicBezTo>
                          <a:pt x="406" y="91"/>
                          <a:pt x="406" y="90"/>
                          <a:pt x="408" y="89"/>
                        </a:cubicBezTo>
                        <a:moveTo>
                          <a:pt x="390" y="181"/>
                        </a:moveTo>
                        <a:cubicBezTo>
                          <a:pt x="385" y="182"/>
                          <a:pt x="385" y="182"/>
                          <a:pt x="385" y="182"/>
                        </a:cubicBezTo>
                        <a:cubicBezTo>
                          <a:pt x="385" y="182"/>
                          <a:pt x="386" y="186"/>
                          <a:pt x="386" y="188"/>
                        </a:cubicBezTo>
                        <a:cubicBezTo>
                          <a:pt x="386" y="190"/>
                          <a:pt x="388" y="194"/>
                          <a:pt x="388" y="195"/>
                        </a:cubicBezTo>
                        <a:cubicBezTo>
                          <a:pt x="388" y="197"/>
                          <a:pt x="389" y="197"/>
                          <a:pt x="390" y="197"/>
                        </a:cubicBezTo>
                        <a:cubicBezTo>
                          <a:pt x="392" y="197"/>
                          <a:pt x="394" y="197"/>
                          <a:pt x="396" y="199"/>
                        </a:cubicBezTo>
                        <a:cubicBezTo>
                          <a:pt x="396" y="199"/>
                          <a:pt x="395" y="200"/>
                          <a:pt x="396" y="201"/>
                        </a:cubicBezTo>
                        <a:cubicBezTo>
                          <a:pt x="396" y="202"/>
                          <a:pt x="397" y="204"/>
                          <a:pt x="398" y="205"/>
                        </a:cubicBezTo>
                        <a:cubicBezTo>
                          <a:pt x="398" y="207"/>
                          <a:pt x="399" y="207"/>
                          <a:pt x="398" y="208"/>
                        </a:cubicBezTo>
                        <a:cubicBezTo>
                          <a:pt x="398" y="209"/>
                          <a:pt x="397" y="211"/>
                          <a:pt x="395" y="212"/>
                        </a:cubicBezTo>
                        <a:cubicBezTo>
                          <a:pt x="394" y="212"/>
                          <a:pt x="394" y="214"/>
                          <a:pt x="395" y="215"/>
                        </a:cubicBezTo>
                        <a:cubicBezTo>
                          <a:pt x="395" y="215"/>
                          <a:pt x="397" y="214"/>
                          <a:pt x="397" y="214"/>
                        </a:cubicBezTo>
                        <a:cubicBezTo>
                          <a:pt x="398" y="213"/>
                          <a:pt x="398" y="215"/>
                          <a:pt x="399" y="216"/>
                        </a:cubicBezTo>
                        <a:cubicBezTo>
                          <a:pt x="400" y="217"/>
                          <a:pt x="399" y="217"/>
                          <a:pt x="398" y="219"/>
                        </a:cubicBezTo>
                        <a:cubicBezTo>
                          <a:pt x="398" y="221"/>
                          <a:pt x="398" y="221"/>
                          <a:pt x="396" y="222"/>
                        </a:cubicBezTo>
                        <a:cubicBezTo>
                          <a:pt x="397" y="223"/>
                          <a:pt x="399" y="222"/>
                          <a:pt x="400" y="222"/>
                        </a:cubicBezTo>
                        <a:cubicBezTo>
                          <a:pt x="401" y="222"/>
                          <a:pt x="403" y="222"/>
                          <a:pt x="404" y="220"/>
                        </a:cubicBezTo>
                        <a:cubicBezTo>
                          <a:pt x="404" y="219"/>
                          <a:pt x="407" y="218"/>
                          <a:pt x="408" y="218"/>
                        </a:cubicBezTo>
                        <a:cubicBezTo>
                          <a:pt x="410" y="218"/>
                          <a:pt x="412" y="217"/>
                          <a:pt x="412" y="217"/>
                        </a:cubicBezTo>
                        <a:cubicBezTo>
                          <a:pt x="412" y="214"/>
                          <a:pt x="412" y="210"/>
                          <a:pt x="412" y="209"/>
                        </a:cubicBezTo>
                        <a:cubicBezTo>
                          <a:pt x="409" y="209"/>
                          <a:pt x="407" y="208"/>
                          <a:pt x="407" y="208"/>
                        </a:cubicBezTo>
                        <a:cubicBezTo>
                          <a:pt x="407" y="205"/>
                          <a:pt x="407" y="204"/>
                          <a:pt x="406" y="203"/>
                        </a:cubicBezTo>
                        <a:cubicBezTo>
                          <a:pt x="404" y="202"/>
                          <a:pt x="403" y="201"/>
                          <a:pt x="403" y="200"/>
                        </a:cubicBezTo>
                        <a:cubicBezTo>
                          <a:pt x="402" y="198"/>
                          <a:pt x="401" y="198"/>
                          <a:pt x="400" y="196"/>
                        </a:cubicBezTo>
                        <a:cubicBezTo>
                          <a:pt x="399" y="195"/>
                          <a:pt x="396" y="194"/>
                          <a:pt x="396" y="194"/>
                        </a:cubicBezTo>
                        <a:cubicBezTo>
                          <a:pt x="394" y="193"/>
                          <a:pt x="394" y="193"/>
                          <a:pt x="394" y="193"/>
                        </a:cubicBezTo>
                        <a:cubicBezTo>
                          <a:pt x="395" y="190"/>
                          <a:pt x="395" y="185"/>
                          <a:pt x="394" y="184"/>
                        </a:cubicBezTo>
                        <a:cubicBezTo>
                          <a:pt x="392" y="184"/>
                          <a:pt x="390" y="185"/>
                          <a:pt x="389" y="184"/>
                        </a:cubicBezTo>
                        <a:lnTo>
                          <a:pt x="390" y="181"/>
                        </a:lnTo>
                        <a:close/>
                        <a:moveTo>
                          <a:pt x="389" y="204"/>
                        </a:moveTo>
                        <a:cubicBezTo>
                          <a:pt x="389" y="204"/>
                          <a:pt x="388" y="202"/>
                          <a:pt x="390" y="201"/>
                        </a:cubicBezTo>
                        <a:cubicBezTo>
                          <a:pt x="390" y="201"/>
                          <a:pt x="388" y="197"/>
                          <a:pt x="387" y="197"/>
                        </a:cubicBezTo>
                        <a:cubicBezTo>
                          <a:pt x="386" y="197"/>
                          <a:pt x="384" y="197"/>
                          <a:pt x="384" y="199"/>
                        </a:cubicBezTo>
                        <a:cubicBezTo>
                          <a:pt x="384" y="199"/>
                          <a:pt x="384" y="199"/>
                          <a:pt x="383" y="198"/>
                        </a:cubicBezTo>
                        <a:cubicBezTo>
                          <a:pt x="382" y="196"/>
                          <a:pt x="383" y="201"/>
                          <a:pt x="383" y="203"/>
                        </a:cubicBezTo>
                        <a:cubicBezTo>
                          <a:pt x="383" y="203"/>
                          <a:pt x="382" y="203"/>
                          <a:pt x="380" y="203"/>
                        </a:cubicBezTo>
                        <a:cubicBezTo>
                          <a:pt x="378" y="204"/>
                          <a:pt x="379" y="205"/>
                          <a:pt x="380" y="207"/>
                        </a:cubicBezTo>
                        <a:cubicBezTo>
                          <a:pt x="380" y="208"/>
                          <a:pt x="380" y="208"/>
                          <a:pt x="383" y="208"/>
                        </a:cubicBezTo>
                        <a:cubicBezTo>
                          <a:pt x="383" y="208"/>
                          <a:pt x="381" y="212"/>
                          <a:pt x="380" y="213"/>
                        </a:cubicBezTo>
                        <a:cubicBezTo>
                          <a:pt x="379" y="214"/>
                          <a:pt x="379" y="214"/>
                          <a:pt x="381" y="216"/>
                        </a:cubicBezTo>
                        <a:cubicBezTo>
                          <a:pt x="381" y="216"/>
                          <a:pt x="384" y="216"/>
                          <a:pt x="385" y="215"/>
                        </a:cubicBezTo>
                        <a:cubicBezTo>
                          <a:pt x="386" y="214"/>
                          <a:pt x="388" y="213"/>
                          <a:pt x="390" y="213"/>
                        </a:cubicBezTo>
                        <a:cubicBezTo>
                          <a:pt x="391" y="213"/>
                          <a:pt x="390" y="210"/>
                          <a:pt x="390" y="209"/>
                        </a:cubicBezTo>
                        <a:cubicBezTo>
                          <a:pt x="389" y="208"/>
                          <a:pt x="389" y="205"/>
                          <a:pt x="389" y="204"/>
                        </a:cubicBezTo>
                        <a:moveTo>
                          <a:pt x="433" y="274"/>
                        </a:moveTo>
                        <a:cubicBezTo>
                          <a:pt x="433" y="272"/>
                          <a:pt x="432" y="273"/>
                          <a:pt x="431" y="274"/>
                        </a:cubicBezTo>
                        <a:cubicBezTo>
                          <a:pt x="430" y="275"/>
                          <a:pt x="432" y="275"/>
                          <a:pt x="432" y="276"/>
                        </a:cubicBezTo>
                        <a:cubicBezTo>
                          <a:pt x="433" y="276"/>
                          <a:pt x="433" y="274"/>
                          <a:pt x="433" y="274"/>
                        </a:cubicBezTo>
                        <a:moveTo>
                          <a:pt x="468" y="271"/>
                        </a:moveTo>
                        <a:cubicBezTo>
                          <a:pt x="468" y="271"/>
                          <a:pt x="466" y="272"/>
                          <a:pt x="465" y="273"/>
                        </a:cubicBezTo>
                        <a:cubicBezTo>
                          <a:pt x="464" y="274"/>
                          <a:pt x="463" y="274"/>
                          <a:pt x="463" y="275"/>
                        </a:cubicBezTo>
                        <a:cubicBezTo>
                          <a:pt x="462" y="275"/>
                          <a:pt x="462" y="277"/>
                          <a:pt x="464" y="277"/>
                        </a:cubicBezTo>
                        <a:cubicBezTo>
                          <a:pt x="465" y="276"/>
                          <a:pt x="467" y="278"/>
                          <a:pt x="469" y="278"/>
                        </a:cubicBezTo>
                        <a:cubicBezTo>
                          <a:pt x="470" y="278"/>
                          <a:pt x="471" y="276"/>
                          <a:pt x="470" y="275"/>
                        </a:cubicBezTo>
                        <a:cubicBezTo>
                          <a:pt x="470" y="274"/>
                          <a:pt x="468" y="272"/>
                          <a:pt x="468" y="271"/>
                        </a:cubicBezTo>
                        <a:moveTo>
                          <a:pt x="447" y="255"/>
                        </a:moveTo>
                        <a:cubicBezTo>
                          <a:pt x="447" y="254"/>
                          <a:pt x="446" y="251"/>
                          <a:pt x="446" y="253"/>
                        </a:cubicBezTo>
                        <a:cubicBezTo>
                          <a:pt x="446" y="254"/>
                          <a:pt x="444" y="255"/>
                          <a:pt x="445" y="256"/>
                        </a:cubicBezTo>
                        <a:cubicBezTo>
                          <a:pt x="446" y="257"/>
                          <a:pt x="447" y="260"/>
                          <a:pt x="447" y="260"/>
                        </a:cubicBezTo>
                        <a:cubicBezTo>
                          <a:pt x="447" y="260"/>
                          <a:pt x="447" y="262"/>
                          <a:pt x="447" y="263"/>
                        </a:cubicBezTo>
                        <a:cubicBezTo>
                          <a:pt x="446" y="264"/>
                          <a:pt x="446" y="264"/>
                          <a:pt x="447" y="265"/>
                        </a:cubicBezTo>
                        <a:cubicBezTo>
                          <a:pt x="448" y="266"/>
                          <a:pt x="449" y="269"/>
                          <a:pt x="449" y="270"/>
                        </a:cubicBezTo>
                        <a:cubicBezTo>
                          <a:pt x="449" y="271"/>
                          <a:pt x="449" y="276"/>
                          <a:pt x="450" y="274"/>
                        </a:cubicBezTo>
                        <a:cubicBezTo>
                          <a:pt x="452" y="272"/>
                          <a:pt x="453" y="272"/>
                          <a:pt x="452" y="271"/>
                        </a:cubicBezTo>
                        <a:cubicBezTo>
                          <a:pt x="451" y="269"/>
                          <a:pt x="450" y="268"/>
                          <a:pt x="450" y="266"/>
                        </a:cubicBezTo>
                        <a:cubicBezTo>
                          <a:pt x="450" y="265"/>
                          <a:pt x="449" y="264"/>
                          <a:pt x="449" y="263"/>
                        </a:cubicBezTo>
                        <a:cubicBezTo>
                          <a:pt x="448" y="262"/>
                          <a:pt x="447" y="260"/>
                          <a:pt x="448" y="258"/>
                        </a:cubicBezTo>
                        <a:cubicBezTo>
                          <a:pt x="448" y="257"/>
                          <a:pt x="447" y="255"/>
                          <a:pt x="447" y="255"/>
                        </a:cubicBezTo>
                        <a:moveTo>
                          <a:pt x="363" y="81"/>
                        </a:moveTo>
                        <a:cubicBezTo>
                          <a:pt x="363" y="81"/>
                          <a:pt x="363" y="82"/>
                          <a:pt x="363" y="81"/>
                        </a:cubicBezTo>
                        <a:cubicBezTo>
                          <a:pt x="363" y="79"/>
                          <a:pt x="362" y="80"/>
                          <a:pt x="359" y="80"/>
                        </a:cubicBezTo>
                        <a:cubicBezTo>
                          <a:pt x="357" y="81"/>
                          <a:pt x="356" y="83"/>
                          <a:pt x="358" y="83"/>
                        </a:cubicBezTo>
                        <a:cubicBezTo>
                          <a:pt x="361" y="83"/>
                          <a:pt x="364" y="84"/>
                          <a:pt x="365" y="84"/>
                        </a:cubicBezTo>
                        <a:lnTo>
                          <a:pt x="363" y="81"/>
                        </a:lnTo>
                        <a:close/>
                        <a:moveTo>
                          <a:pt x="371" y="89"/>
                        </a:moveTo>
                        <a:cubicBezTo>
                          <a:pt x="369" y="87"/>
                          <a:pt x="368" y="87"/>
                          <a:pt x="370" y="89"/>
                        </a:cubicBezTo>
                        <a:cubicBezTo>
                          <a:pt x="371" y="90"/>
                          <a:pt x="372" y="91"/>
                          <a:pt x="372" y="91"/>
                        </a:cubicBezTo>
                        <a:cubicBezTo>
                          <a:pt x="372" y="91"/>
                          <a:pt x="373" y="89"/>
                          <a:pt x="371" y="89"/>
                        </a:cubicBezTo>
                        <a:moveTo>
                          <a:pt x="366" y="91"/>
                        </a:moveTo>
                        <a:cubicBezTo>
                          <a:pt x="366" y="93"/>
                          <a:pt x="364" y="92"/>
                          <a:pt x="366" y="93"/>
                        </a:cubicBezTo>
                        <a:cubicBezTo>
                          <a:pt x="368" y="94"/>
                          <a:pt x="371" y="95"/>
                          <a:pt x="369" y="93"/>
                        </a:cubicBezTo>
                        <a:cubicBezTo>
                          <a:pt x="367" y="90"/>
                          <a:pt x="365" y="86"/>
                          <a:pt x="365" y="86"/>
                        </a:cubicBezTo>
                        <a:cubicBezTo>
                          <a:pt x="365" y="86"/>
                          <a:pt x="358" y="84"/>
                          <a:pt x="357" y="85"/>
                        </a:cubicBezTo>
                        <a:cubicBezTo>
                          <a:pt x="357" y="86"/>
                          <a:pt x="357" y="88"/>
                          <a:pt x="359" y="89"/>
                        </a:cubicBezTo>
                        <a:cubicBezTo>
                          <a:pt x="361" y="90"/>
                          <a:pt x="364" y="91"/>
                          <a:pt x="366" y="91"/>
                        </a:cubicBezTo>
                        <a:moveTo>
                          <a:pt x="341" y="151"/>
                        </a:moveTo>
                        <a:cubicBezTo>
                          <a:pt x="341" y="151"/>
                          <a:pt x="338" y="155"/>
                          <a:pt x="341" y="155"/>
                        </a:cubicBezTo>
                        <a:cubicBezTo>
                          <a:pt x="344" y="156"/>
                          <a:pt x="345" y="156"/>
                          <a:pt x="348" y="156"/>
                        </a:cubicBezTo>
                        <a:cubicBezTo>
                          <a:pt x="350" y="156"/>
                          <a:pt x="352" y="154"/>
                          <a:pt x="354" y="155"/>
                        </a:cubicBezTo>
                        <a:cubicBezTo>
                          <a:pt x="356" y="155"/>
                          <a:pt x="357" y="154"/>
                          <a:pt x="357" y="153"/>
                        </a:cubicBezTo>
                        <a:cubicBezTo>
                          <a:pt x="358" y="151"/>
                          <a:pt x="360" y="151"/>
                          <a:pt x="357" y="147"/>
                        </a:cubicBezTo>
                        <a:cubicBezTo>
                          <a:pt x="354" y="144"/>
                          <a:pt x="352" y="142"/>
                          <a:pt x="351" y="145"/>
                        </a:cubicBezTo>
                        <a:cubicBezTo>
                          <a:pt x="344" y="144"/>
                          <a:pt x="343" y="147"/>
                          <a:pt x="341" y="145"/>
                        </a:cubicBezTo>
                        <a:cubicBezTo>
                          <a:pt x="339" y="143"/>
                          <a:pt x="338" y="141"/>
                          <a:pt x="336" y="144"/>
                        </a:cubicBezTo>
                        <a:cubicBezTo>
                          <a:pt x="335" y="147"/>
                          <a:pt x="335" y="147"/>
                          <a:pt x="335" y="147"/>
                        </a:cubicBezTo>
                        <a:cubicBezTo>
                          <a:pt x="338" y="148"/>
                          <a:pt x="338" y="151"/>
                          <a:pt x="341" y="151"/>
                        </a:cubicBezTo>
                        <a:moveTo>
                          <a:pt x="267" y="66"/>
                        </a:moveTo>
                        <a:cubicBezTo>
                          <a:pt x="268" y="66"/>
                          <a:pt x="273" y="67"/>
                          <a:pt x="273" y="67"/>
                        </a:cubicBezTo>
                        <a:cubicBezTo>
                          <a:pt x="274" y="67"/>
                          <a:pt x="275" y="67"/>
                          <a:pt x="275" y="67"/>
                        </a:cubicBezTo>
                        <a:cubicBezTo>
                          <a:pt x="275" y="67"/>
                          <a:pt x="275" y="69"/>
                          <a:pt x="275" y="67"/>
                        </a:cubicBezTo>
                        <a:cubicBezTo>
                          <a:pt x="275" y="66"/>
                          <a:pt x="276" y="65"/>
                          <a:pt x="276" y="65"/>
                        </a:cubicBezTo>
                        <a:cubicBezTo>
                          <a:pt x="277" y="64"/>
                          <a:pt x="279" y="61"/>
                          <a:pt x="279" y="61"/>
                        </a:cubicBezTo>
                        <a:cubicBezTo>
                          <a:pt x="276" y="60"/>
                          <a:pt x="275" y="60"/>
                          <a:pt x="274" y="60"/>
                        </a:cubicBezTo>
                        <a:cubicBezTo>
                          <a:pt x="273" y="61"/>
                          <a:pt x="271" y="61"/>
                          <a:pt x="270" y="61"/>
                        </a:cubicBezTo>
                        <a:cubicBezTo>
                          <a:pt x="269" y="61"/>
                          <a:pt x="268" y="63"/>
                          <a:pt x="268" y="64"/>
                        </a:cubicBezTo>
                        <a:cubicBezTo>
                          <a:pt x="267" y="65"/>
                          <a:pt x="263" y="66"/>
                          <a:pt x="267" y="66"/>
                        </a:cubicBezTo>
                        <a:moveTo>
                          <a:pt x="247" y="52"/>
                        </a:moveTo>
                        <a:cubicBezTo>
                          <a:pt x="247" y="53"/>
                          <a:pt x="249" y="55"/>
                          <a:pt x="249" y="55"/>
                        </a:cubicBezTo>
                        <a:cubicBezTo>
                          <a:pt x="249" y="55"/>
                          <a:pt x="251" y="55"/>
                          <a:pt x="250" y="56"/>
                        </a:cubicBezTo>
                        <a:cubicBezTo>
                          <a:pt x="249" y="57"/>
                          <a:pt x="248" y="58"/>
                          <a:pt x="248" y="58"/>
                        </a:cubicBezTo>
                        <a:cubicBezTo>
                          <a:pt x="247" y="59"/>
                          <a:pt x="246" y="59"/>
                          <a:pt x="246" y="59"/>
                        </a:cubicBezTo>
                        <a:cubicBezTo>
                          <a:pt x="245" y="58"/>
                          <a:pt x="243" y="59"/>
                          <a:pt x="243" y="59"/>
                        </a:cubicBezTo>
                        <a:cubicBezTo>
                          <a:pt x="243" y="59"/>
                          <a:pt x="244" y="61"/>
                          <a:pt x="243" y="59"/>
                        </a:cubicBezTo>
                        <a:cubicBezTo>
                          <a:pt x="242" y="57"/>
                          <a:pt x="241" y="56"/>
                          <a:pt x="240" y="56"/>
                        </a:cubicBezTo>
                        <a:cubicBezTo>
                          <a:pt x="239" y="56"/>
                          <a:pt x="239" y="55"/>
                          <a:pt x="238" y="54"/>
                        </a:cubicBezTo>
                        <a:cubicBezTo>
                          <a:pt x="238" y="54"/>
                          <a:pt x="236" y="53"/>
                          <a:pt x="238" y="52"/>
                        </a:cubicBezTo>
                        <a:cubicBezTo>
                          <a:pt x="240" y="52"/>
                          <a:pt x="240" y="51"/>
                          <a:pt x="241" y="51"/>
                        </a:cubicBezTo>
                        <a:cubicBezTo>
                          <a:pt x="242" y="51"/>
                          <a:pt x="243" y="51"/>
                          <a:pt x="244" y="50"/>
                        </a:cubicBezTo>
                        <a:cubicBezTo>
                          <a:pt x="245" y="50"/>
                          <a:pt x="246" y="51"/>
                          <a:pt x="247" y="52"/>
                        </a:cubicBezTo>
                        <a:moveTo>
                          <a:pt x="250" y="50"/>
                        </a:moveTo>
                        <a:cubicBezTo>
                          <a:pt x="251" y="50"/>
                          <a:pt x="252" y="50"/>
                          <a:pt x="251" y="49"/>
                        </a:cubicBezTo>
                        <a:cubicBezTo>
                          <a:pt x="250" y="49"/>
                          <a:pt x="250" y="48"/>
                          <a:pt x="249" y="48"/>
                        </a:cubicBezTo>
                        <a:cubicBezTo>
                          <a:pt x="246" y="47"/>
                          <a:pt x="245" y="46"/>
                          <a:pt x="245" y="46"/>
                        </a:cubicBezTo>
                        <a:cubicBezTo>
                          <a:pt x="245" y="46"/>
                          <a:pt x="244" y="46"/>
                          <a:pt x="244" y="47"/>
                        </a:cubicBezTo>
                        <a:cubicBezTo>
                          <a:pt x="243" y="47"/>
                          <a:pt x="242" y="48"/>
                          <a:pt x="244" y="48"/>
                        </a:cubicBezTo>
                        <a:cubicBezTo>
                          <a:pt x="245" y="48"/>
                          <a:pt x="246" y="49"/>
                          <a:pt x="247" y="49"/>
                        </a:cubicBezTo>
                        <a:cubicBezTo>
                          <a:pt x="247" y="49"/>
                          <a:pt x="250" y="50"/>
                          <a:pt x="250" y="50"/>
                        </a:cubicBezTo>
                        <a:moveTo>
                          <a:pt x="252" y="64"/>
                        </a:moveTo>
                        <a:cubicBezTo>
                          <a:pt x="253" y="64"/>
                          <a:pt x="255" y="63"/>
                          <a:pt x="254" y="62"/>
                        </a:cubicBezTo>
                        <a:cubicBezTo>
                          <a:pt x="252" y="61"/>
                          <a:pt x="252" y="61"/>
                          <a:pt x="251" y="61"/>
                        </a:cubicBezTo>
                        <a:cubicBezTo>
                          <a:pt x="249" y="61"/>
                          <a:pt x="247" y="61"/>
                          <a:pt x="247" y="61"/>
                        </a:cubicBezTo>
                        <a:cubicBezTo>
                          <a:pt x="246" y="62"/>
                          <a:pt x="245" y="63"/>
                          <a:pt x="246" y="63"/>
                        </a:cubicBezTo>
                        <a:cubicBezTo>
                          <a:pt x="247" y="64"/>
                          <a:pt x="248" y="65"/>
                          <a:pt x="248" y="65"/>
                        </a:cubicBezTo>
                        <a:cubicBezTo>
                          <a:pt x="249" y="64"/>
                          <a:pt x="252" y="64"/>
                          <a:pt x="252" y="64"/>
                        </a:cubicBezTo>
                        <a:moveTo>
                          <a:pt x="261" y="59"/>
                        </a:moveTo>
                        <a:cubicBezTo>
                          <a:pt x="259" y="60"/>
                          <a:pt x="259" y="61"/>
                          <a:pt x="260" y="61"/>
                        </a:cubicBezTo>
                        <a:cubicBezTo>
                          <a:pt x="261" y="60"/>
                          <a:pt x="262" y="60"/>
                          <a:pt x="263" y="60"/>
                        </a:cubicBezTo>
                        <a:cubicBezTo>
                          <a:pt x="264" y="60"/>
                          <a:pt x="264" y="59"/>
                          <a:pt x="264" y="58"/>
                        </a:cubicBezTo>
                        <a:cubicBezTo>
                          <a:pt x="265" y="56"/>
                          <a:pt x="265" y="57"/>
                          <a:pt x="264" y="56"/>
                        </a:cubicBezTo>
                        <a:cubicBezTo>
                          <a:pt x="264" y="56"/>
                          <a:pt x="262" y="56"/>
                          <a:pt x="260" y="56"/>
                        </a:cubicBezTo>
                        <a:cubicBezTo>
                          <a:pt x="258" y="56"/>
                          <a:pt x="262" y="59"/>
                          <a:pt x="261" y="59"/>
                        </a:cubicBezTo>
                        <a:moveTo>
                          <a:pt x="257" y="54"/>
                        </a:moveTo>
                        <a:cubicBezTo>
                          <a:pt x="256" y="52"/>
                          <a:pt x="257" y="52"/>
                          <a:pt x="255" y="52"/>
                        </a:cubicBezTo>
                        <a:cubicBezTo>
                          <a:pt x="253" y="53"/>
                          <a:pt x="252" y="53"/>
                          <a:pt x="253" y="53"/>
                        </a:cubicBezTo>
                        <a:cubicBezTo>
                          <a:pt x="255" y="53"/>
                          <a:pt x="257" y="54"/>
                          <a:pt x="257" y="54"/>
                        </a:cubicBezTo>
                        <a:moveTo>
                          <a:pt x="248" y="68"/>
                        </a:moveTo>
                        <a:cubicBezTo>
                          <a:pt x="252" y="67"/>
                          <a:pt x="252" y="67"/>
                          <a:pt x="252" y="67"/>
                        </a:cubicBezTo>
                        <a:cubicBezTo>
                          <a:pt x="252" y="67"/>
                          <a:pt x="251" y="66"/>
                          <a:pt x="250" y="66"/>
                        </a:cubicBezTo>
                        <a:cubicBezTo>
                          <a:pt x="250" y="65"/>
                          <a:pt x="248" y="67"/>
                          <a:pt x="248" y="68"/>
                        </a:cubicBezTo>
                        <a:moveTo>
                          <a:pt x="218" y="47"/>
                        </a:moveTo>
                        <a:cubicBezTo>
                          <a:pt x="220" y="47"/>
                          <a:pt x="221" y="48"/>
                          <a:pt x="221" y="48"/>
                        </a:cubicBezTo>
                        <a:cubicBezTo>
                          <a:pt x="222" y="49"/>
                          <a:pt x="224" y="50"/>
                          <a:pt x="224" y="50"/>
                        </a:cubicBezTo>
                        <a:cubicBezTo>
                          <a:pt x="226" y="50"/>
                          <a:pt x="226" y="50"/>
                          <a:pt x="227" y="51"/>
                        </a:cubicBezTo>
                        <a:cubicBezTo>
                          <a:pt x="227" y="51"/>
                          <a:pt x="229" y="52"/>
                          <a:pt x="229" y="52"/>
                        </a:cubicBezTo>
                        <a:cubicBezTo>
                          <a:pt x="230" y="52"/>
                          <a:pt x="231" y="53"/>
                          <a:pt x="231" y="53"/>
                        </a:cubicBezTo>
                        <a:cubicBezTo>
                          <a:pt x="232" y="51"/>
                          <a:pt x="232" y="51"/>
                          <a:pt x="233" y="50"/>
                        </a:cubicBezTo>
                        <a:cubicBezTo>
                          <a:pt x="235" y="50"/>
                          <a:pt x="236" y="47"/>
                          <a:pt x="236" y="47"/>
                        </a:cubicBezTo>
                        <a:cubicBezTo>
                          <a:pt x="236" y="46"/>
                          <a:pt x="236" y="44"/>
                          <a:pt x="234" y="45"/>
                        </a:cubicBezTo>
                        <a:cubicBezTo>
                          <a:pt x="233" y="46"/>
                          <a:pt x="231" y="45"/>
                          <a:pt x="231" y="45"/>
                        </a:cubicBezTo>
                        <a:cubicBezTo>
                          <a:pt x="231" y="45"/>
                          <a:pt x="229" y="44"/>
                          <a:pt x="227" y="45"/>
                        </a:cubicBezTo>
                        <a:cubicBezTo>
                          <a:pt x="226" y="45"/>
                          <a:pt x="224" y="45"/>
                          <a:pt x="224" y="44"/>
                        </a:cubicBezTo>
                        <a:cubicBezTo>
                          <a:pt x="223" y="44"/>
                          <a:pt x="222" y="44"/>
                          <a:pt x="221" y="45"/>
                        </a:cubicBezTo>
                        <a:cubicBezTo>
                          <a:pt x="219" y="45"/>
                          <a:pt x="217" y="47"/>
                          <a:pt x="217" y="47"/>
                        </a:cubicBezTo>
                        <a:lnTo>
                          <a:pt x="218" y="47"/>
                        </a:lnTo>
                        <a:close/>
                        <a:moveTo>
                          <a:pt x="263" y="63"/>
                        </a:moveTo>
                        <a:cubicBezTo>
                          <a:pt x="264" y="62"/>
                          <a:pt x="265" y="61"/>
                          <a:pt x="266" y="61"/>
                        </a:cubicBezTo>
                        <a:cubicBezTo>
                          <a:pt x="262" y="61"/>
                          <a:pt x="261" y="62"/>
                          <a:pt x="261" y="62"/>
                        </a:cubicBezTo>
                        <a:lnTo>
                          <a:pt x="263" y="63"/>
                        </a:lnTo>
                        <a:close/>
                        <a:moveTo>
                          <a:pt x="233" y="72"/>
                        </a:moveTo>
                        <a:cubicBezTo>
                          <a:pt x="234" y="71"/>
                          <a:pt x="234" y="69"/>
                          <a:pt x="236" y="69"/>
                        </a:cubicBezTo>
                        <a:cubicBezTo>
                          <a:pt x="238" y="69"/>
                          <a:pt x="242" y="67"/>
                          <a:pt x="242" y="67"/>
                        </a:cubicBezTo>
                        <a:cubicBezTo>
                          <a:pt x="240" y="66"/>
                          <a:pt x="240" y="66"/>
                          <a:pt x="240" y="65"/>
                        </a:cubicBezTo>
                        <a:cubicBezTo>
                          <a:pt x="240" y="64"/>
                          <a:pt x="239" y="63"/>
                          <a:pt x="239" y="63"/>
                        </a:cubicBezTo>
                        <a:cubicBezTo>
                          <a:pt x="238" y="65"/>
                          <a:pt x="237" y="66"/>
                          <a:pt x="236" y="66"/>
                        </a:cubicBezTo>
                        <a:cubicBezTo>
                          <a:pt x="235" y="65"/>
                          <a:pt x="233" y="66"/>
                          <a:pt x="232" y="67"/>
                        </a:cubicBezTo>
                        <a:cubicBezTo>
                          <a:pt x="231" y="68"/>
                          <a:pt x="226" y="70"/>
                          <a:pt x="228" y="71"/>
                        </a:cubicBezTo>
                        <a:cubicBezTo>
                          <a:pt x="230" y="72"/>
                          <a:pt x="233" y="72"/>
                          <a:pt x="233" y="72"/>
                        </a:cubicBezTo>
                        <a:moveTo>
                          <a:pt x="262" y="78"/>
                        </a:moveTo>
                        <a:cubicBezTo>
                          <a:pt x="264" y="78"/>
                          <a:pt x="264" y="78"/>
                          <a:pt x="264" y="78"/>
                        </a:cubicBezTo>
                        <a:cubicBezTo>
                          <a:pt x="264" y="78"/>
                          <a:pt x="261" y="76"/>
                          <a:pt x="261" y="76"/>
                        </a:cubicBezTo>
                        <a:cubicBezTo>
                          <a:pt x="261" y="75"/>
                          <a:pt x="259" y="74"/>
                          <a:pt x="258" y="74"/>
                        </a:cubicBezTo>
                        <a:cubicBezTo>
                          <a:pt x="256" y="74"/>
                          <a:pt x="256" y="73"/>
                          <a:pt x="256" y="72"/>
                        </a:cubicBezTo>
                        <a:cubicBezTo>
                          <a:pt x="255" y="70"/>
                          <a:pt x="256" y="70"/>
                          <a:pt x="259" y="70"/>
                        </a:cubicBezTo>
                        <a:cubicBezTo>
                          <a:pt x="259" y="65"/>
                          <a:pt x="259" y="65"/>
                          <a:pt x="259" y="65"/>
                        </a:cubicBezTo>
                        <a:cubicBezTo>
                          <a:pt x="257" y="63"/>
                          <a:pt x="257" y="63"/>
                          <a:pt x="257" y="63"/>
                        </a:cubicBezTo>
                        <a:cubicBezTo>
                          <a:pt x="257" y="63"/>
                          <a:pt x="255" y="64"/>
                          <a:pt x="255" y="65"/>
                        </a:cubicBezTo>
                        <a:cubicBezTo>
                          <a:pt x="255" y="66"/>
                          <a:pt x="253" y="66"/>
                          <a:pt x="253" y="67"/>
                        </a:cubicBezTo>
                        <a:cubicBezTo>
                          <a:pt x="253" y="68"/>
                          <a:pt x="252" y="69"/>
                          <a:pt x="250" y="70"/>
                        </a:cubicBezTo>
                        <a:cubicBezTo>
                          <a:pt x="249" y="72"/>
                          <a:pt x="252" y="73"/>
                          <a:pt x="253" y="73"/>
                        </a:cubicBezTo>
                        <a:cubicBezTo>
                          <a:pt x="254" y="73"/>
                          <a:pt x="258" y="78"/>
                          <a:pt x="259" y="79"/>
                        </a:cubicBezTo>
                        <a:cubicBezTo>
                          <a:pt x="260" y="80"/>
                          <a:pt x="261" y="79"/>
                          <a:pt x="262" y="78"/>
                        </a:cubicBezTo>
                        <a:moveTo>
                          <a:pt x="282" y="61"/>
                        </a:moveTo>
                        <a:cubicBezTo>
                          <a:pt x="280" y="63"/>
                          <a:pt x="278" y="65"/>
                          <a:pt x="277" y="65"/>
                        </a:cubicBezTo>
                        <a:cubicBezTo>
                          <a:pt x="276" y="65"/>
                          <a:pt x="276" y="66"/>
                          <a:pt x="276" y="67"/>
                        </a:cubicBezTo>
                        <a:cubicBezTo>
                          <a:pt x="277" y="68"/>
                          <a:pt x="276" y="70"/>
                          <a:pt x="276" y="70"/>
                        </a:cubicBezTo>
                        <a:cubicBezTo>
                          <a:pt x="271" y="70"/>
                          <a:pt x="265" y="71"/>
                          <a:pt x="264" y="70"/>
                        </a:cubicBezTo>
                        <a:cubicBezTo>
                          <a:pt x="263" y="70"/>
                          <a:pt x="260" y="70"/>
                          <a:pt x="261" y="72"/>
                        </a:cubicBezTo>
                        <a:cubicBezTo>
                          <a:pt x="262" y="74"/>
                          <a:pt x="265" y="76"/>
                          <a:pt x="265" y="76"/>
                        </a:cubicBezTo>
                        <a:cubicBezTo>
                          <a:pt x="265" y="75"/>
                          <a:pt x="268" y="75"/>
                          <a:pt x="268" y="74"/>
                        </a:cubicBezTo>
                        <a:cubicBezTo>
                          <a:pt x="268" y="73"/>
                          <a:pt x="270" y="72"/>
                          <a:pt x="270" y="72"/>
                        </a:cubicBezTo>
                        <a:cubicBezTo>
                          <a:pt x="270" y="72"/>
                          <a:pt x="271" y="76"/>
                          <a:pt x="273" y="75"/>
                        </a:cubicBezTo>
                        <a:cubicBezTo>
                          <a:pt x="275" y="74"/>
                          <a:pt x="278" y="75"/>
                          <a:pt x="279" y="74"/>
                        </a:cubicBezTo>
                        <a:cubicBezTo>
                          <a:pt x="280" y="74"/>
                          <a:pt x="287" y="72"/>
                          <a:pt x="289" y="72"/>
                        </a:cubicBezTo>
                        <a:cubicBezTo>
                          <a:pt x="290" y="73"/>
                          <a:pt x="300" y="70"/>
                          <a:pt x="300" y="70"/>
                        </a:cubicBezTo>
                        <a:cubicBezTo>
                          <a:pt x="296" y="67"/>
                          <a:pt x="295" y="67"/>
                          <a:pt x="295" y="66"/>
                        </a:cubicBezTo>
                        <a:cubicBezTo>
                          <a:pt x="295" y="64"/>
                          <a:pt x="291" y="63"/>
                          <a:pt x="291" y="63"/>
                        </a:cubicBezTo>
                        <a:cubicBezTo>
                          <a:pt x="289" y="63"/>
                          <a:pt x="285" y="62"/>
                          <a:pt x="284" y="61"/>
                        </a:cubicBezTo>
                        <a:cubicBezTo>
                          <a:pt x="284" y="60"/>
                          <a:pt x="282" y="61"/>
                          <a:pt x="282" y="61"/>
                        </a:cubicBezTo>
                        <a:moveTo>
                          <a:pt x="304" y="73"/>
                        </a:moveTo>
                        <a:cubicBezTo>
                          <a:pt x="304" y="73"/>
                          <a:pt x="294" y="73"/>
                          <a:pt x="292" y="73"/>
                        </a:cubicBezTo>
                        <a:cubicBezTo>
                          <a:pt x="290" y="74"/>
                          <a:pt x="290" y="74"/>
                          <a:pt x="293" y="76"/>
                        </a:cubicBezTo>
                        <a:cubicBezTo>
                          <a:pt x="293" y="76"/>
                          <a:pt x="290" y="76"/>
                          <a:pt x="288" y="77"/>
                        </a:cubicBezTo>
                        <a:cubicBezTo>
                          <a:pt x="288" y="77"/>
                          <a:pt x="286" y="78"/>
                          <a:pt x="282" y="76"/>
                        </a:cubicBezTo>
                        <a:cubicBezTo>
                          <a:pt x="278" y="75"/>
                          <a:pt x="278" y="78"/>
                          <a:pt x="277" y="80"/>
                        </a:cubicBezTo>
                        <a:cubicBezTo>
                          <a:pt x="276" y="82"/>
                          <a:pt x="277" y="83"/>
                          <a:pt x="278" y="85"/>
                        </a:cubicBezTo>
                        <a:cubicBezTo>
                          <a:pt x="278" y="85"/>
                          <a:pt x="283" y="87"/>
                          <a:pt x="285" y="88"/>
                        </a:cubicBezTo>
                        <a:cubicBezTo>
                          <a:pt x="286" y="90"/>
                          <a:pt x="287" y="91"/>
                          <a:pt x="287" y="94"/>
                        </a:cubicBezTo>
                        <a:cubicBezTo>
                          <a:pt x="287" y="97"/>
                          <a:pt x="286" y="98"/>
                          <a:pt x="286" y="102"/>
                        </a:cubicBezTo>
                        <a:cubicBezTo>
                          <a:pt x="286" y="102"/>
                          <a:pt x="284" y="104"/>
                          <a:pt x="283" y="106"/>
                        </a:cubicBezTo>
                        <a:cubicBezTo>
                          <a:pt x="282" y="108"/>
                          <a:pt x="283" y="108"/>
                          <a:pt x="288" y="109"/>
                        </a:cubicBezTo>
                        <a:cubicBezTo>
                          <a:pt x="287" y="111"/>
                          <a:pt x="288" y="115"/>
                          <a:pt x="286" y="119"/>
                        </a:cubicBezTo>
                        <a:cubicBezTo>
                          <a:pt x="286" y="119"/>
                          <a:pt x="281" y="120"/>
                          <a:pt x="280" y="120"/>
                        </a:cubicBezTo>
                        <a:cubicBezTo>
                          <a:pt x="278" y="120"/>
                          <a:pt x="277" y="122"/>
                          <a:pt x="276" y="124"/>
                        </a:cubicBezTo>
                        <a:cubicBezTo>
                          <a:pt x="275" y="126"/>
                          <a:pt x="274" y="128"/>
                          <a:pt x="275" y="128"/>
                        </a:cubicBezTo>
                        <a:cubicBezTo>
                          <a:pt x="275" y="128"/>
                          <a:pt x="275" y="132"/>
                          <a:pt x="274" y="134"/>
                        </a:cubicBezTo>
                        <a:cubicBezTo>
                          <a:pt x="273" y="136"/>
                          <a:pt x="273" y="138"/>
                          <a:pt x="274" y="141"/>
                        </a:cubicBezTo>
                        <a:cubicBezTo>
                          <a:pt x="276" y="145"/>
                          <a:pt x="275" y="146"/>
                          <a:pt x="275" y="148"/>
                        </a:cubicBezTo>
                        <a:cubicBezTo>
                          <a:pt x="275" y="150"/>
                          <a:pt x="277" y="152"/>
                          <a:pt x="278" y="153"/>
                        </a:cubicBezTo>
                        <a:cubicBezTo>
                          <a:pt x="278" y="154"/>
                          <a:pt x="282" y="158"/>
                          <a:pt x="284" y="161"/>
                        </a:cubicBezTo>
                        <a:cubicBezTo>
                          <a:pt x="284" y="161"/>
                          <a:pt x="288" y="160"/>
                          <a:pt x="290" y="159"/>
                        </a:cubicBezTo>
                        <a:cubicBezTo>
                          <a:pt x="291" y="159"/>
                          <a:pt x="292" y="158"/>
                          <a:pt x="293" y="155"/>
                        </a:cubicBezTo>
                        <a:cubicBezTo>
                          <a:pt x="292" y="152"/>
                          <a:pt x="292" y="150"/>
                          <a:pt x="294" y="149"/>
                        </a:cubicBezTo>
                        <a:cubicBezTo>
                          <a:pt x="295" y="149"/>
                          <a:pt x="300" y="147"/>
                          <a:pt x="302" y="145"/>
                        </a:cubicBezTo>
                        <a:cubicBezTo>
                          <a:pt x="303" y="143"/>
                          <a:pt x="305" y="142"/>
                          <a:pt x="307" y="142"/>
                        </a:cubicBezTo>
                        <a:cubicBezTo>
                          <a:pt x="309" y="142"/>
                          <a:pt x="312" y="140"/>
                          <a:pt x="314" y="139"/>
                        </a:cubicBezTo>
                        <a:cubicBezTo>
                          <a:pt x="315" y="138"/>
                          <a:pt x="319" y="136"/>
                          <a:pt x="320" y="136"/>
                        </a:cubicBezTo>
                        <a:cubicBezTo>
                          <a:pt x="322" y="135"/>
                          <a:pt x="326" y="134"/>
                          <a:pt x="326" y="134"/>
                        </a:cubicBezTo>
                        <a:cubicBezTo>
                          <a:pt x="326" y="134"/>
                          <a:pt x="333" y="129"/>
                          <a:pt x="335" y="128"/>
                        </a:cubicBezTo>
                        <a:cubicBezTo>
                          <a:pt x="336" y="127"/>
                          <a:pt x="336" y="126"/>
                          <a:pt x="333" y="126"/>
                        </a:cubicBezTo>
                        <a:cubicBezTo>
                          <a:pt x="331" y="126"/>
                          <a:pt x="327" y="127"/>
                          <a:pt x="327" y="124"/>
                        </a:cubicBezTo>
                        <a:cubicBezTo>
                          <a:pt x="327" y="122"/>
                          <a:pt x="327" y="119"/>
                          <a:pt x="327" y="118"/>
                        </a:cubicBezTo>
                        <a:cubicBezTo>
                          <a:pt x="329" y="119"/>
                          <a:pt x="330" y="119"/>
                          <a:pt x="330" y="120"/>
                        </a:cubicBezTo>
                        <a:cubicBezTo>
                          <a:pt x="330" y="122"/>
                          <a:pt x="333" y="123"/>
                          <a:pt x="334" y="123"/>
                        </a:cubicBezTo>
                        <a:cubicBezTo>
                          <a:pt x="336" y="123"/>
                          <a:pt x="338" y="126"/>
                          <a:pt x="337" y="124"/>
                        </a:cubicBezTo>
                        <a:cubicBezTo>
                          <a:pt x="336" y="122"/>
                          <a:pt x="337" y="121"/>
                          <a:pt x="336" y="120"/>
                        </a:cubicBezTo>
                        <a:cubicBezTo>
                          <a:pt x="334" y="119"/>
                          <a:pt x="332" y="117"/>
                          <a:pt x="332" y="116"/>
                        </a:cubicBezTo>
                        <a:cubicBezTo>
                          <a:pt x="331" y="114"/>
                          <a:pt x="330" y="114"/>
                          <a:pt x="333" y="113"/>
                        </a:cubicBezTo>
                        <a:cubicBezTo>
                          <a:pt x="335" y="113"/>
                          <a:pt x="337" y="113"/>
                          <a:pt x="337" y="113"/>
                        </a:cubicBezTo>
                        <a:cubicBezTo>
                          <a:pt x="336" y="109"/>
                          <a:pt x="336" y="107"/>
                          <a:pt x="337" y="105"/>
                        </a:cubicBezTo>
                        <a:cubicBezTo>
                          <a:pt x="337" y="103"/>
                          <a:pt x="336" y="102"/>
                          <a:pt x="334" y="100"/>
                        </a:cubicBezTo>
                        <a:cubicBezTo>
                          <a:pt x="332" y="99"/>
                          <a:pt x="331" y="96"/>
                          <a:pt x="331" y="96"/>
                        </a:cubicBezTo>
                        <a:cubicBezTo>
                          <a:pt x="333" y="90"/>
                          <a:pt x="333" y="88"/>
                          <a:pt x="333" y="86"/>
                        </a:cubicBezTo>
                        <a:cubicBezTo>
                          <a:pt x="333" y="85"/>
                          <a:pt x="334" y="81"/>
                          <a:pt x="334" y="81"/>
                        </a:cubicBezTo>
                        <a:cubicBezTo>
                          <a:pt x="335" y="79"/>
                          <a:pt x="326" y="80"/>
                          <a:pt x="323" y="81"/>
                        </a:cubicBezTo>
                        <a:cubicBezTo>
                          <a:pt x="323" y="81"/>
                          <a:pt x="322" y="80"/>
                          <a:pt x="320" y="79"/>
                        </a:cubicBezTo>
                        <a:cubicBezTo>
                          <a:pt x="319" y="78"/>
                          <a:pt x="321" y="78"/>
                          <a:pt x="326" y="78"/>
                        </a:cubicBezTo>
                        <a:cubicBezTo>
                          <a:pt x="326" y="78"/>
                          <a:pt x="325" y="77"/>
                          <a:pt x="323" y="76"/>
                        </a:cubicBezTo>
                        <a:cubicBezTo>
                          <a:pt x="322" y="75"/>
                          <a:pt x="322" y="73"/>
                          <a:pt x="320" y="73"/>
                        </a:cubicBezTo>
                        <a:cubicBezTo>
                          <a:pt x="317" y="73"/>
                          <a:pt x="311" y="72"/>
                          <a:pt x="311" y="72"/>
                        </a:cubicBezTo>
                        <a:cubicBezTo>
                          <a:pt x="311" y="72"/>
                          <a:pt x="311" y="75"/>
                          <a:pt x="310" y="77"/>
                        </a:cubicBezTo>
                        <a:cubicBezTo>
                          <a:pt x="309" y="79"/>
                          <a:pt x="308" y="77"/>
                          <a:pt x="308" y="77"/>
                        </a:cubicBezTo>
                        <a:cubicBezTo>
                          <a:pt x="308" y="77"/>
                          <a:pt x="304" y="74"/>
                          <a:pt x="304" y="73"/>
                        </a:cubicBezTo>
                        <a:moveTo>
                          <a:pt x="222" y="74"/>
                        </a:moveTo>
                        <a:cubicBezTo>
                          <a:pt x="223" y="73"/>
                          <a:pt x="221" y="73"/>
                          <a:pt x="221" y="73"/>
                        </a:cubicBezTo>
                        <a:cubicBezTo>
                          <a:pt x="220" y="74"/>
                          <a:pt x="219" y="74"/>
                          <a:pt x="217" y="73"/>
                        </a:cubicBezTo>
                        <a:cubicBezTo>
                          <a:pt x="216" y="73"/>
                          <a:pt x="215" y="74"/>
                          <a:pt x="216" y="74"/>
                        </a:cubicBezTo>
                        <a:cubicBezTo>
                          <a:pt x="217" y="75"/>
                          <a:pt x="217" y="76"/>
                          <a:pt x="217" y="76"/>
                        </a:cubicBezTo>
                        <a:cubicBezTo>
                          <a:pt x="217" y="77"/>
                          <a:pt x="218" y="77"/>
                          <a:pt x="219" y="78"/>
                        </a:cubicBezTo>
                        <a:cubicBezTo>
                          <a:pt x="221" y="79"/>
                          <a:pt x="220" y="76"/>
                          <a:pt x="220" y="76"/>
                        </a:cubicBezTo>
                        <a:cubicBezTo>
                          <a:pt x="220" y="76"/>
                          <a:pt x="221" y="75"/>
                          <a:pt x="222" y="74"/>
                        </a:cubicBezTo>
                        <a:moveTo>
                          <a:pt x="214" y="65"/>
                        </a:moveTo>
                        <a:cubicBezTo>
                          <a:pt x="214" y="65"/>
                          <a:pt x="214" y="64"/>
                          <a:pt x="213" y="64"/>
                        </a:cubicBezTo>
                        <a:cubicBezTo>
                          <a:pt x="212" y="64"/>
                          <a:pt x="211" y="63"/>
                          <a:pt x="210" y="62"/>
                        </a:cubicBezTo>
                        <a:cubicBezTo>
                          <a:pt x="209" y="61"/>
                          <a:pt x="210" y="61"/>
                          <a:pt x="206" y="60"/>
                        </a:cubicBezTo>
                        <a:cubicBezTo>
                          <a:pt x="206" y="60"/>
                          <a:pt x="208" y="58"/>
                          <a:pt x="208" y="57"/>
                        </a:cubicBezTo>
                        <a:cubicBezTo>
                          <a:pt x="209" y="56"/>
                          <a:pt x="210" y="55"/>
                          <a:pt x="211" y="55"/>
                        </a:cubicBezTo>
                        <a:cubicBezTo>
                          <a:pt x="211" y="55"/>
                          <a:pt x="214" y="54"/>
                          <a:pt x="215" y="53"/>
                        </a:cubicBezTo>
                        <a:cubicBezTo>
                          <a:pt x="215" y="52"/>
                          <a:pt x="216" y="52"/>
                          <a:pt x="219" y="51"/>
                        </a:cubicBezTo>
                        <a:cubicBezTo>
                          <a:pt x="219" y="51"/>
                          <a:pt x="224" y="52"/>
                          <a:pt x="224" y="53"/>
                        </a:cubicBezTo>
                        <a:cubicBezTo>
                          <a:pt x="225" y="54"/>
                          <a:pt x="227" y="54"/>
                          <a:pt x="230" y="55"/>
                        </a:cubicBezTo>
                        <a:cubicBezTo>
                          <a:pt x="232" y="55"/>
                          <a:pt x="231" y="57"/>
                          <a:pt x="231" y="57"/>
                        </a:cubicBezTo>
                        <a:cubicBezTo>
                          <a:pt x="231" y="57"/>
                          <a:pt x="233" y="59"/>
                          <a:pt x="234" y="60"/>
                        </a:cubicBezTo>
                        <a:cubicBezTo>
                          <a:pt x="230" y="62"/>
                          <a:pt x="230" y="62"/>
                          <a:pt x="230" y="62"/>
                        </a:cubicBezTo>
                        <a:cubicBezTo>
                          <a:pt x="230" y="62"/>
                          <a:pt x="227" y="63"/>
                          <a:pt x="226" y="63"/>
                        </a:cubicBezTo>
                        <a:cubicBezTo>
                          <a:pt x="225" y="63"/>
                          <a:pt x="223" y="64"/>
                          <a:pt x="224" y="65"/>
                        </a:cubicBezTo>
                        <a:cubicBezTo>
                          <a:pt x="224" y="65"/>
                          <a:pt x="222" y="67"/>
                          <a:pt x="221" y="68"/>
                        </a:cubicBezTo>
                        <a:cubicBezTo>
                          <a:pt x="220" y="68"/>
                          <a:pt x="219" y="69"/>
                          <a:pt x="219" y="70"/>
                        </a:cubicBezTo>
                        <a:cubicBezTo>
                          <a:pt x="219" y="70"/>
                          <a:pt x="217" y="70"/>
                          <a:pt x="216" y="69"/>
                        </a:cubicBezTo>
                        <a:cubicBezTo>
                          <a:pt x="215" y="68"/>
                          <a:pt x="214" y="67"/>
                          <a:pt x="213" y="67"/>
                        </a:cubicBezTo>
                        <a:cubicBezTo>
                          <a:pt x="212" y="68"/>
                          <a:pt x="213" y="66"/>
                          <a:pt x="214" y="65"/>
                        </a:cubicBezTo>
                        <a:moveTo>
                          <a:pt x="254" y="85"/>
                        </a:moveTo>
                        <a:cubicBezTo>
                          <a:pt x="255" y="86"/>
                          <a:pt x="255" y="85"/>
                          <a:pt x="256" y="86"/>
                        </a:cubicBezTo>
                        <a:cubicBezTo>
                          <a:pt x="256" y="87"/>
                          <a:pt x="257" y="87"/>
                          <a:pt x="258" y="87"/>
                        </a:cubicBezTo>
                        <a:cubicBezTo>
                          <a:pt x="258" y="86"/>
                          <a:pt x="257" y="86"/>
                          <a:pt x="257" y="85"/>
                        </a:cubicBezTo>
                        <a:cubicBezTo>
                          <a:pt x="257" y="84"/>
                          <a:pt x="257" y="83"/>
                          <a:pt x="257" y="83"/>
                        </a:cubicBezTo>
                        <a:cubicBezTo>
                          <a:pt x="257" y="83"/>
                          <a:pt x="256" y="81"/>
                          <a:pt x="255" y="81"/>
                        </a:cubicBezTo>
                        <a:cubicBezTo>
                          <a:pt x="254" y="82"/>
                          <a:pt x="252" y="84"/>
                          <a:pt x="254" y="85"/>
                        </a:cubicBezTo>
                        <a:moveTo>
                          <a:pt x="239" y="103"/>
                        </a:moveTo>
                        <a:cubicBezTo>
                          <a:pt x="242" y="101"/>
                          <a:pt x="242" y="101"/>
                          <a:pt x="242" y="101"/>
                        </a:cubicBezTo>
                        <a:cubicBezTo>
                          <a:pt x="241" y="100"/>
                          <a:pt x="241" y="100"/>
                          <a:pt x="241" y="100"/>
                        </a:cubicBezTo>
                        <a:cubicBezTo>
                          <a:pt x="241" y="100"/>
                          <a:pt x="239" y="100"/>
                          <a:pt x="238" y="101"/>
                        </a:cubicBezTo>
                        <a:cubicBezTo>
                          <a:pt x="238" y="101"/>
                          <a:pt x="237" y="101"/>
                          <a:pt x="237" y="101"/>
                        </a:cubicBezTo>
                        <a:cubicBezTo>
                          <a:pt x="236" y="101"/>
                          <a:pt x="235" y="102"/>
                          <a:pt x="236" y="102"/>
                        </a:cubicBezTo>
                        <a:cubicBezTo>
                          <a:pt x="237" y="102"/>
                          <a:pt x="239" y="102"/>
                          <a:pt x="239" y="103"/>
                        </a:cubicBezTo>
                        <a:moveTo>
                          <a:pt x="235" y="83"/>
                        </a:moveTo>
                        <a:cubicBezTo>
                          <a:pt x="234" y="85"/>
                          <a:pt x="235" y="85"/>
                          <a:pt x="236" y="86"/>
                        </a:cubicBezTo>
                        <a:cubicBezTo>
                          <a:pt x="238" y="86"/>
                          <a:pt x="239" y="87"/>
                          <a:pt x="239" y="88"/>
                        </a:cubicBezTo>
                        <a:cubicBezTo>
                          <a:pt x="239" y="88"/>
                          <a:pt x="242" y="90"/>
                          <a:pt x="244" y="90"/>
                        </a:cubicBezTo>
                        <a:cubicBezTo>
                          <a:pt x="245" y="91"/>
                          <a:pt x="245" y="91"/>
                          <a:pt x="246" y="93"/>
                        </a:cubicBezTo>
                        <a:cubicBezTo>
                          <a:pt x="244" y="99"/>
                          <a:pt x="244" y="99"/>
                          <a:pt x="244" y="99"/>
                        </a:cubicBezTo>
                        <a:cubicBezTo>
                          <a:pt x="244" y="99"/>
                          <a:pt x="244" y="101"/>
                          <a:pt x="243" y="106"/>
                        </a:cubicBezTo>
                        <a:cubicBezTo>
                          <a:pt x="240" y="107"/>
                          <a:pt x="240" y="107"/>
                          <a:pt x="240" y="107"/>
                        </a:cubicBezTo>
                        <a:cubicBezTo>
                          <a:pt x="240" y="107"/>
                          <a:pt x="237" y="108"/>
                          <a:pt x="236" y="108"/>
                        </a:cubicBezTo>
                        <a:cubicBezTo>
                          <a:pt x="235" y="108"/>
                          <a:pt x="235" y="109"/>
                          <a:pt x="235" y="111"/>
                        </a:cubicBezTo>
                        <a:cubicBezTo>
                          <a:pt x="235" y="111"/>
                          <a:pt x="234" y="110"/>
                          <a:pt x="233" y="110"/>
                        </a:cubicBezTo>
                        <a:cubicBezTo>
                          <a:pt x="232" y="110"/>
                          <a:pt x="229" y="107"/>
                          <a:pt x="228" y="107"/>
                        </a:cubicBezTo>
                        <a:cubicBezTo>
                          <a:pt x="227" y="106"/>
                          <a:pt x="227" y="106"/>
                          <a:pt x="227" y="107"/>
                        </a:cubicBezTo>
                        <a:cubicBezTo>
                          <a:pt x="226" y="107"/>
                          <a:pt x="225" y="108"/>
                          <a:pt x="224" y="107"/>
                        </a:cubicBezTo>
                        <a:cubicBezTo>
                          <a:pt x="224" y="109"/>
                          <a:pt x="224" y="109"/>
                          <a:pt x="224" y="109"/>
                        </a:cubicBezTo>
                        <a:cubicBezTo>
                          <a:pt x="224" y="109"/>
                          <a:pt x="225" y="112"/>
                          <a:pt x="225" y="112"/>
                        </a:cubicBezTo>
                        <a:cubicBezTo>
                          <a:pt x="226" y="112"/>
                          <a:pt x="229" y="115"/>
                          <a:pt x="230" y="116"/>
                        </a:cubicBezTo>
                        <a:cubicBezTo>
                          <a:pt x="231" y="116"/>
                          <a:pt x="231" y="119"/>
                          <a:pt x="231" y="120"/>
                        </a:cubicBezTo>
                        <a:cubicBezTo>
                          <a:pt x="231" y="121"/>
                          <a:pt x="231" y="122"/>
                          <a:pt x="232" y="123"/>
                        </a:cubicBezTo>
                        <a:cubicBezTo>
                          <a:pt x="232" y="124"/>
                          <a:pt x="233" y="126"/>
                          <a:pt x="234" y="127"/>
                        </a:cubicBezTo>
                        <a:cubicBezTo>
                          <a:pt x="235" y="127"/>
                          <a:pt x="235" y="128"/>
                          <a:pt x="237" y="131"/>
                        </a:cubicBezTo>
                        <a:cubicBezTo>
                          <a:pt x="237" y="131"/>
                          <a:pt x="240" y="132"/>
                          <a:pt x="242" y="131"/>
                        </a:cubicBezTo>
                        <a:cubicBezTo>
                          <a:pt x="242" y="131"/>
                          <a:pt x="244" y="129"/>
                          <a:pt x="244" y="128"/>
                        </a:cubicBezTo>
                        <a:cubicBezTo>
                          <a:pt x="244" y="127"/>
                          <a:pt x="247" y="125"/>
                          <a:pt x="248" y="123"/>
                        </a:cubicBezTo>
                        <a:cubicBezTo>
                          <a:pt x="248" y="123"/>
                          <a:pt x="246" y="121"/>
                          <a:pt x="245" y="120"/>
                        </a:cubicBezTo>
                        <a:cubicBezTo>
                          <a:pt x="245" y="120"/>
                          <a:pt x="245" y="119"/>
                          <a:pt x="246" y="119"/>
                        </a:cubicBezTo>
                        <a:cubicBezTo>
                          <a:pt x="246" y="119"/>
                          <a:pt x="247" y="115"/>
                          <a:pt x="247" y="114"/>
                        </a:cubicBezTo>
                        <a:cubicBezTo>
                          <a:pt x="248" y="112"/>
                          <a:pt x="247" y="114"/>
                          <a:pt x="247" y="114"/>
                        </a:cubicBezTo>
                        <a:cubicBezTo>
                          <a:pt x="247" y="114"/>
                          <a:pt x="248" y="114"/>
                          <a:pt x="250" y="115"/>
                        </a:cubicBezTo>
                        <a:cubicBezTo>
                          <a:pt x="250" y="118"/>
                          <a:pt x="250" y="118"/>
                          <a:pt x="250" y="118"/>
                        </a:cubicBezTo>
                        <a:cubicBezTo>
                          <a:pt x="250" y="118"/>
                          <a:pt x="251" y="121"/>
                          <a:pt x="251" y="122"/>
                        </a:cubicBezTo>
                        <a:cubicBezTo>
                          <a:pt x="251" y="123"/>
                          <a:pt x="251" y="123"/>
                          <a:pt x="253" y="123"/>
                        </a:cubicBezTo>
                        <a:cubicBezTo>
                          <a:pt x="254" y="122"/>
                          <a:pt x="256" y="121"/>
                          <a:pt x="257" y="121"/>
                        </a:cubicBezTo>
                        <a:cubicBezTo>
                          <a:pt x="258" y="121"/>
                          <a:pt x="259" y="121"/>
                          <a:pt x="260" y="119"/>
                        </a:cubicBezTo>
                        <a:cubicBezTo>
                          <a:pt x="260" y="119"/>
                          <a:pt x="259" y="117"/>
                          <a:pt x="258" y="116"/>
                        </a:cubicBezTo>
                        <a:cubicBezTo>
                          <a:pt x="257" y="115"/>
                          <a:pt x="257" y="113"/>
                          <a:pt x="257" y="113"/>
                        </a:cubicBezTo>
                        <a:cubicBezTo>
                          <a:pt x="257" y="113"/>
                          <a:pt x="259" y="106"/>
                          <a:pt x="259" y="105"/>
                        </a:cubicBezTo>
                        <a:cubicBezTo>
                          <a:pt x="260" y="103"/>
                          <a:pt x="260" y="102"/>
                          <a:pt x="260" y="102"/>
                        </a:cubicBezTo>
                        <a:cubicBezTo>
                          <a:pt x="260" y="101"/>
                          <a:pt x="259" y="97"/>
                          <a:pt x="259" y="96"/>
                        </a:cubicBezTo>
                        <a:cubicBezTo>
                          <a:pt x="259" y="94"/>
                          <a:pt x="256" y="91"/>
                          <a:pt x="256" y="90"/>
                        </a:cubicBezTo>
                        <a:cubicBezTo>
                          <a:pt x="255" y="90"/>
                          <a:pt x="254" y="89"/>
                          <a:pt x="254" y="89"/>
                        </a:cubicBezTo>
                        <a:cubicBezTo>
                          <a:pt x="254" y="88"/>
                          <a:pt x="253" y="86"/>
                          <a:pt x="252" y="85"/>
                        </a:cubicBezTo>
                        <a:cubicBezTo>
                          <a:pt x="252" y="83"/>
                          <a:pt x="255" y="81"/>
                          <a:pt x="255" y="81"/>
                        </a:cubicBezTo>
                        <a:cubicBezTo>
                          <a:pt x="255" y="81"/>
                          <a:pt x="253" y="79"/>
                          <a:pt x="251" y="78"/>
                        </a:cubicBezTo>
                        <a:cubicBezTo>
                          <a:pt x="251" y="78"/>
                          <a:pt x="251" y="77"/>
                          <a:pt x="250" y="77"/>
                        </a:cubicBezTo>
                        <a:cubicBezTo>
                          <a:pt x="249" y="77"/>
                          <a:pt x="246" y="77"/>
                          <a:pt x="245" y="76"/>
                        </a:cubicBezTo>
                        <a:cubicBezTo>
                          <a:pt x="245" y="76"/>
                          <a:pt x="242" y="76"/>
                          <a:pt x="241" y="77"/>
                        </a:cubicBezTo>
                        <a:cubicBezTo>
                          <a:pt x="241" y="77"/>
                          <a:pt x="240" y="77"/>
                          <a:pt x="239" y="77"/>
                        </a:cubicBezTo>
                        <a:cubicBezTo>
                          <a:pt x="238" y="77"/>
                          <a:pt x="237" y="78"/>
                          <a:pt x="237" y="78"/>
                        </a:cubicBezTo>
                        <a:cubicBezTo>
                          <a:pt x="237" y="78"/>
                          <a:pt x="235" y="80"/>
                          <a:pt x="234" y="81"/>
                        </a:cubicBezTo>
                        <a:cubicBezTo>
                          <a:pt x="233" y="81"/>
                          <a:pt x="235" y="82"/>
                          <a:pt x="235" y="83"/>
                        </a:cubicBezTo>
                        <a:moveTo>
                          <a:pt x="213" y="104"/>
                        </a:moveTo>
                        <a:cubicBezTo>
                          <a:pt x="213" y="106"/>
                          <a:pt x="216" y="111"/>
                          <a:pt x="218" y="109"/>
                        </a:cubicBezTo>
                        <a:cubicBezTo>
                          <a:pt x="219" y="108"/>
                          <a:pt x="218" y="105"/>
                          <a:pt x="218" y="103"/>
                        </a:cubicBezTo>
                        <a:cubicBezTo>
                          <a:pt x="217" y="102"/>
                          <a:pt x="217" y="100"/>
                          <a:pt x="217" y="99"/>
                        </a:cubicBezTo>
                        <a:cubicBezTo>
                          <a:pt x="217" y="96"/>
                          <a:pt x="217" y="96"/>
                          <a:pt x="217" y="96"/>
                        </a:cubicBezTo>
                        <a:cubicBezTo>
                          <a:pt x="215" y="95"/>
                          <a:pt x="215" y="95"/>
                          <a:pt x="214" y="96"/>
                        </a:cubicBezTo>
                        <a:cubicBezTo>
                          <a:pt x="214" y="98"/>
                          <a:pt x="212" y="98"/>
                          <a:pt x="211" y="98"/>
                        </a:cubicBezTo>
                        <a:cubicBezTo>
                          <a:pt x="211" y="98"/>
                          <a:pt x="206" y="100"/>
                          <a:pt x="206" y="100"/>
                        </a:cubicBezTo>
                        <a:cubicBezTo>
                          <a:pt x="207" y="101"/>
                          <a:pt x="207" y="100"/>
                          <a:pt x="208" y="100"/>
                        </a:cubicBezTo>
                        <a:cubicBezTo>
                          <a:pt x="209" y="101"/>
                          <a:pt x="210" y="101"/>
                          <a:pt x="210" y="101"/>
                        </a:cubicBezTo>
                        <a:cubicBezTo>
                          <a:pt x="209" y="102"/>
                          <a:pt x="208" y="102"/>
                          <a:pt x="208" y="103"/>
                        </a:cubicBezTo>
                        <a:cubicBezTo>
                          <a:pt x="208" y="104"/>
                          <a:pt x="208" y="105"/>
                          <a:pt x="208" y="105"/>
                        </a:cubicBezTo>
                        <a:cubicBezTo>
                          <a:pt x="210" y="104"/>
                          <a:pt x="213" y="103"/>
                          <a:pt x="213" y="104"/>
                        </a:cubicBezTo>
                        <a:moveTo>
                          <a:pt x="238" y="187"/>
                        </a:moveTo>
                        <a:cubicBezTo>
                          <a:pt x="238" y="187"/>
                          <a:pt x="232" y="188"/>
                          <a:pt x="230" y="188"/>
                        </a:cubicBezTo>
                        <a:cubicBezTo>
                          <a:pt x="228" y="189"/>
                          <a:pt x="227" y="190"/>
                          <a:pt x="227" y="192"/>
                        </a:cubicBezTo>
                        <a:cubicBezTo>
                          <a:pt x="226" y="194"/>
                          <a:pt x="224" y="195"/>
                          <a:pt x="224" y="195"/>
                        </a:cubicBezTo>
                        <a:cubicBezTo>
                          <a:pt x="224" y="195"/>
                          <a:pt x="223" y="196"/>
                          <a:pt x="221" y="195"/>
                        </a:cubicBezTo>
                        <a:cubicBezTo>
                          <a:pt x="220" y="195"/>
                          <a:pt x="218" y="197"/>
                          <a:pt x="217" y="200"/>
                        </a:cubicBezTo>
                        <a:cubicBezTo>
                          <a:pt x="220" y="200"/>
                          <a:pt x="223" y="202"/>
                          <a:pt x="223" y="203"/>
                        </a:cubicBezTo>
                        <a:cubicBezTo>
                          <a:pt x="224" y="205"/>
                          <a:pt x="234" y="212"/>
                          <a:pt x="234" y="212"/>
                        </a:cubicBezTo>
                        <a:cubicBezTo>
                          <a:pt x="235" y="209"/>
                          <a:pt x="237" y="209"/>
                          <a:pt x="239" y="208"/>
                        </a:cubicBezTo>
                        <a:cubicBezTo>
                          <a:pt x="240" y="207"/>
                          <a:pt x="239" y="205"/>
                          <a:pt x="239" y="203"/>
                        </a:cubicBezTo>
                        <a:cubicBezTo>
                          <a:pt x="239" y="202"/>
                          <a:pt x="239" y="200"/>
                          <a:pt x="239" y="200"/>
                        </a:cubicBezTo>
                        <a:cubicBezTo>
                          <a:pt x="236" y="196"/>
                          <a:pt x="236" y="196"/>
                          <a:pt x="236" y="196"/>
                        </a:cubicBezTo>
                        <a:cubicBezTo>
                          <a:pt x="235" y="195"/>
                          <a:pt x="234" y="194"/>
                          <a:pt x="230" y="194"/>
                        </a:cubicBezTo>
                        <a:cubicBezTo>
                          <a:pt x="230" y="194"/>
                          <a:pt x="232" y="193"/>
                          <a:pt x="233" y="191"/>
                        </a:cubicBezTo>
                        <a:cubicBezTo>
                          <a:pt x="234" y="190"/>
                          <a:pt x="235" y="188"/>
                          <a:pt x="238" y="187"/>
                        </a:cubicBezTo>
                        <a:moveTo>
                          <a:pt x="200" y="195"/>
                        </a:moveTo>
                        <a:cubicBezTo>
                          <a:pt x="199" y="197"/>
                          <a:pt x="200" y="198"/>
                          <a:pt x="200" y="199"/>
                        </a:cubicBezTo>
                        <a:cubicBezTo>
                          <a:pt x="201" y="200"/>
                          <a:pt x="203" y="201"/>
                          <a:pt x="205" y="201"/>
                        </a:cubicBezTo>
                        <a:cubicBezTo>
                          <a:pt x="207" y="200"/>
                          <a:pt x="207" y="199"/>
                          <a:pt x="207" y="199"/>
                        </a:cubicBezTo>
                        <a:cubicBezTo>
                          <a:pt x="205" y="201"/>
                          <a:pt x="203" y="200"/>
                          <a:pt x="203" y="198"/>
                        </a:cubicBezTo>
                        <a:cubicBezTo>
                          <a:pt x="203" y="197"/>
                          <a:pt x="202" y="193"/>
                          <a:pt x="202" y="193"/>
                        </a:cubicBezTo>
                        <a:lnTo>
                          <a:pt x="200" y="195"/>
                        </a:lnTo>
                        <a:close/>
                        <a:moveTo>
                          <a:pt x="206" y="206"/>
                        </a:moveTo>
                        <a:cubicBezTo>
                          <a:pt x="208" y="206"/>
                          <a:pt x="211" y="207"/>
                          <a:pt x="211" y="206"/>
                        </a:cubicBezTo>
                        <a:cubicBezTo>
                          <a:pt x="212" y="206"/>
                          <a:pt x="211" y="202"/>
                          <a:pt x="211" y="200"/>
                        </a:cubicBezTo>
                        <a:cubicBezTo>
                          <a:pt x="207" y="203"/>
                          <a:pt x="205" y="203"/>
                          <a:pt x="206" y="206"/>
                        </a:cubicBezTo>
                        <a:moveTo>
                          <a:pt x="118" y="323"/>
                        </a:moveTo>
                        <a:cubicBezTo>
                          <a:pt x="117" y="322"/>
                          <a:pt x="116" y="322"/>
                          <a:pt x="116" y="322"/>
                        </a:cubicBezTo>
                        <a:cubicBezTo>
                          <a:pt x="115" y="322"/>
                          <a:pt x="115" y="322"/>
                          <a:pt x="115" y="322"/>
                        </a:cubicBezTo>
                        <a:cubicBezTo>
                          <a:pt x="115" y="323"/>
                          <a:pt x="114" y="324"/>
                          <a:pt x="116" y="324"/>
                        </a:cubicBezTo>
                        <a:cubicBezTo>
                          <a:pt x="117" y="324"/>
                          <a:pt x="117" y="325"/>
                          <a:pt x="118" y="326"/>
                        </a:cubicBezTo>
                        <a:cubicBezTo>
                          <a:pt x="119" y="326"/>
                          <a:pt x="121" y="325"/>
                          <a:pt x="121" y="325"/>
                        </a:cubicBezTo>
                        <a:lnTo>
                          <a:pt x="118" y="323"/>
                        </a:lnTo>
                        <a:close/>
                        <a:moveTo>
                          <a:pt x="92" y="307"/>
                        </a:moveTo>
                        <a:cubicBezTo>
                          <a:pt x="92" y="307"/>
                          <a:pt x="90" y="306"/>
                          <a:pt x="90" y="306"/>
                        </a:cubicBezTo>
                        <a:cubicBezTo>
                          <a:pt x="89" y="305"/>
                          <a:pt x="89" y="306"/>
                          <a:pt x="89" y="305"/>
                        </a:cubicBezTo>
                        <a:cubicBezTo>
                          <a:pt x="89" y="304"/>
                          <a:pt x="87" y="304"/>
                          <a:pt x="87" y="304"/>
                        </a:cubicBezTo>
                        <a:cubicBezTo>
                          <a:pt x="87" y="304"/>
                          <a:pt x="87" y="306"/>
                          <a:pt x="87" y="307"/>
                        </a:cubicBezTo>
                        <a:cubicBezTo>
                          <a:pt x="88" y="308"/>
                          <a:pt x="88" y="308"/>
                          <a:pt x="89" y="308"/>
                        </a:cubicBezTo>
                        <a:cubicBezTo>
                          <a:pt x="90" y="308"/>
                          <a:pt x="91" y="309"/>
                          <a:pt x="91" y="310"/>
                        </a:cubicBezTo>
                        <a:cubicBezTo>
                          <a:pt x="92" y="310"/>
                          <a:pt x="93" y="310"/>
                          <a:pt x="95" y="312"/>
                        </a:cubicBezTo>
                        <a:cubicBezTo>
                          <a:pt x="95" y="312"/>
                          <a:pt x="95" y="313"/>
                          <a:pt x="96" y="315"/>
                        </a:cubicBezTo>
                        <a:cubicBezTo>
                          <a:pt x="96" y="316"/>
                          <a:pt x="97" y="316"/>
                          <a:pt x="99" y="315"/>
                        </a:cubicBezTo>
                        <a:cubicBezTo>
                          <a:pt x="100" y="315"/>
                          <a:pt x="101" y="315"/>
                          <a:pt x="104" y="317"/>
                        </a:cubicBezTo>
                        <a:cubicBezTo>
                          <a:pt x="105" y="316"/>
                          <a:pt x="108" y="318"/>
                          <a:pt x="109" y="318"/>
                        </a:cubicBezTo>
                        <a:cubicBezTo>
                          <a:pt x="110" y="319"/>
                          <a:pt x="110" y="318"/>
                          <a:pt x="111" y="317"/>
                        </a:cubicBezTo>
                        <a:cubicBezTo>
                          <a:pt x="111" y="316"/>
                          <a:pt x="109" y="314"/>
                          <a:pt x="108" y="314"/>
                        </a:cubicBezTo>
                        <a:cubicBezTo>
                          <a:pt x="107" y="313"/>
                          <a:pt x="108" y="312"/>
                          <a:pt x="107" y="310"/>
                        </a:cubicBezTo>
                        <a:cubicBezTo>
                          <a:pt x="107" y="309"/>
                          <a:pt x="107" y="308"/>
                          <a:pt x="105" y="308"/>
                        </a:cubicBezTo>
                        <a:cubicBezTo>
                          <a:pt x="104" y="307"/>
                          <a:pt x="102" y="306"/>
                          <a:pt x="102" y="305"/>
                        </a:cubicBezTo>
                        <a:cubicBezTo>
                          <a:pt x="101" y="304"/>
                          <a:pt x="100" y="304"/>
                          <a:pt x="98" y="303"/>
                        </a:cubicBezTo>
                        <a:cubicBezTo>
                          <a:pt x="97" y="303"/>
                          <a:pt x="97" y="302"/>
                          <a:pt x="96" y="301"/>
                        </a:cubicBezTo>
                        <a:cubicBezTo>
                          <a:pt x="94" y="300"/>
                          <a:pt x="94" y="300"/>
                          <a:pt x="93" y="300"/>
                        </a:cubicBezTo>
                        <a:cubicBezTo>
                          <a:pt x="93" y="300"/>
                          <a:pt x="93" y="302"/>
                          <a:pt x="93" y="303"/>
                        </a:cubicBezTo>
                        <a:cubicBezTo>
                          <a:pt x="94" y="304"/>
                          <a:pt x="93" y="305"/>
                          <a:pt x="94" y="306"/>
                        </a:cubicBezTo>
                        <a:cubicBezTo>
                          <a:pt x="94" y="308"/>
                          <a:pt x="93" y="308"/>
                          <a:pt x="92" y="307"/>
                        </a:cubicBezTo>
                        <a:moveTo>
                          <a:pt x="71" y="295"/>
                        </a:moveTo>
                        <a:cubicBezTo>
                          <a:pt x="72" y="296"/>
                          <a:pt x="73" y="296"/>
                          <a:pt x="73" y="296"/>
                        </a:cubicBezTo>
                        <a:cubicBezTo>
                          <a:pt x="73" y="297"/>
                          <a:pt x="73" y="299"/>
                          <a:pt x="74" y="299"/>
                        </a:cubicBezTo>
                        <a:cubicBezTo>
                          <a:pt x="74" y="300"/>
                          <a:pt x="76" y="301"/>
                          <a:pt x="77" y="301"/>
                        </a:cubicBezTo>
                        <a:cubicBezTo>
                          <a:pt x="78" y="301"/>
                          <a:pt x="77" y="301"/>
                          <a:pt x="77" y="300"/>
                        </a:cubicBezTo>
                        <a:cubicBezTo>
                          <a:pt x="77" y="298"/>
                          <a:pt x="76" y="297"/>
                          <a:pt x="76" y="297"/>
                        </a:cubicBezTo>
                        <a:cubicBezTo>
                          <a:pt x="76" y="296"/>
                          <a:pt x="73" y="295"/>
                          <a:pt x="73" y="295"/>
                        </a:cubicBezTo>
                        <a:cubicBezTo>
                          <a:pt x="73" y="295"/>
                          <a:pt x="70" y="293"/>
                          <a:pt x="71" y="295"/>
                        </a:cubicBezTo>
                        <a:moveTo>
                          <a:pt x="58" y="261"/>
                        </a:moveTo>
                        <a:cubicBezTo>
                          <a:pt x="58" y="261"/>
                          <a:pt x="60" y="262"/>
                          <a:pt x="61" y="262"/>
                        </a:cubicBezTo>
                        <a:cubicBezTo>
                          <a:pt x="62" y="262"/>
                          <a:pt x="64" y="262"/>
                          <a:pt x="65" y="264"/>
                        </a:cubicBezTo>
                        <a:cubicBezTo>
                          <a:pt x="66" y="266"/>
                          <a:pt x="68" y="267"/>
                          <a:pt x="69" y="268"/>
                        </a:cubicBezTo>
                        <a:cubicBezTo>
                          <a:pt x="71" y="270"/>
                          <a:pt x="73" y="270"/>
                          <a:pt x="72" y="272"/>
                        </a:cubicBezTo>
                        <a:cubicBezTo>
                          <a:pt x="72" y="274"/>
                          <a:pt x="76" y="277"/>
                          <a:pt x="78" y="278"/>
                        </a:cubicBezTo>
                        <a:cubicBezTo>
                          <a:pt x="79" y="280"/>
                          <a:pt x="78" y="280"/>
                          <a:pt x="78" y="282"/>
                        </a:cubicBezTo>
                        <a:cubicBezTo>
                          <a:pt x="78" y="284"/>
                          <a:pt x="81" y="287"/>
                          <a:pt x="82" y="288"/>
                        </a:cubicBezTo>
                        <a:cubicBezTo>
                          <a:pt x="82" y="288"/>
                          <a:pt x="80" y="288"/>
                          <a:pt x="77" y="289"/>
                        </a:cubicBezTo>
                        <a:cubicBezTo>
                          <a:pt x="74" y="290"/>
                          <a:pt x="79" y="291"/>
                          <a:pt x="82" y="291"/>
                        </a:cubicBezTo>
                        <a:cubicBezTo>
                          <a:pt x="85" y="291"/>
                          <a:pt x="88" y="294"/>
                          <a:pt x="91" y="296"/>
                        </a:cubicBezTo>
                        <a:cubicBezTo>
                          <a:pt x="91" y="296"/>
                          <a:pt x="91" y="294"/>
                          <a:pt x="88" y="290"/>
                        </a:cubicBezTo>
                        <a:cubicBezTo>
                          <a:pt x="88" y="289"/>
                          <a:pt x="86" y="286"/>
                          <a:pt x="86" y="286"/>
                        </a:cubicBezTo>
                        <a:cubicBezTo>
                          <a:pt x="86" y="286"/>
                          <a:pt x="83" y="279"/>
                          <a:pt x="81" y="277"/>
                        </a:cubicBezTo>
                        <a:cubicBezTo>
                          <a:pt x="80" y="276"/>
                          <a:pt x="75" y="267"/>
                          <a:pt x="74" y="265"/>
                        </a:cubicBezTo>
                        <a:cubicBezTo>
                          <a:pt x="72" y="263"/>
                          <a:pt x="70" y="261"/>
                          <a:pt x="68" y="261"/>
                        </a:cubicBezTo>
                        <a:cubicBezTo>
                          <a:pt x="66" y="261"/>
                          <a:pt x="65" y="260"/>
                          <a:pt x="64" y="259"/>
                        </a:cubicBezTo>
                        <a:cubicBezTo>
                          <a:pt x="63" y="259"/>
                          <a:pt x="60" y="260"/>
                          <a:pt x="58" y="261"/>
                        </a:cubicBezTo>
                      </a:path>
                    </a:pathLst>
                  </a:custGeom>
                  <a:solidFill>
                    <a:srgbClr val="FFFFFF">
                      <a:alpha val="5490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17" tIns="34258" rIns="68517" bIns="3425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577">
                      <a:defRPr/>
                    </a:pPr>
                    <a:endParaRPr lang="en-US" sz="1349" ker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36" name="Oval 36"/>
                <p:cNvSpPr/>
                <p:nvPr/>
              </p:nvSpPr>
              <p:spPr bwMode="auto">
                <a:xfrm>
                  <a:off x="3647753" y="591079"/>
                  <a:ext cx="1388492" cy="1389777"/>
                </a:xfrm>
                <a:prstGeom prst="ellipse">
                  <a:avLst/>
                </a:prstGeom>
                <a:solidFill>
                  <a:srgbClr val="5E81D3">
                    <a:alpha val="55000"/>
                  </a:srgbClr>
                </a:solidFill>
                <a:ln w="762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17" tIns="34258" rIns="68517" bIns="3425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3577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349" kern="0" dirty="0" err="1">
                    <a:solidFill>
                      <a:sysClr val="windowText" lastClr="000000"/>
                    </a:solidFill>
                    <a:ea typeface="新細明體" charset="0"/>
                    <a:cs typeface="新細明體" charset="0"/>
                  </a:endParaRPr>
                </a:p>
              </p:txBody>
            </p:sp>
            <p:sp>
              <p:nvSpPr>
                <p:cNvPr id="37" name="Freeform 11"/>
                <p:cNvSpPr>
                  <a:spLocks noEditPoints="1"/>
                </p:cNvSpPr>
                <p:nvPr/>
              </p:nvSpPr>
              <p:spPr bwMode="auto">
                <a:xfrm>
                  <a:off x="4098148" y="982010"/>
                  <a:ext cx="522668" cy="617698"/>
                </a:xfrm>
                <a:custGeom>
                  <a:avLst/>
                  <a:gdLst>
                    <a:gd name="T0" fmla="*/ 141 w 281"/>
                    <a:gd name="T1" fmla="*/ 71 h 332"/>
                    <a:gd name="T2" fmla="*/ 141 w 281"/>
                    <a:gd name="T3" fmla="*/ 71 h 332"/>
                    <a:gd name="T4" fmla="*/ 141 w 281"/>
                    <a:gd name="T5" fmla="*/ 71 h 332"/>
                    <a:gd name="T6" fmla="*/ 72 w 281"/>
                    <a:gd name="T7" fmla="*/ 90 h 332"/>
                    <a:gd name="T8" fmla="*/ 71 w 281"/>
                    <a:gd name="T9" fmla="*/ 181 h 332"/>
                    <a:gd name="T10" fmla="*/ 76 w 281"/>
                    <a:gd name="T11" fmla="*/ 195 h 332"/>
                    <a:gd name="T12" fmla="*/ 192 w 281"/>
                    <a:gd name="T13" fmla="*/ 81 h 332"/>
                    <a:gd name="T14" fmla="*/ 141 w 281"/>
                    <a:gd name="T15" fmla="*/ 71 h 332"/>
                    <a:gd name="T16" fmla="*/ 95 w 281"/>
                    <a:gd name="T17" fmla="*/ 217 h 332"/>
                    <a:gd name="T18" fmla="*/ 141 w 281"/>
                    <a:gd name="T19" fmla="*/ 246 h 332"/>
                    <a:gd name="T20" fmla="*/ 141 w 281"/>
                    <a:gd name="T21" fmla="*/ 246 h 332"/>
                    <a:gd name="T22" fmla="*/ 141 w 281"/>
                    <a:gd name="T23" fmla="*/ 246 h 332"/>
                    <a:gd name="T24" fmla="*/ 141 w 281"/>
                    <a:gd name="T25" fmla="*/ 246 h 332"/>
                    <a:gd name="T26" fmla="*/ 141 w 281"/>
                    <a:gd name="T27" fmla="*/ 246 h 332"/>
                    <a:gd name="T28" fmla="*/ 210 w 281"/>
                    <a:gd name="T29" fmla="*/ 181 h 332"/>
                    <a:gd name="T30" fmla="*/ 210 w 281"/>
                    <a:gd name="T31" fmla="*/ 104 h 332"/>
                    <a:gd name="T32" fmla="*/ 95 w 281"/>
                    <a:gd name="T33" fmla="*/ 217 h 332"/>
                    <a:gd name="T34" fmla="*/ 281 w 281"/>
                    <a:gd name="T35" fmla="*/ 38 h 332"/>
                    <a:gd name="T36" fmla="*/ 141 w 281"/>
                    <a:gd name="T37" fmla="*/ 0 h 332"/>
                    <a:gd name="T38" fmla="*/ 141 w 281"/>
                    <a:gd name="T39" fmla="*/ 0 h 332"/>
                    <a:gd name="T40" fmla="*/ 141 w 281"/>
                    <a:gd name="T41" fmla="*/ 0 h 332"/>
                    <a:gd name="T42" fmla="*/ 1 w 281"/>
                    <a:gd name="T43" fmla="*/ 38 h 332"/>
                    <a:gd name="T44" fmla="*/ 0 w 281"/>
                    <a:gd name="T45" fmla="*/ 201 h 332"/>
                    <a:gd name="T46" fmla="*/ 141 w 281"/>
                    <a:gd name="T47" fmla="*/ 332 h 332"/>
                    <a:gd name="T48" fmla="*/ 141 w 281"/>
                    <a:gd name="T49" fmla="*/ 332 h 332"/>
                    <a:gd name="T50" fmla="*/ 141 w 281"/>
                    <a:gd name="T51" fmla="*/ 332 h 332"/>
                    <a:gd name="T52" fmla="*/ 141 w 281"/>
                    <a:gd name="T53" fmla="*/ 332 h 332"/>
                    <a:gd name="T54" fmla="*/ 141 w 281"/>
                    <a:gd name="T55" fmla="*/ 332 h 332"/>
                    <a:gd name="T56" fmla="*/ 281 w 281"/>
                    <a:gd name="T57" fmla="*/ 201 h 332"/>
                    <a:gd name="T58" fmla="*/ 281 w 281"/>
                    <a:gd name="T59" fmla="*/ 38 h 332"/>
                    <a:gd name="T60" fmla="*/ 141 w 281"/>
                    <a:gd name="T61" fmla="*/ 289 h 332"/>
                    <a:gd name="T62" fmla="*/ 141 w 281"/>
                    <a:gd name="T63" fmla="*/ 289 h 332"/>
                    <a:gd name="T64" fmla="*/ 141 w 281"/>
                    <a:gd name="T65" fmla="*/ 289 h 332"/>
                    <a:gd name="T66" fmla="*/ 141 w 281"/>
                    <a:gd name="T67" fmla="*/ 289 h 332"/>
                    <a:gd name="T68" fmla="*/ 141 w 281"/>
                    <a:gd name="T69" fmla="*/ 289 h 332"/>
                    <a:gd name="T70" fmla="*/ 36 w 281"/>
                    <a:gd name="T71" fmla="*/ 192 h 332"/>
                    <a:gd name="T72" fmla="*/ 37 w 281"/>
                    <a:gd name="T73" fmla="*/ 62 h 332"/>
                    <a:gd name="T74" fmla="*/ 141 w 281"/>
                    <a:gd name="T75" fmla="*/ 34 h 332"/>
                    <a:gd name="T76" fmla="*/ 141 w 281"/>
                    <a:gd name="T77" fmla="*/ 34 h 332"/>
                    <a:gd name="T78" fmla="*/ 141 w 281"/>
                    <a:gd name="T79" fmla="*/ 34 h 332"/>
                    <a:gd name="T80" fmla="*/ 245 w 281"/>
                    <a:gd name="T81" fmla="*/ 62 h 332"/>
                    <a:gd name="T82" fmla="*/ 245 w 281"/>
                    <a:gd name="T83" fmla="*/ 192 h 332"/>
                    <a:gd name="T84" fmla="*/ 141 w 281"/>
                    <a:gd name="T85" fmla="*/ 289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81" h="332">
                      <a:moveTo>
                        <a:pt x="141" y="71"/>
                      </a:moveTo>
                      <a:cubicBezTo>
                        <a:pt x="141" y="71"/>
                        <a:pt x="141" y="71"/>
                        <a:pt x="141" y="71"/>
                      </a:cubicBezTo>
                      <a:cubicBezTo>
                        <a:pt x="141" y="71"/>
                        <a:pt x="141" y="71"/>
                        <a:pt x="141" y="71"/>
                      </a:cubicBezTo>
                      <a:cubicBezTo>
                        <a:pt x="95" y="73"/>
                        <a:pt x="72" y="90"/>
                        <a:pt x="72" y="90"/>
                      </a:cubicBezTo>
                      <a:cubicBezTo>
                        <a:pt x="72" y="90"/>
                        <a:pt x="71" y="130"/>
                        <a:pt x="71" y="181"/>
                      </a:cubicBezTo>
                      <a:cubicBezTo>
                        <a:pt x="72" y="186"/>
                        <a:pt x="74" y="191"/>
                        <a:pt x="76" y="195"/>
                      </a:cubicBezTo>
                      <a:cubicBezTo>
                        <a:pt x="192" y="81"/>
                        <a:pt x="192" y="81"/>
                        <a:pt x="192" y="81"/>
                      </a:cubicBezTo>
                      <a:cubicBezTo>
                        <a:pt x="181" y="77"/>
                        <a:pt x="163" y="72"/>
                        <a:pt x="141" y="71"/>
                      </a:cubicBezTo>
                      <a:moveTo>
                        <a:pt x="95" y="217"/>
                      </a:moveTo>
                      <a:cubicBezTo>
                        <a:pt x="115" y="234"/>
                        <a:pt x="140" y="246"/>
                        <a:pt x="141" y="246"/>
                      </a:cubicBezTo>
                      <a:cubicBezTo>
                        <a:pt x="141" y="246"/>
                        <a:pt x="141" y="246"/>
                        <a:pt x="141" y="246"/>
                      </a:cubicBezTo>
                      <a:cubicBezTo>
                        <a:pt x="141" y="246"/>
                        <a:pt x="141" y="246"/>
                        <a:pt x="141" y="246"/>
                      </a:cubicBezTo>
                      <a:cubicBezTo>
                        <a:pt x="141" y="246"/>
                        <a:pt x="141" y="246"/>
                        <a:pt x="141" y="246"/>
                      </a:cubicBezTo>
                      <a:cubicBezTo>
                        <a:pt x="141" y="246"/>
                        <a:pt x="141" y="246"/>
                        <a:pt x="141" y="246"/>
                      </a:cubicBezTo>
                      <a:cubicBezTo>
                        <a:pt x="142" y="246"/>
                        <a:pt x="206" y="215"/>
                        <a:pt x="210" y="181"/>
                      </a:cubicBezTo>
                      <a:cubicBezTo>
                        <a:pt x="210" y="148"/>
                        <a:pt x="210" y="120"/>
                        <a:pt x="210" y="104"/>
                      </a:cubicBezTo>
                      <a:lnTo>
                        <a:pt x="95" y="217"/>
                      </a:lnTo>
                      <a:close/>
                      <a:moveTo>
                        <a:pt x="281" y="38"/>
                      </a:moveTo>
                      <a:cubicBezTo>
                        <a:pt x="281" y="38"/>
                        <a:pt x="233" y="4"/>
                        <a:pt x="141" y="0"/>
                      </a:cubicBezTo>
                      <a:cubicBezTo>
                        <a:pt x="141" y="0"/>
                        <a:pt x="141" y="0"/>
                        <a:pt x="141" y="0"/>
                      </a:cubicBezTo>
                      <a:cubicBezTo>
                        <a:pt x="141" y="0"/>
                        <a:pt x="141" y="0"/>
                        <a:pt x="141" y="0"/>
                      </a:cubicBezTo>
                      <a:cubicBezTo>
                        <a:pt x="48" y="4"/>
                        <a:pt x="1" y="38"/>
                        <a:pt x="1" y="38"/>
                      </a:cubicBezTo>
                      <a:cubicBezTo>
                        <a:pt x="1" y="38"/>
                        <a:pt x="0" y="97"/>
                        <a:pt x="0" y="201"/>
                      </a:cubicBezTo>
                      <a:cubicBezTo>
                        <a:pt x="9" y="268"/>
                        <a:pt x="139" y="331"/>
                        <a:pt x="141" y="332"/>
                      </a:cubicBezTo>
                      <a:cubicBezTo>
                        <a:pt x="141" y="332"/>
                        <a:pt x="141" y="332"/>
                        <a:pt x="141" y="332"/>
                      </a:cubicBezTo>
                      <a:cubicBezTo>
                        <a:pt x="141" y="332"/>
                        <a:pt x="141" y="332"/>
                        <a:pt x="141" y="332"/>
                      </a:cubicBezTo>
                      <a:cubicBezTo>
                        <a:pt x="141" y="332"/>
                        <a:pt x="141" y="332"/>
                        <a:pt x="141" y="332"/>
                      </a:cubicBezTo>
                      <a:cubicBezTo>
                        <a:pt x="141" y="332"/>
                        <a:pt x="141" y="332"/>
                        <a:pt x="141" y="332"/>
                      </a:cubicBezTo>
                      <a:cubicBezTo>
                        <a:pt x="143" y="331"/>
                        <a:pt x="272" y="268"/>
                        <a:pt x="281" y="201"/>
                      </a:cubicBezTo>
                      <a:cubicBezTo>
                        <a:pt x="281" y="97"/>
                        <a:pt x="281" y="38"/>
                        <a:pt x="281" y="38"/>
                      </a:cubicBezTo>
                      <a:moveTo>
                        <a:pt x="141" y="289"/>
                      </a:moveTo>
                      <a:cubicBezTo>
                        <a:pt x="141" y="289"/>
                        <a:pt x="141" y="289"/>
                        <a:pt x="141" y="289"/>
                      </a:cubicBezTo>
                      <a:cubicBezTo>
                        <a:pt x="141" y="289"/>
                        <a:pt x="141" y="289"/>
                        <a:pt x="141" y="289"/>
                      </a:cubicBezTo>
                      <a:cubicBezTo>
                        <a:pt x="141" y="289"/>
                        <a:pt x="141" y="289"/>
                        <a:pt x="141" y="289"/>
                      </a:cubicBezTo>
                      <a:cubicBezTo>
                        <a:pt x="141" y="289"/>
                        <a:pt x="141" y="289"/>
                        <a:pt x="141" y="289"/>
                      </a:cubicBezTo>
                      <a:cubicBezTo>
                        <a:pt x="139" y="288"/>
                        <a:pt x="43" y="242"/>
                        <a:pt x="36" y="192"/>
                      </a:cubicBezTo>
                      <a:cubicBezTo>
                        <a:pt x="36" y="114"/>
                        <a:pt x="37" y="62"/>
                        <a:pt x="37" y="62"/>
                      </a:cubicBezTo>
                      <a:cubicBezTo>
                        <a:pt x="37" y="62"/>
                        <a:pt x="72" y="37"/>
                        <a:pt x="141" y="34"/>
                      </a:cubicBezTo>
                      <a:cubicBezTo>
                        <a:pt x="141" y="34"/>
                        <a:pt x="141" y="34"/>
                        <a:pt x="141" y="34"/>
                      </a:cubicBezTo>
                      <a:cubicBezTo>
                        <a:pt x="141" y="34"/>
                        <a:pt x="141" y="34"/>
                        <a:pt x="141" y="34"/>
                      </a:cubicBezTo>
                      <a:cubicBezTo>
                        <a:pt x="209" y="37"/>
                        <a:pt x="245" y="62"/>
                        <a:pt x="245" y="62"/>
                      </a:cubicBezTo>
                      <a:cubicBezTo>
                        <a:pt x="245" y="62"/>
                        <a:pt x="245" y="114"/>
                        <a:pt x="245" y="192"/>
                      </a:cubicBezTo>
                      <a:cubicBezTo>
                        <a:pt x="239" y="242"/>
                        <a:pt x="142" y="288"/>
                        <a:pt x="141" y="28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68517" tIns="34258" rIns="68517" bIns="342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577">
                    <a:defRPr/>
                  </a:pPr>
                  <a:endParaRPr lang="en-US" sz="1349" ker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3" name="Rectangle 59"/>
              <p:cNvSpPr/>
              <p:nvPr/>
            </p:nvSpPr>
            <p:spPr>
              <a:xfrm>
                <a:off x="5326701" y="4371469"/>
                <a:ext cx="108074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2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Umbrella DNS</a:t>
                </a:r>
                <a:endParaRPr lang="en-US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ＭＳ Ｐ明朝" panose="02020600040205080304" pitchFamily="18" charset="-128"/>
                  <a:ea typeface="ＭＳ Ｐ明朝" panose="02020600040205080304" pitchFamily="18" charset="-128"/>
                </a:endParaRPr>
              </a:p>
            </p:txBody>
          </p:sp>
        </p:grpSp>
        <p:cxnSp>
          <p:nvCxnSpPr>
            <p:cNvPr id="21" name="直線矢印コネクタ 20"/>
            <p:cNvCxnSpPr>
              <a:stCxn id="19" idx="0"/>
              <a:endCxn id="38" idx="2"/>
            </p:cNvCxnSpPr>
            <p:nvPr/>
          </p:nvCxnSpPr>
          <p:spPr>
            <a:xfrm flipV="1">
              <a:off x="6421655" y="2779839"/>
              <a:ext cx="810319" cy="1351546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7066" y="4143096"/>
              <a:ext cx="591731" cy="435580"/>
            </a:xfrm>
            <a:prstGeom prst="rect">
              <a:avLst/>
            </a:prstGeom>
          </p:spPr>
        </p:pic>
        <p:cxnSp>
          <p:nvCxnSpPr>
            <p:cNvPr id="23" name="直線矢印コネクタ 22"/>
            <p:cNvCxnSpPr>
              <a:stCxn id="22" idx="0"/>
              <a:endCxn id="38" idx="2"/>
            </p:cNvCxnSpPr>
            <p:nvPr/>
          </p:nvCxnSpPr>
          <p:spPr>
            <a:xfrm flipH="1" flipV="1">
              <a:off x="7231974" y="2779839"/>
              <a:ext cx="610958" cy="1363257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9681" y="4781055"/>
              <a:ext cx="591731" cy="435580"/>
            </a:xfrm>
            <a:prstGeom prst="rect">
              <a:avLst/>
            </a:prstGeom>
          </p:spPr>
        </p:pic>
        <p:cxnSp>
          <p:nvCxnSpPr>
            <p:cNvPr id="25" name="直線矢印コネクタ 24"/>
            <p:cNvCxnSpPr>
              <a:stCxn id="24" idx="0"/>
              <a:endCxn id="38" idx="2"/>
            </p:cNvCxnSpPr>
            <p:nvPr/>
          </p:nvCxnSpPr>
          <p:spPr>
            <a:xfrm flipV="1">
              <a:off x="7075547" y="2779839"/>
              <a:ext cx="156427" cy="2001216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0986" y="3549188"/>
              <a:ext cx="591731" cy="435580"/>
            </a:xfrm>
            <a:prstGeom prst="rect">
              <a:avLst/>
            </a:prstGeom>
          </p:spPr>
        </p:pic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35076" y="3514538"/>
              <a:ext cx="591731" cy="435580"/>
            </a:xfrm>
            <a:prstGeom prst="rect">
              <a:avLst/>
            </a:prstGeom>
          </p:spPr>
        </p:pic>
        <p:cxnSp>
          <p:nvCxnSpPr>
            <p:cNvPr id="28" name="直線矢印コネクタ 27"/>
            <p:cNvCxnSpPr>
              <a:stCxn id="27" idx="0"/>
              <a:endCxn id="38" idx="2"/>
            </p:cNvCxnSpPr>
            <p:nvPr/>
          </p:nvCxnSpPr>
          <p:spPr>
            <a:xfrm flipV="1">
              <a:off x="5430942" y="2779839"/>
              <a:ext cx="1801032" cy="734699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/>
            <p:cNvCxnSpPr>
              <a:stCxn id="26" idx="0"/>
              <a:endCxn id="38" idx="2"/>
            </p:cNvCxnSpPr>
            <p:nvPr/>
          </p:nvCxnSpPr>
          <p:spPr>
            <a:xfrm flipH="1" flipV="1">
              <a:off x="7231974" y="2779839"/>
              <a:ext cx="1964878" cy="769349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テキスト ボックス 30"/>
            <p:cNvSpPr txBox="1"/>
            <p:nvPr/>
          </p:nvSpPr>
          <p:spPr>
            <a:xfrm>
              <a:off x="6085665" y="1027358"/>
              <a:ext cx="22926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Roaming</a:t>
              </a:r>
              <a:r>
                <a:rPr lang="ja-JP" altLang="en-US" sz="2400" dirty="0"/>
                <a:t> </a:t>
              </a:r>
              <a:r>
                <a:rPr lang="en-US" altLang="ja-JP" sz="2400" dirty="0"/>
                <a:t>Client</a:t>
              </a:r>
            </a:p>
          </p:txBody>
        </p:sp>
      </p:grpSp>
      <p:pic>
        <p:nvPicPr>
          <p:cNvPr id="51" name="図 5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8396" y="3382231"/>
            <a:ext cx="337572" cy="340614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748" y="3970385"/>
            <a:ext cx="337572" cy="340614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908" y="4591210"/>
            <a:ext cx="337572" cy="340614"/>
          </a:xfrm>
          <a:prstGeom prst="rect">
            <a:avLst/>
          </a:prstGeom>
        </p:spPr>
      </p:pic>
      <p:pic>
        <p:nvPicPr>
          <p:cNvPr id="54" name="図 5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581" y="3970385"/>
            <a:ext cx="337572" cy="340614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64" y="3355842"/>
            <a:ext cx="337572" cy="340614"/>
          </a:xfrm>
          <a:prstGeom prst="rect">
            <a:avLst/>
          </a:prstGeom>
        </p:spPr>
      </p:pic>
      <p:sp>
        <p:nvSpPr>
          <p:cNvPr id="56" name="テキスト ボックス 55"/>
          <p:cNvSpPr txBox="1"/>
          <p:nvPr/>
        </p:nvSpPr>
        <p:spPr>
          <a:xfrm>
            <a:off x="235780" y="6090070"/>
            <a:ext cx="40208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Umbrella</a:t>
            </a:r>
            <a:r>
              <a:rPr lang="ja-JP" altLang="en-US" dirty="0"/>
              <a:t>専用クライアントを各</a:t>
            </a:r>
            <a:r>
              <a:rPr lang="en-US" altLang="ja-JP" dirty="0"/>
              <a:t>PC</a:t>
            </a:r>
            <a:r>
              <a:rPr lang="ja-JP" altLang="en-US" dirty="0"/>
              <a:t>にインストール</a:t>
            </a:r>
          </a:p>
        </p:txBody>
      </p:sp>
      <p:sp>
        <p:nvSpPr>
          <p:cNvPr id="58" name="Oval 28"/>
          <p:cNvSpPr/>
          <p:nvPr/>
        </p:nvSpPr>
        <p:spPr>
          <a:xfrm>
            <a:off x="5792312" y="3869538"/>
            <a:ext cx="3212902" cy="2159118"/>
          </a:xfrm>
          <a:prstGeom prst="ellipse">
            <a:avLst/>
          </a:prstGeom>
          <a:noFill/>
          <a:ln>
            <a:solidFill>
              <a:srgbClr val="66FF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9" name="Picture 4" descr="C:\Users\ecoffey\AppData\Local\Temp\Rar$DRa0.080\30032_Device_generic_building_default_256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8989" y="3264809"/>
            <a:ext cx="917694" cy="91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テキスト ボックス 59"/>
          <p:cNvSpPr txBox="1"/>
          <p:nvPr/>
        </p:nvSpPr>
        <p:spPr>
          <a:xfrm>
            <a:off x="6887168" y="5313994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社内</a:t>
            </a:r>
            <a:endParaRPr lang="en-US" altLang="ja-JP" sz="3200" dirty="0"/>
          </a:p>
        </p:txBody>
      </p:sp>
      <p:pic>
        <p:nvPicPr>
          <p:cNvPr id="61" name="図 6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074" y="4155939"/>
            <a:ext cx="591731" cy="435580"/>
          </a:xfrm>
          <a:prstGeom prst="rect">
            <a:avLst/>
          </a:prstGeom>
        </p:spPr>
      </p:pic>
      <p:grpSp>
        <p:nvGrpSpPr>
          <p:cNvPr id="62" name="グループ化 61"/>
          <p:cNvGrpSpPr/>
          <p:nvPr/>
        </p:nvGrpSpPr>
        <p:grpSpPr>
          <a:xfrm>
            <a:off x="6917300" y="1581346"/>
            <a:ext cx="1223817" cy="1223047"/>
            <a:chOff x="5241032" y="3576120"/>
            <a:chExt cx="1223817" cy="1223047"/>
          </a:xfrm>
        </p:grpSpPr>
        <p:grpSp>
          <p:nvGrpSpPr>
            <p:cNvPr id="73" name="Group 33"/>
            <p:cNvGrpSpPr>
              <a:grpSpLocks noChangeAspect="1"/>
            </p:cNvGrpSpPr>
            <p:nvPr/>
          </p:nvGrpSpPr>
          <p:grpSpPr>
            <a:xfrm>
              <a:off x="5241032" y="3576120"/>
              <a:ext cx="1223817" cy="1223047"/>
              <a:chOff x="3627623" y="572033"/>
              <a:chExt cx="1428767" cy="1427868"/>
            </a:xfrm>
          </p:grpSpPr>
          <p:sp>
            <p:nvSpPr>
              <p:cNvPr id="75" name="Oval 34"/>
              <p:cNvSpPr/>
              <p:nvPr/>
            </p:nvSpPr>
            <p:spPr bwMode="auto">
              <a:xfrm>
                <a:off x="3647753" y="591079"/>
                <a:ext cx="1388492" cy="1389777"/>
              </a:xfrm>
              <a:prstGeom prst="ellipse">
                <a:avLst/>
              </a:prstGeom>
              <a:solidFill>
                <a:srgbClr val="5E81D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17" tIns="34258" rIns="68517" bIns="3425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1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349" kern="0" dirty="0" err="1">
                  <a:solidFill>
                    <a:sysClr val="windowText" lastClr="000000"/>
                  </a:solidFill>
                  <a:ea typeface="新細明體" charset="0"/>
                  <a:cs typeface="新細明體" charset="0"/>
                </a:endParaRPr>
              </a:p>
            </p:txBody>
          </p:sp>
          <p:grpSp>
            <p:nvGrpSpPr>
              <p:cNvPr id="76" name="Group 4"/>
              <p:cNvGrpSpPr>
                <a:grpSpLocks noChangeAspect="1"/>
              </p:cNvGrpSpPr>
              <p:nvPr/>
            </p:nvGrpSpPr>
            <p:grpSpPr bwMode="auto">
              <a:xfrm>
                <a:off x="3627623" y="572033"/>
                <a:ext cx="1428767" cy="1427868"/>
                <a:chOff x="3231" y="2150"/>
                <a:chExt cx="644" cy="643"/>
              </a:xfrm>
            </p:grpSpPr>
            <p:sp>
              <p:nvSpPr>
                <p:cNvPr id="79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231" y="2150"/>
                  <a:ext cx="643" cy="6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17" tIns="34258" rIns="68517" bIns="342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577">
                    <a:defRPr/>
                  </a:pPr>
                  <a:endParaRPr lang="en-US" sz="1349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0" name="Freeform 6"/>
                <p:cNvSpPr>
                  <a:spLocks noEditPoints="1"/>
                </p:cNvSpPr>
                <p:nvPr/>
              </p:nvSpPr>
              <p:spPr bwMode="auto">
                <a:xfrm>
                  <a:off x="3311" y="2155"/>
                  <a:ext cx="564" cy="594"/>
                </a:xfrm>
                <a:custGeom>
                  <a:avLst/>
                  <a:gdLst>
                    <a:gd name="T0" fmla="*/ 46 w 545"/>
                    <a:gd name="T1" fmla="*/ 502 h 573"/>
                    <a:gd name="T2" fmla="*/ 23 w 545"/>
                    <a:gd name="T3" fmla="*/ 381 h 573"/>
                    <a:gd name="T4" fmla="*/ 30 w 545"/>
                    <a:gd name="T5" fmla="*/ 318 h 573"/>
                    <a:gd name="T6" fmla="*/ 1 w 545"/>
                    <a:gd name="T7" fmla="*/ 215 h 573"/>
                    <a:gd name="T8" fmla="*/ 4 w 545"/>
                    <a:gd name="T9" fmla="*/ 187 h 573"/>
                    <a:gd name="T10" fmla="*/ 137 w 545"/>
                    <a:gd name="T11" fmla="*/ 51 h 573"/>
                    <a:gd name="T12" fmla="*/ 218 w 545"/>
                    <a:gd name="T13" fmla="*/ 13 h 573"/>
                    <a:gd name="T14" fmla="*/ 212 w 545"/>
                    <a:gd name="T15" fmla="*/ 81 h 573"/>
                    <a:gd name="T16" fmla="*/ 217 w 545"/>
                    <a:gd name="T17" fmla="*/ 92 h 573"/>
                    <a:gd name="T18" fmla="*/ 179 w 545"/>
                    <a:gd name="T19" fmla="*/ 145 h 573"/>
                    <a:gd name="T20" fmla="*/ 236 w 545"/>
                    <a:gd name="T21" fmla="*/ 145 h 573"/>
                    <a:gd name="T22" fmla="*/ 188 w 545"/>
                    <a:gd name="T23" fmla="*/ 180 h 573"/>
                    <a:gd name="T24" fmla="*/ 165 w 545"/>
                    <a:gd name="T25" fmla="*/ 203 h 573"/>
                    <a:gd name="T26" fmla="*/ 136 w 545"/>
                    <a:gd name="T27" fmla="*/ 208 h 573"/>
                    <a:gd name="T28" fmla="*/ 74 w 545"/>
                    <a:gd name="T29" fmla="*/ 216 h 573"/>
                    <a:gd name="T30" fmla="*/ 38 w 545"/>
                    <a:gd name="T31" fmla="*/ 251 h 573"/>
                    <a:gd name="T32" fmla="*/ 40 w 545"/>
                    <a:gd name="T33" fmla="*/ 305 h 573"/>
                    <a:gd name="T34" fmla="*/ 88 w 545"/>
                    <a:gd name="T35" fmla="*/ 347 h 573"/>
                    <a:gd name="T36" fmla="*/ 157 w 545"/>
                    <a:gd name="T37" fmla="*/ 418 h 573"/>
                    <a:gd name="T38" fmla="*/ 214 w 545"/>
                    <a:gd name="T39" fmla="*/ 476 h 573"/>
                    <a:gd name="T40" fmla="*/ 162 w 545"/>
                    <a:gd name="T41" fmla="*/ 541 h 573"/>
                    <a:gd name="T42" fmla="*/ 98 w 545"/>
                    <a:gd name="T43" fmla="*/ 552 h 573"/>
                    <a:gd name="T44" fmla="*/ 418 w 545"/>
                    <a:gd name="T45" fmla="*/ 543 h 573"/>
                    <a:gd name="T46" fmla="*/ 388 w 545"/>
                    <a:gd name="T47" fmla="*/ 459 h 573"/>
                    <a:gd name="T48" fmla="*/ 402 w 545"/>
                    <a:gd name="T49" fmla="*/ 307 h 573"/>
                    <a:gd name="T50" fmla="*/ 509 w 545"/>
                    <a:gd name="T51" fmla="*/ 290 h 573"/>
                    <a:gd name="T52" fmla="*/ 494 w 545"/>
                    <a:gd name="T53" fmla="*/ 207 h 573"/>
                    <a:gd name="T54" fmla="*/ 483 w 545"/>
                    <a:gd name="T55" fmla="*/ 266 h 573"/>
                    <a:gd name="T56" fmla="*/ 454 w 545"/>
                    <a:gd name="T57" fmla="*/ 255 h 573"/>
                    <a:gd name="T58" fmla="*/ 391 w 545"/>
                    <a:gd name="T59" fmla="*/ 280 h 573"/>
                    <a:gd name="T60" fmla="*/ 422 w 545"/>
                    <a:gd name="T61" fmla="*/ 184 h 573"/>
                    <a:gd name="T62" fmla="*/ 431 w 545"/>
                    <a:gd name="T63" fmla="*/ 157 h 573"/>
                    <a:gd name="T64" fmla="*/ 401 w 545"/>
                    <a:gd name="T65" fmla="*/ 138 h 573"/>
                    <a:gd name="T66" fmla="*/ 415 w 545"/>
                    <a:gd name="T67" fmla="*/ 89 h 573"/>
                    <a:gd name="T68" fmla="*/ 367 w 545"/>
                    <a:gd name="T69" fmla="*/ 40 h 573"/>
                    <a:gd name="T70" fmla="*/ 244 w 545"/>
                    <a:gd name="T71" fmla="*/ 9 h 573"/>
                    <a:gd name="T72" fmla="*/ 253 w 545"/>
                    <a:gd name="T73" fmla="*/ 0 h 573"/>
                    <a:gd name="T74" fmla="*/ 534 w 545"/>
                    <a:gd name="T75" fmla="*/ 315 h 573"/>
                    <a:gd name="T76" fmla="*/ 358 w 545"/>
                    <a:gd name="T77" fmla="*/ 48 h 573"/>
                    <a:gd name="T78" fmla="*/ 396 w 545"/>
                    <a:gd name="T79" fmla="*/ 199 h 573"/>
                    <a:gd name="T80" fmla="*/ 394 w 545"/>
                    <a:gd name="T81" fmla="*/ 184 h 573"/>
                    <a:gd name="T82" fmla="*/ 433 w 545"/>
                    <a:gd name="T83" fmla="*/ 274 h 573"/>
                    <a:gd name="T84" fmla="*/ 363 w 545"/>
                    <a:gd name="T85" fmla="*/ 81 h 573"/>
                    <a:gd name="T86" fmla="*/ 357 w 545"/>
                    <a:gd name="T87" fmla="*/ 153 h 573"/>
                    <a:gd name="T88" fmla="*/ 246 w 545"/>
                    <a:gd name="T89" fmla="*/ 59 h 573"/>
                    <a:gd name="T90" fmla="*/ 246 w 545"/>
                    <a:gd name="T91" fmla="*/ 63 h 573"/>
                    <a:gd name="T92" fmla="*/ 227 w 545"/>
                    <a:gd name="T93" fmla="*/ 51 h 573"/>
                    <a:gd name="T94" fmla="*/ 236 w 545"/>
                    <a:gd name="T95" fmla="*/ 66 h 573"/>
                    <a:gd name="T96" fmla="*/ 276 w 545"/>
                    <a:gd name="T97" fmla="*/ 70 h 573"/>
                    <a:gd name="T98" fmla="*/ 285 w 545"/>
                    <a:gd name="T99" fmla="*/ 88 h 573"/>
                    <a:gd name="T100" fmla="*/ 326 w 545"/>
                    <a:gd name="T101" fmla="*/ 134 h 573"/>
                    <a:gd name="T102" fmla="*/ 320 w 545"/>
                    <a:gd name="T103" fmla="*/ 73 h 573"/>
                    <a:gd name="T104" fmla="*/ 224 w 545"/>
                    <a:gd name="T105" fmla="*/ 53 h 573"/>
                    <a:gd name="T106" fmla="*/ 241 w 545"/>
                    <a:gd name="T107" fmla="*/ 100 h 573"/>
                    <a:gd name="T108" fmla="*/ 230 w 545"/>
                    <a:gd name="T109" fmla="*/ 116 h 573"/>
                    <a:gd name="T110" fmla="*/ 260 w 545"/>
                    <a:gd name="T111" fmla="*/ 102 h 573"/>
                    <a:gd name="T112" fmla="*/ 206 w 545"/>
                    <a:gd name="T113" fmla="*/ 100 h 573"/>
                    <a:gd name="T114" fmla="*/ 200 w 545"/>
                    <a:gd name="T115" fmla="*/ 195 h 573"/>
                    <a:gd name="T116" fmla="*/ 87 w 545"/>
                    <a:gd name="T117" fmla="*/ 304 h 573"/>
                    <a:gd name="T118" fmla="*/ 73 w 545"/>
                    <a:gd name="T119" fmla="*/ 296 h 573"/>
                    <a:gd name="T120" fmla="*/ 74 w 545"/>
                    <a:gd name="T121" fmla="*/ 265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45" h="573">
                      <a:moveTo>
                        <a:pt x="371" y="41"/>
                      </a:moveTo>
                      <a:cubicBezTo>
                        <a:pt x="370" y="41"/>
                        <a:pt x="370" y="40"/>
                        <a:pt x="369" y="40"/>
                      </a:cubicBezTo>
                      <a:lnTo>
                        <a:pt x="371" y="41"/>
                      </a:lnTo>
                      <a:close/>
                      <a:moveTo>
                        <a:pt x="233" y="62"/>
                      </a:moveTo>
                      <a:cubicBezTo>
                        <a:pt x="235" y="61"/>
                        <a:pt x="237" y="61"/>
                        <a:pt x="237" y="61"/>
                      </a:cubicBezTo>
                      <a:cubicBezTo>
                        <a:pt x="236" y="60"/>
                        <a:pt x="235" y="59"/>
                        <a:pt x="234" y="60"/>
                      </a:cubicBezTo>
                      <a:cubicBezTo>
                        <a:pt x="234" y="61"/>
                        <a:pt x="233" y="62"/>
                        <a:pt x="233" y="62"/>
                      </a:cubicBezTo>
                      <a:moveTo>
                        <a:pt x="72" y="565"/>
                      </a:moveTo>
                      <a:cubicBezTo>
                        <a:pt x="70" y="564"/>
                        <a:pt x="70" y="564"/>
                        <a:pt x="70" y="564"/>
                      </a:cubicBezTo>
                      <a:cubicBezTo>
                        <a:pt x="70" y="564"/>
                        <a:pt x="68" y="562"/>
                        <a:pt x="66" y="562"/>
                      </a:cubicBezTo>
                      <a:cubicBezTo>
                        <a:pt x="65" y="561"/>
                        <a:pt x="64" y="560"/>
                        <a:pt x="63" y="558"/>
                      </a:cubicBezTo>
                      <a:cubicBezTo>
                        <a:pt x="61" y="557"/>
                        <a:pt x="60" y="557"/>
                        <a:pt x="59" y="556"/>
                      </a:cubicBezTo>
                      <a:cubicBezTo>
                        <a:pt x="58" y="556"/>
                        <a:pt x="56" y="554"/>
                        <a:pt x="55" y="552"/>
                      </a:cubicBezTo>
                      <a:cubicBezTo>
                        <a:pt x="54" y="549"/>
                        <a:pt x="54" y="550"/>
                        <a:pt x="52" y="548"/>
                      </a:cubicBezTo>
                      <a:cubicBezTo>
                        <a:pt x="51" y="546"/>
                        <a:pt x="50" y="544"/>
                        <a:pt x="50" y="540"/>
                      </a:cubicBezTo>
                      <a:cubicBezTo>
                        <a:pt x="47" y="539"/>
                        <a:pt x="45" y="537"/>
                        <a:pt x="45" y="536"/>
                      </a:cubicBezTo>
                      <a:cubicBezTo>
                        <a:pt x="45" y="536"/>
                        <a:pt x="43" y="533"/>
                        <a:pt x="43" y="532"/>
                      </a:cubicBezTo>
                      <a:cubicBezTo>
                        <a:pt x="43" y="530"/>
                        <a:pt x="43" y="529"/>
                        <a:pt x="41" y="527"/>
                      </a:cubicBezTo>
                      <a:cubicBezTo>
                        <a:pt x="42" y="526"/>
                        <a:pt x="44" y="523"/>
                        <a:pt x="46" y="521"/>
                      </a:cubicBezTo>
                      <a:cubicBezTo>
                        <a:pt x="46" y="521"/>
                        <a:pt x="45" y="514"/>
                        <a:pt x="45" y="511"/>
                      </a:cubicBezTo>
                      <a:cubicBezTo>
                        <a:pt x="44" y="508"/>
                        <a:pt x="45" y="503"/>
                        <a:pt x="46" y="502"/>
                      </a:cubicBezTo>
                      <a:cubicBezTo>
                        <a:pt x="47" y="501"/>
                        <a:pt x="47" y="497"/>
                        <a:pt x="48" y="495"/>
                      </a:cubicBezTo>
                      <a:cubicBezTo>
                        <a:pt x="48" y="492"/>
                        <a:pt x="47" y="490"/>
                        <a:pt x="49" y="489"/>
                      </a:cubicBezTo>
                      <a:cubicBezTo>
                        <a:pt x="51" y="487"/>
                        <a:pt x="50" y="485"/>
                        <a:pt x="50" y="482"/>
                      </a:cubicBezTo>
                      <a:cubicBezTo>
                        <a:pt x="51" y="479"/>
                        <a:pt x="50" y="477"/>
                        <a:pt x="50" y="476"/>
                      </a:cubicBezTo>
                      <a:cubicBezTo>
                        <a:pt x="50" y="473"/>
                        <a:pt x="48" y="472"/>
                        <a:pt x="48" y="471"/>
                      </a:cubicBezTo>
                      <a:cubicBezTo>
                        <a:pt x="48" y="469"/>
                        <a:pt x="46" y="466"/>
                        <a:pt x="45" y="465"/>
                      </a:cubicBezTo>
                      <a:cubicBezTo>
                        <a:pt x="43" y="464"/>
                        <a:pt x="42" y="462"/>
                        <a:pt x="41" y="460"/>
                      </a:cubicBezTo>
                      <a:cubicBezTo>
                        <a:pt x="40" y="458"/>
                        <a:pt x="39" y="457"/>
                        <a:pt x="38" y="456"/>
                      </a:cubicBezTo>
                      <a:cubicBezTo>
                        <a:pt x="36" y="455"/>
                        <a:pt x="36" y="454"/>
                        <a:pt x="34" y="451"/>
                      </a:cubicBezTo>
                      <a:cubicBezTo>
                        <a:pt x="33" y="448"/>
                        <a:pt x="31" y="447"/>
                        <a:pt x="30" y="445"/>
                      </a:cubicBezTo>
                      <a:cubicBezTo>
                        <a:pt x="29" y="443"/>
                        <a:pt x="28" y="440"/>
                        <a:pt x="28" y="439"/>
                      </a:cubicBezTo>
                      <a:cubicBezTo>
                        <a:pt x="29" y="438"/>
                        <a:pt x="28" y="435"/>
                        <a:pt x="27" y="433"/>
                      </a:cubicBezTo>
                      <a:cubicBezTo>
                        <a:pt x="26" y="431"/>
                        <a:pt x="25" y="429"/>
                        <a:pt x="26" y="427"/>
                      </a:cubicBezTo>
                      <a:cubicBezTo>
                        <a:pt x="27" y="425"/>
                        <a:pt x="26" y="423"/>
                        <a:pt x="25" y="421"/>
                      </a:cubicBezTo>
                      <a:cubicBezTo>
                        <a:pt x="24" y="418"/>
                        <a:pt x="23" y="417"/>
                        <a:pt x="24" y="415"/>
                      </a:cubicBezTo>
                      <a:cubicBezTo>
                        <a:pt x="24" y="413"/>
                        <a:pt x="24" y="413"/>
                        <a:pt x="23" y="408"/>
                      </a:cubicBezTo>
                      <a:cubicBezTo>
                        <a:pt x="22" y="405"/>
                        <a:pt x="19" y="398"/>
                        <a:pt x="17" y="396"/>
                      </a:cubicBezTo>
                      <a:cubicBezTo>
                        <a:pt x="16" y="393"/>
                        <a:pt x="18" y="392"/>
                        <a:pt x="18" y="390"/>
                      </a:cubicBezTo>
                      <a:cubicBezTo>
                        <a:pt x="17" y="388"/>
                        <a:pt x="18" y="387"/>
                        <a:pt x="20" y="388"/>
                      </a:cubicBezTo>
                      <a:cubicBezTo>
                        <a:pt x="22" y="388"/>
                        <a:pt x="23" y="387"/>
                        <a:pt x="23" y="386"/>
                      </a:cubicBezTo>
                      <a:cubicBezTo>
                        <a:pt x="24" y="384"/>
                        <a:pt x="24" y="384"/>
                        <a:pt x="23" y="381"/>
                      </a:cubicBezTo>
                      <a:cubicBezTo>
                        <a:pt x="23" y="381"/>
                        <a:pt x="24" y="377"/>
                        <a:pt x="24" y="375"/>
                      </a:cubicBezTo>
                      <a:cubicBezTo>
                        <a:pt x="24" y="373"/>
                        <a:pt x="26" y="374"/>
                        <a:pt x="27" y="372"/>
                      </a:cubicBezTo>
                      <a:cubicBezTo>
                        <a:pt x="28" y="370"/>
                        <a:pt x="29" y="369"/>
                        <a:pt x="31" y="370"/>
                      </a:cubicBezTo>
                      <a:cubicBezTo>
                        <a:pt x="33" y="370"/>
                        <a:pt x="35" y="370"/>
                        <a:pt x="37" y="368"/>
                      </a:cubicBezTo>
                      <a:cubicBezTo>
                        <a:pt x="38" y="365"/>
                        <a:pt x="40" y="365"/>
                        <a:pt x="41" y="367"/>
                      </a:cubicBezTo>
                      <a:cubicBezTo>
                        <a:pt x="43" y="369"/>
                        <a:pt x="43" y="368"/>
                        <a:pt x="47" y="365"/>
                      </a:cubicBezTo>
                      <a:cubicBezTo>
                        <a:pt x="47" y="365"/>
                        <a:pt x="46" y="365"/>
                        <a:pt x="45" y="362"/>
                      </a:cubicBezTo>
                      <a:cubicBezTo>
                        <a:pt x="44" y="360"/>
                        <a:pt x="47" y="355"/>
                        <a:pt x="48" y="352"/>
                      </a:cubicBezTo>
                      <a:cubicBezTo>
                        <a:pt x="49" y="350"/>
                        <a:pt x="49" y="351"/>
                        <a:pt x="49" y="346"/>
                      </a:cubicBezTo>
                      <a:cubicBezTo>
                        <a:pt x="48" y="343"/>
                        <a:pt x="48" y="341"/>
                        <a:pt x="49" y="341"/>
                      </a:cubicBezTo>
                      <a:cubicBezTo>
                        <a:pt x="50" y="341"/>
                        <a:pt x="50" y="341"/>
                        <a:pt x="50" y="339"/>
                      </a:cubicBezTo>
                      <a:cubicBezTo>
                        <a:pt x="49" y="337"/>
                        <a:pt x="47" y="334"/>
                        <a:pt x="47" y="334"/>
                      </a:cubicBezTo>
                      <a:cubicBezTo>
                        <a:pt x="45" y="334"/>
                        <a:pt x="43" y="334"/>
                        <a:pt x="42" y="335"/>
                      </a:cubicBezTo>
                      <a:cubicBezTo>
                        <a:pt x="41" y="335"/>
                        <a:pt x="41" y="335"/>
                        <a:pt x="41" y="335"/>
                      </a:cubicBezTo>
                      <a:cubicBezTo>
                        <a:pt x="42" y="336"/>
                        <a:pt x="41" y="338"/>
                        <a:pt x="41" y="339"/>
                      </a:cubicBezTo>
                      <a:cubicBezTo>
                        <a:pt x="41" y="339"/>
                        <a:pt x="39" y="339"/>
                        <a:pt x="39" y="339"/>
                      </a:cubicBezTo>
                      <a:cubicBezTo>
                        <a:pt x="38" y="336"/>
                        <a:pt x="37" y="336"/>
                        <a:pt x="37" y="335"/>
                      </a:cubicBezTo>
                      <a:cubicBezTo>
                        <a:pt x="37" y="335"/>
                        <a:pt x="37" y="333"/>
                        <a:pt x="37" y="333"/>
                      </a:cubicBezTo>
                      <a:cubicBezTo>
                        <a:pt x="37" y="332"/>
                        <a:pt x="36" y="331"/>
                        <a:pt x="35" y="330"/>
                      </a:cubicBezTo>
                      <a:cubicBezTo>
                        <a:pt x="34" y="329"/>
                        <a:pt x="32" y="327"/>
                        <a:pt x="32" y="326"/>
                      </a:cubicBezTo>
                      <a:cubicBezTo>
                        <a:pt x="32" y="324"/>
                        <a:pt x="30" y="319"/>
                        <a:pt x="30" y="318"/>
                      </a:cubicBezTo>
                      <a:cubicBezTo>
                        <a:pt x="31" y="316"/>
                        <a:pt x="29" y="313"/>
                        <a:pt x="29" y="313"/>
                      </a:cubicBezTo>
                      <a:cubicBezTo>
                        <a:pt x="28" y="315"/>
                        <a:pt x="28" y="316"/>
                        <a:pt x="28" y="315"/>
                      </a:cubicBezTo>
                      <a:cubicBezTo>
                        <a:pt x="27" y="314"/>
                        <a:pt x="26" y="313"/>
                        <a:pt x="26" y="311"/>
                      </a:cubicBezTo>
                      <a:cubicBezTo>
                        <a:pt x="27" y="310"/>
                        <a:pt x="28" y="307"/>
                        <a:pt x="28" y="307"/>
                      </a:cubicBezTo>
                      <a:cubicBezTo>
                        <a:pt x="28" y="303"/>
                        <a:pt x="27" y="290"/>
                        <a:pt x="27" y="290"/>
                      </a:cubicBezTo>
                      <a:cubicBezTo>
                        <a:pt x="25" y="290"/>
                        <a:pt x="24" y="290"/>
                        <a:pt x="24" y="289"/>
                      </a:cubicBezTo>
                      <a:cubicBezTo>
                        <a:pt x="24" y="287"/>
                        <a:pt x="22" y="283"/>
                        <a:pt x="20" y="282"/>
                      </a:cubicBezTo>
                      <a:cubicBezTo>
                        <a:pt x="19" y="280"/>
                        <a:pt x="19" y="277"/>
                        <a:pt x="18" y="276"/>
                      </a:cubicBezTo>
                      <a:cubicBezTo>
                        <a:pt x="17" y="274"/>
                        <a:pt x="17" y="271"/>
                        <a:pt x="17" y="269"/>
                      </a:cubicBezTo>
                      <a:cubicBezTo>
                        <a:pt x="17" y="268"/>
                        <a:pt x="16" y="263"/>
                        <a:pt x="16" y="263"/>
                      </a:cubicBezTo>
                      <a:cubicBezTo>
                        <a:pt x="15" y="261"/>
                        <a:pt x="13" y="257"/>
                        <a:pt x="13" y="257"/>
                      </a:cubicBezTo>
                      <a:cubicBezTo>
                        <a:pt x="9" y="257"/>
                        <a:pt x="9" y="257"/>
                        <a:pt x="9" y="255"/>
                      </a:cubicBezTo>
                      <a:cubicBezTo>
                        <a:pt x="8" y="254"/>
                        <a:pt x="6" y="251"/>
                        <a:pt x="6" y="250"/>
                      </a:cubicBezTo>
                      <a:cubicBezTo>
                        <a:pt x="6" y="249"/>
                        <a:pt x="6" y="247"/>
                        <a:pt x="6" y="246"/>
                      </a:cubicBezTo>
                      <a:cubicBezTo>
                        <a:pt x="6" y="244"/>
                        <a:pt x="5" y="243"/>
                        <a:pt x="4" y="241"/>
                      </a:cubicBezTo>
                      <a:cubicBezTo>
                        <a:pt x="4" y="239"/>
                        <a:pt x="4" y="235"/>
                        <a:pt x="3" y="233"/>
                      </a:cubicBezTo>
                      <a:cubicBezTo>
                        <a:pt x="2" y="231"/>
                        <a:pt x="2" y="228"/>
                        <a:pt x="2" y="227"/>
                      </a:cubicBezTo>
                      <a:cubicBezTo>
                        <a:pt x="1" y="226"/>
                        <a:pt x="1" y="225"/>
                        <a:pt x="1" y="223"/>
                      </a:cubicBezTo>
                      <a:cubicBezTo>
                        <a:pt x="1" y="221"/>
                        <a:pt x="2" y="220"/>
                        <a:pt x="1" y="219"/>
                      </a:cubicBezTo>
                      <a:cubicBezTo>
                        <a:pt x="0" y="218"/>
                        <a:pt x="1" y="216"/>
                        <a:pt x="1" y="216"/>
                      </a:cubicBezTo>
                      <a:cubicBezTo>
                        <a:pt x="1" y="216"/>
                        <a:pt x="2" y="217"/>
                        <a:pt x="1" y="215"/>
                      </a:cubicBezTo>
                      <a:cubicBezTo>
                        <a:pt x="1" y="214"/>
                        <a:pt x="1" y="213"/>
                        <a:pt x="2" y="212"/>
                      </a:cubicBezTo>
                      <a:cubicBezTo>
                        <a:pt x="3" y="210"/>
                        <a:pt x="9" y="200"/>
                        <a:pt x="9" y="200"/>
                      </a:cubicBezTo>
                      <a:cubicBezTo>
                        <a:pt x="10" y="194"/>
                        <a:pt x="11" y="192"/>
                        <a:pt x="11" y="191"/>
                      </a:cubicBezTo>
                      <a:cubicBezTo>
                        <a:pt x="12" y="191"/>
                        <a:pt x="12" y="190"/>
                        <a:pt x="12" y="189"/>
                      </a:cubicBezTo>
                      <a:cubicBezTo>
                        <a:pt x="12" y="187"/>
                        <a:pt x="12" y="186"/>
                        <a:pt x="13" y="185"/>
                      </a:cubicBezTo>
                      <a:cubicBezTo>
                        <a:pt x="13" y="184"/>
                        <a:pt x="14" y="181"/>
                        <a:pt x="14" y="181"/>
                      </a:cubicBezTo>
                      <a:cubicBezTo>
                        <a:pt x="14" y="180"/>
                        <a:pt x="14" y="179"/>
                        <a:pt x="14" y="179"/>
                      </a:cubicBezTo>
                      <a:cubicBezTo>
                        <a:pt x="16" y="177"/>
                        <a:pt x="17" y="176"/>
                        <a:pt x="17" y="176"/>
                      </a:cubicBezTo>
                      <a:cubicBezTo>
                        <a:pt x="17" y="174"/>
                        <a:pt x="17" y="174"/>
                        <a:pt x="18" y="172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20" y="168"/>
                        <a:pt x="22" y="162"/>
                        <a:pt x="22" y="161"/>
                      </a:cubicBezTo>
                      <a:cubicBezTo>
                        <a:pt x="22" y="159"/>
                        <a:pt x="26" y="152"/>
                        <a:pt x="28" y="151"/>
                      </a:cubicBezTo>
                      <a:cubicBezTo>
                        <a:pt x="30" y="149"/>
                        <a:pt x="32" y="143"/>
                        <a:pt x="32" y="140"/>
                      </a:cubicBezTo>
                      <a:cubicBezTo>
                        <a:pt x="32" y="140"/>
                        <a:pt x="24" y="149"/>
                        <a:pt x="23" y="150"/>
                      </a:cubicBezTo>
                      <a:cubicBezTo>
                        <a:pt x="23" y="150"/>
                        <a:pt x="21" y="155"/>
                        <a:pt x="20" y="156"/>
                      </a:cubicBezTo>
                      <a:cubicBezTo>
                        <a:pt x="19" y="157"/>
                        <a:pt x="19" y="159"/>
                        <a:pt x="18" y="161"/>
                      </a:cubicBezTo>
                      <a:cubicBezTo>
                        <a:pt x="16" y="165"/>
                        <a:pt x="16" y="165"/>
                        <a:pt x="16" y="165"/>
                      </a:cubicBezTo>
                      <a:cubicBezTo>
                        <a:pt x="16" y="165"/>
                        <a:pt x="14" y="170"/>
                        <a:pt x="12" y="171"/>
                      </a:cubicBezTo>
                      <a:cubicBezTo>
                        <a:pt x="10" y="173"/>
                        <a:pt x="8" y="179"/>
                        <a:pt x="8" y="181"/>
                      </a:cubicBezTo>
                      <a:cubicBezTo>
                        <a:pt x="7" y="184"/>
                        <a:pt x="7" y="186"/>
                        <a:pt x="7" y="186"/>
                      </a:cubicBezTo>
                      <a:cubicBezTo>
                        <a:pt x="7" y="186"/>
                        <a:pt x="5" y="188"/>
                        <a:pt x="4" y="187"/>
                      </a:cubicBezTo>
                      <a:cubicBezTo>
                        <a:pt x="4" y="186"/>
                        <a:pt x="5" y="182"/>
                        <a:pt x="6" y="179"/>
                      </a:cubicBezTo>
                      <a:cubicBezTo>
                        <a:pt x="6" y="179"/>
                        <a:pt x="7" y="177"/>
                        <a:pt x="7" y="175"/>
                      </a:cubicBezTo>
                      <a:cubicBezTo>
                        <a:pt x="6" y="174"/>
                        <a:pt x="12" y="167"/>
                        <a:pt x="14" y="163"/>
                      </a:cubicBezTo>
                      <a:cubicBezTo>
                        <a:pt x="15" y="156"/>
                        <a:pt x="15" y="156"/>
                        <a:pt x="15" y="156"/>
                      </a:cubicBezTo>
                      <a:cubicBezTo>
                        <a:pt x="19" y="155"/>
                        <a:pt x="19" y="155"/>
                        <a:pt x="19" y="155"/>
                      </a:cubicBezTo>
                      <a:cubicBezTo>
                        <a:pt x="19" y="155"/>
                        <a:pt x="21" y="149"/>
                        <a:pt x="22" y="146"/>
                      </a:cubicBezTo>
                      <a:cubicBezTo>
                        <a:pt x="24" y="144"/>
                        <a:pt x="27" y="140"/>
                        <a:pt x="28" y="138"/>
                      </a:cubicBezTo>
                      <a:cubicBezTo>
                        <a:pt x="29" y="136"/>
                        <a:pt x="33" y="131"/>
                        <a:pt x="37" y="124"/>
                      </a:cubicBezTo>
                      <a:cubicBezTo>
                        <a:pt x="37" y="124"/>
                        <a:pt x="38" y="120"/>
                        <a:pt x="38" y="118"/>
                      </a:cubicBezTo>
                      <a:cubicBezTo>
                        <a:pt x="39" y="116"/>
                        <a:pt x="42" y="114"/>
                        <a:pt x="43" y="112"/>
                      </a:cubicBezTo>
                      <a:cubicBezTo>
                        <a:pt x="44" y="110"/>
                        <a:pt x="49" y="107"/>
                        <a:pt x="53" y="104"/>
                      </a:cubicBezTo>
                      <a:cubicBezTo>
                        <a:pt x="52" y="102"/>
                        <a:pt x="52" y="102"/>
                        <a:pt x="52" y="102"/>
                      </a:cubicBezTo>
                      <a:cubicBezTo>
                        <a:pt x="52" y="102"/>
                        <a:pt x="53" y="102"/>
                        <a:pt x="56" y="100"/>
                      </a:cubicBezTo>
                      <a:cubicBezTo>
                        <a:pt x="57" y="97"/>
                        <a:pt x="58" y="97"/>
                        <a:pt x="61" y="95"/>
                      </a:cubicBezTo>
                      <a:cubicBezTo>
                        <a:pt x="62" y="93"/>
                        <a:pt x="67" y="91"/>
                        <a:pt x="67" y="91"/>
                      </a:cubicBezTo>
                      <a:cubicBezTo>
                        <a:pt x="69" y="91"/>
                        <a:pt x="82" y="83"/>
                        <a:pt x="85" y="83"/>
                      </a:cubicBezTo>
                      <a:cubicBezTo>
                        <a:pt x="87" y="82"/>
                        <a:pt x="94" y="77"/>
                        <a:pt x="97" y="74"/>
                      </a:cubicBezTo>
                      <a:cubicBezTo>
                        <a:pt x="100" y="70"/>
                        <a:pt x="99" y="74"/>
                        <a:pt x="98" y="78"/>
                      </a:cubicBezTo>
                      <a:cubicBezTo>
                        <a:pt x="98" y="78"/>
                        <a:pt x="104" y="73"/>
                        <a:pt x="106" y="72"/>
                      </a:cubicBezTo>
                      <a:cubicBezTo>
                        <a:pt x="109" y="71"/>
                        <a:pt x="112" y="65"/>
                        <a:pt x="113" y="63"/>
                      </a:cubicBezTo>
                      <a:cubicBezTo>
                        <a:pt x="114" y="61"/>
                        <a:pt x="134" y="52"/>
                        <a:pt x="137" y="51"/>
                      </a:cubicBezTo>
                      <a:cubicBezTo>
                        <a:pt x="140" y="50"/>
                        <a:pt x="139" y="49"/>
                        <a:pt x="137" y="48"/>
                      </a:cubicBezTo>
                      <a:cubicBezTo>
                        <a:pt x="137" y="48"/>
                        <a:pt x="139" y="48"/>
                        <a:pt x="142" y="47"/>
                      </a:cubicBezTo>
                      <a:cubicBezTo>
                        <a:pt x="144" y="46"/>
                        <a:pt x="151" y="42"/>
                        <a:pt x="155" y="42"/>
                      </a:cubicBezTo>
                      <a:cubicBezTo>
                        <a:pt x="159" y="41"/>
                        <a:pt x="157" y="40"/>
                        <a:pt x="155" y="40"/>
                      </a:cubicBezTo>
                      <a:cubicBezTo>
                        <a:pt x="153" y="39"/>
                        <a:pt x="148" y="41"/>
                        <a:pt x="150" y="40"/>
                      </a:cubicBezTo>
                      <a:cubicBezTo>
                        <a:pt x="152" y="39"/>
                        <a:pt x="157" y="35"/>
                        <a:pt x="159" y="35"/>
                      </a:cubicBezTo>
                      <a:cubicBezTo>
                        <a:pt x="161" y="35"/>
                        <a:pt x="163" y="32"/>
                        <a:pt x="164" y="30"/>
                      </a:cubicBezTo>
                      <a:cubicBezTo>
                        <a:pt x="165" y="28"/>
                        <a:pt x="173" y="26"/>
                        <a:pt x="175" y="25"/>
                      </a:cubicBezTo>
                      <a:cubicBezTo>
                        <a:pt x="175" y="25"/>
                        <a:pt x="173" y="24"/>
                        <a:pt x="171" y="24"/>
                      </a:cubicBezTo>
                      <a:cubicBezTo>
                        <a:pt x="170" y="24"/>
                        <a:pt x="169" y="23"/>
                        <a:pt x="169" y="21"/>
                      </a:cubicBezTo>
                      <a:cubicBezTo>
                        <a:pt x="170" y="19"/>
                        <a:pt x="168" y="19"/>
                        <a:pt x="164" y="15"/>
                      </a:cubicBezTo>
                      <a:cubicBezTo>
                        <a:pt x="164" y="15"/>
                        <a:pt x="164" y="14"/>
                        <a:pt x="166" y="14"/>
                      </a:cubicBezTo>
                      <a:cubicBezTo>
                        <a:pt x="168" y="14"/>
                        <a:pt x="171" y="14"/>
                        <a:pt x="173" y="16"/>
                      </a:cubicBezTo>
                      <a:cubicBezTo>
                        <a:pt x="174" y="17"/>
                        <a:pt x="180" y="14"/>
                        <a:pt x="181" y="12"/>
                      </a:cubicBezTo>
                      <a:cubicBezTo>
                        <a:pt x="183" y="10"/>
                        <a:pt x="191" y="9"/>
                        <a:pt x="194" y="10"/>
                      </a:cubicBezTo>
                      <a:cubicBezTo>
                        <a:pt x="198" y="11"/>
                        <a:pt x="196" y="10"/>
                        <a:pt x="200" y="9"/>
                      </a:cubicBezTo>
                      <a:cubicBezTo>
                        <a:pt x="200" y="9"/>
                        <a:pt x="200" y="12"/>
                        <a:pt x="201" y="13"/>
                      </a:cubicBezTo>
                      <a:cubicBezTo>
                        <a:pt x="202" y="15"/>
                        <a:pt x="206" y="14"/>
                        <a:pt x="208" y="13"/>
                      </a:cubicBezTo>
                      <a:cubicBezTo>
                        <a:pt x="210" y="12"/>
                        <a:pt x="211" y="11"/>
                        <a:pt x="212" y="11"/>
                      </a:cubicBezTo>
                      <a:cubicBezTo>
                        <a:pt x="214" y="10"/>
                        <a:pt x="220" y="10"/>
                        <a:pt x="220" y="10"/>
                      </a:cubicBezTo>
                      <a:cubicBezTo>
                        <a:pt x="219" y="11"/>
                        <a:pt x="220" y="13"/>
                        <a:pt x="218" y="13"/>
                      </a:cubicBezTo>
                      <a:cubicBezTo>
                        <a:pt x="217" y="14"/>
                        <a:pt x="212" y="16"/>
                        <a:pt x="212" y="16"/>
                      </a:cubicBezTo>
                      <a:cubicBezTo>
                        <a:pt x="218" y="16"/>
                        <a:pt x="218" y="16"/>
                        <a:pt x="218" y="16"/>
                      </a:cubicBezTo>
                      <a:cubicBezTo>
                        <a:pt x="221" y="14"/>
                        <a:pt x="222" y="15"/>
                        <a:pt x="224" y="15"/>
                      </a:cubicBezTo>
                      <a:cubicBezTo>
                        <a:pt x="225" y="15"/>
                        <a:pt x="228" y="16"/>
                        <a:pt x="228" y="15"/>
                      </a:cubicBezTo>
                      <a:cubicBezTo>
                        <a:pt x="232" y="18"/>
                        <a:pt x="232" y="18"/>
                        <a:pt x="232" y="20"/>
                      </a:cubicBezTo>
                      <a:cubicBezTo>
                        <a:pt x="232" y="21"/>
                        <a:pt x="231" y="23"/>
                        <a:pt x="229" y="23"/>
                      </a:cubicBezTo>
                      <a:cubicBezTo>
                        <a:pt x="227" y="22"/>
                        <a:pt x="224" y="23"/>
                        <a:pt x="224" y="24"/>
                      </a:cubicBezTo>
                      <a:cubicBezTo>
                        <a:pt x="223" y="24"/>
                        <a:pt x="218" y="28"/>
                        <a:pt x="216" y="29"/>
                      </a:cubicBezTo>
                      <a:cubicBezTo>
                        <a:pt x="213" y="31"/>
                        <a:pt x="211" y="32"/>
                        <a:pt x="210" y="33"/>
                      </a:cubicBezTo>
                      <a:cubicBezTo>
                        <a:pt x="209" y="35"/>
                        <a:pt x="205" y="37"/>
                        <a:pt x="205" y="37"/>
                      </a:cubicBezTo>
                      <a:cubicBezTo>
                        <a:pt x="206" y="37"/>
                        <a:pt x="206" y="37"/>
                        <a:pt x="206" y="37"/>
                      </a:cubicBezTo>
                      <a:cubicBezTo>
                        <a:pt x="208" y="37"/>
                        <a:pt x="208" y="37"/>
                        <a:pt x="210" y="38"/>
                      </a:cubicBezTo>
                      <a:cubicBezTo>
                        <a:pt x="211" y="40"/>
                        <a:pt x="214" y="42"/>
                        <a:pt x="214" y="42"/>
                      </a:cubicBezTo>
                      <a:cubicBezTo>
                        <a:pt x="212" y="47"/>
                        <a:pt x="208" y="52"/>
                        <a:pt x="207" y="55"/>
                      </a:cubicBezTo>
                      <a:cubicBezTo>
                        <a:pt x="207" y="57"/>
                        <a:pt x="205" y="58"/>
                        <a:pt x="205" y="58"/>
                      </a:cubicBezTo>
                      <a:cubicBezTo>
                        <a:pt x="202" y="57"/>
                        <a:pt x="201" y="57"/>
                        <a:pt x="201" y="59"/>
                      </a:cubicBezTo>
                      <a:cubicBezTo>
                        <a:pt x="202" y="61"/>
                        <a:pt x="202" y="61"/>
                        <a:pt x="202" y="61"/>
                      </a:cubicBezTo>
                      <a:cubicBezTo>
                        <a:pt x="205" y="63"/>
                        <a:pt x="212" y="66"/>
                        <a:pt x="212" y="66"/>
                      </a:cubicBezTo>
                      <a:cubicBezTo>
                        <a:pt x="209" y="67"/>
                        <a:pt x="209" y="68"/>
                        <a:pt x="209" y="69"/>
                      </a:cubicBezTo>
                      <a:cubicBezTo>
                        <a:pt x="208" y="69"/>
                        <a:pt x="208" y="72"/>
                        <a:pt x="208" y="72"/>
                      </a:cubicBezTo>
                      <a:cubicBezTo>
                        <a:pt x="211" y="73"/>
                        <a:pt x="215" y="77"/>
                        <a:pt x="212" y="81"/>
                      </a:cubicBezTo>
                      <a:cubicBezTo>
                        <a:pt x="216" y="80"/>
                        <a:pt x="221" y="81"/>
                        <a:pt x="222" y="80"/>
                      </a:cubicBezTo>
                      <a:cubicBezTo>
                        <a:pt x="222" y="79"/>
                        <a:pt x="224" y="78"/>
                        <a:pt x="224" y="78"/>
                      </a:cubicBezTo>
                      <a:cubicBezTo>
                        <a:pt x="224" y="76"/>
                        <a:pt x="224" y="74"/>
                        <a:pt x="224" y="74"/>
                      </a:cubicBezTo>
                      <a:cubicBezTo>
                        <a:pt x="228" y="74"/>
                        <a:pt x="229" y="74"/>
                        <a:pt x="230" y="73"/>
                      </a:cubicBezTo>
                      <a:cubicBezTo>
                        <a:pt x="233" y="72"/>
                        <a:pt x="233" y="74"/>
                        <a:pt x="235" y="73"/>
                      </a:cubicBezTo>
                      <a:cubicBezTo>
                        <a:pt x="236" y="71"/>
                        <a:pt x="239" y="71"/>
                        <a:pt x="240" y="70"/>
                      </a:cubicBezTo>
                      <a:cubicBezTo>
                        <a:pt x="242" y="69"/>
                        <a:pt x="243" y="67"/>
                        <a:pt x="245" y="69"/>
                      </a:cubicBezTo>
                      <a:cubicBezTo>
                        <a:pt x="246" y="71"/>
                        <a:pt x="247" y="74"/>
                        <a:pt x="245" y="73"/>
                      </a:cubicBezTo>
                      <a:cubicBezTo>
                        <a:pt x="244" y="72"/>
                        <a:pt x="240" y="73"/>
                        <a:pt x="239" y="73"/>
                      </a:cubicBezTo>
                      <a:cubicBezTo>
                        <a:pt x="238" y="74"/>
                        <a:pt x="234" y="73"/>
                        <a:pt x="234" y="74"/>
                      </a:cubicBezTo>
                      <a:cubicBezTo>
                        <a:pt x="233" y="75"/>
                        <a:pt x="231" y="80"/>
                        <a:pt x="229" y="79"/>
                      </a:cubicBezTo>
                      <a:cubicBezTo>
                        <a:pt x="228" y="79"/>
                        <a:pt x="226" y="81"/>
                        <a:pt x="226" y="81"/>
                      </a:cubicBezTo>
                      <a:cubicBezTo>
                        <a:pt x="223" y="85"/>
                        <a:pt x="223" y="85"/>
                        <a:pt x="223" y="85"/>
                      </a:cubicBezTo>
                      <a:cubicBezTo>
                        <a:pt x="227" y="84"/>
                        <a:pt x="226" y="84"/>
                        <a:pt x="228" y="85"/>
                      </a:cubicBezTo>
                      <a:cubicBezTo>
                        <a:pt x="230" y="87"/>
                        <a:pt x="233" y="87"/>
                        <a:pt x="235" y="86"/>
                      </a:cubicBezTo>
                      <a:cubicBezTo>
                        <a:pt x="236" y="85"/>
                        <a:pt x="236" y="88"/>
                        <a:pt x="236" y="88"/>
                      </a:cubicBezTo>
                      <a:cubicBezTo>
                        <a:pt x="236" y="88"/>
                        <a:pt x="236" y="89"/>
                        <a:pt x="236" y="91"/>
                      </a:cubicBezTo>
                      <a:cubicBezTo>
                        <a:pt x="235" y="93"/>
                        <a:pt x="233" y="96"/>
                        <a:pt x="231" y="96"/>
                      </a:cubicBezTo>
                      <a:cubicBezTo>
                        <a:pt x="230" y="96"/>
                        <a:pt x="228" y="96"/>
                        <a:pt x="226" y="97"/>
                      </a:cubicBezTo>
                      <a:cubicBezTo>
                        <a:pt x="224" y="98"/>
                        <a:pt x="222" y="97"/>
                        <a:pt x="222" y="96"/>
                      </a:cubicBezTo>
                      <a:cubicBezTo>
                        <a:pt x="222" y="94"/>
                        <a:pt x="218" y="91"/>
                        <a:pt x="217" y="92"/>
                      </a:cubicBezTo>
                      <a:cubicBezTo>
                        <a:pt x="215" y="93"/>
                        <a:pt x="211" y="93"/>
                        <a:pt x="211" y="93"/>
                      </a:cubicBezTo>
                      <a:cubicBezTo>
                        <a:pt x="211" y="93"/>
                        <a:pt x="212" y="90"/>
                        <a:pt x="211" y="93"/>
                      </a:cubicBezTo>
                      <a:cubicBezTo>
                        <a:pt x="210" y="96"/>
                        <a:pt x="207" y="97"/>
                        <a:pt x="207" y="97"/>
                      </a:cubicBezTo>
                      <a:cubicBezTo>
                        <a:pt x="205" y="95"/>
                        <a:pt x="204" y="95"/>
                        <a:pt x="202" y="95"/>
                      </a:cubicBezTo>
                      <a:cubicBezTo>
                        <a:pt x="201" y="96"/>
                        <a:pt x="198" y="95"/>
                        <a:pt x="198" y="95"/>
                      </a:cubicBezTo>
                      <a:cubicBezTo>
                        <a:pt x="198" y="95"/>
                        <a:pt x="194" y="95"/>
                        <a:pt x="192" y="96"/>
                      </a:cubicBezTo>
                      <a:cubicBezTo>
                        <a:pt x="188" y="96"/>
                        <a:pt x="186" y="95"/>
                        <a:pt x="186" y="95"/>
                      </a:cubicBezTo>
                      <a:cubicBezTo>
                        <a:pt x="183" y="97"/>
                        <a:pt x="181" y="100"/>
                        <a:pt x="179" y="99"/>
                      </a:cubicBezTo>
                      <a:cubicBezTo>
                        <a:pt x="178" y="99"/>
                        <a:pt x="174" y="104"/>
                        <a:pt x="174" y="104"/>
                      </a:cubicBezTo>
                      <a:cubicBezTo>
                        <a:pt x="176" y="104"/>
                        <a:pt x="175" y="105"/>
                        <a:pt x="174" y="106"/>
                      </a:cubicBezTo>
                      <a:cubicBezTo>
                        <a:pt x="173" y="107"/>
                        <a:pt x="168" y="110"/>
                        <a:pt x="168" y="110"/>
                      </a:cubicBezTo>
                      <a:cubicBezTo>
                        <a:pt x="172" y="110"/>
                        <a:pt x="173" y="111"/>
                        <a:pt x="173" y="114"/>
                      </a:cubicBezTo>
                      <a:cubicBezTo>
                        <a:pt x="173" y="116"/>
                        <a:pt x="175" y="121"/>
                        <a:pt x="174" y="123"/>
                      </a:cubicBezTo>
                      <a:cubicBezTo>
                        <a:pt x="174" y="125"/>
                        <a:pt x="174" y="127"/>
                        <a:pt x="175" y="128"/>
                      </a:cubicBezTo>
                      <a:cubicBezTo>
                        <a:pt x="177" y="129"/>
                        <a:pt x="180" y="133"/>
                        <a:pt x="180" y="133"/>
                      </a:cubicBezTo>
                      <a:cubicBezTo>
                        <a:pt x="174" y="134"/>
                        <a:pt x="174" y="138"/>
                        <a:pt x="173" y="139"/>
                      </a:cubicBezTo>
                      <a:cubicBezTo>
                        <a:pt x="173" y="140"/>
                        <a:pt x="170" y="143"/>
                        <a:pt x="170" y="144"/>
                      </a:cubicBezTo>
                      <a:cubicBezTo>
                        <a:pt x="171" y="146"/>
                        <a:pt x="169" y="149"/>
                        <a:pt x="171" y="151"/>
                      </a:cubicBezTo>
                      <a:cubicBezTo>
                        <a:pt x="173" y="152"/>
                        <a:pt x="173" y="152"/>
                        <a:pt x="173" y="152"/>
                      </a:cubicBezTo>
                      <a:cubicBezTo>
                        <a:pt x="174" y="152"/>
                        <a:pt x="177" y="149"/>
                        <a:pt x="179" y="150"/>
                      </a:cubicBezTo>
                      <a:cubicBezTo>
                        <a:pt x="178" y="148"/>
                        <a:pt x="178" y="148"/>
                        <a:pt x="179" y="145"/>
                      </a:cubicBezTo>
                      <a:cubicBezTo>
                        <a:pt x="181" y="143"/>
                        <a:pt x="181" y="140"/>
                        <a:pt x="183" y="140"/>
                      </a:cubicBezTo>
                      <a:cubicBezTo>
                        <a:pt x="185" y="140"/>
                        <a:pt x="187" y="139"/>
                        <a:pt x="187" y="139"/>
                      </a:cubicBezTo>
                      <a:cubicBezTo>
                        <a:pt x="191" y="140"/>
                        <a:pt x="195" y="139"/>
                        <a:pt x="195" y="139"/>
                      </a:cubicBezTo>
                      <a:cubicBezTo>
                        <a:pt x="197" y="139"/>
                        <a:pt x="197" y="139"/>
                        <a:pt x="197" y="139"/>
                      </a:cubicBezTo>
                      <a:cubicBezTo>
                        <a:pt x="199" y="134"/>
                        <a:pt x="199" y="135"/>
                        <a:pt x="200" y="132"/>
                      </a:cubicBezTo>
                      <a:cubicBezTo>
                        <a:pt x="201" y="129"/>
                        <a:pt x="202" y="130"/>
                        <a:pt x="201" y="128"/>
                      </a:cubicBezTo>
                      <a:cubicBezTo>
                        <a:pt x="201" y="126"/>
                        <a:pt x="200" y="125"/>
                        <a:pt x="200" y="125"/>
                      </a:cubicBezTo>
                      <a:cubicBezTo>
                        <a:pt x="203" y="126"/>
                        <a:pt x="204" y="126"/>
                        <a:pt x="206" y="126"/>
                      </a:cubicBezTo>
                      <a:cubicBezTo>
                        <a:pt x="207" y="126"/>
                        <a:pt x="208" y="123"/>
                        <a:pt x="208" y="123"/>
                      </a:cubicBezTo>
                      <a:cubicBezTo>
                        <a:pt x="209" y="121"/>
                        <a:pt x="210" y="120"/>
                        <a:pt x="212" y="119"/>
                      </a:cubicBezTo>
                      <a:cubicBezTo>
                        <a:pt x="213" y="118"/>
                        <a:pt x="218" y="115"/>
                        <a:pt x="218" y="115"/>
                      </a:cubicBezTo>
                      <a:cubicBezTo>
                        <a:pt x="218" y="117"/>
                        <a:pt x="220" y="120"/>
                        <a:pt x="222" y="120"/>
                      </a:cubicBezTo>
                      <a:cubicBezTo>
                        <a:pt x="224" y="120"/>
                        <a:pt x="225" y="120"/>
                        <a:pt x="224" y="122"/>
                      </a:cubicBezTo>
                      <a:cubicBezTo>
                        <a:pt x="224" y="123"/>
                        <a:pt x="223" y="126"/>
                        <a:pt x="224" y="128"/>
                      </a:cubicBezTo>
                      <a:cubicBezTo>
                        <a:pt x="225" y="129"/>
                        <a:pt x="227" y="130"/>
                        <a:pt x="227" y="130"/>
                      </a:cubicBezTo>
                      <a:cubicBezTo>
                        <a:pt x="225" y="134"/>
                        <a:pt x="224" y="137"/>
                        <a:pt x="223" y="137"/>
                      </a:cubicBezTo>
                      <a:cubicBezTo>
                        <a:pt x="222" y="137"/>
                        <a:pt x="219" y="138"/>
                        <a:pt x="219" y="138"/>
                      </a:cubicBezTo>
                      <a:cubicBezTo>
                        <a:pt x="223" y="142"/>
                        <a:pt x="223" y="141"/>
                        <a:pt x="225" y="142"/>
                      </a:cubicBezTo>
                      <a:cubicBezTo>
                        <a:pt x="228" y="142"/>
                        <a:pt x="232" y="142"/>
                        <a:pt x="232" y="142"/>
                      </a:cubicBezTo>
                      <a:cubicBezTo>
                        <a:pt x="232" y="142"/>
                        <a:pt x="235" y="140"/>
                        <a:pt x="236" y="139"/>
                      </a:cubicBezTo>
                      <a:cubicBezTo>
                        <a:pt x="238" y="141"/>
                        <a:pt x="237" y="144"/>
                        <a:pt x="236" y="145"/>
                      </a:cubicBezTo>
                      <a:cubicBezTo>
                        <a:pt x="235" y="146"/>
                        <a:pt x="234" y="147"/>
                        <a:pt x="234" y="147"/>
                      </a:cubicBezTo>
                      <a:cubicBezTo>
                        <a:pt x="236" y="149"/>
                        <a:pt x="236" y="149"/>
                        <a:pt x="236" y="149"/>
                      </a:cubicBezTo>
                      <a:cubicBezTo>
                        <a:pt x="234" y="151"/>
                        <a:pt x="233" y="153"/>
                        <a:pt x="234" y="154"/>
                      </a:cubicBezTo>
                      <a:cubicBezTo>
                        <a:pt x="235" y="156"/>
                        <a:pt x="231" y="159"/>
                        <a:pt x="231" y="159"/>
                      </a:cubicBezTo>
                      <a:cubicBezTo>
                        <a:pt x="235" y="162"/>
                        <a:pt x="236" y="165"/>
                        <a:pt x="237" y="168"/>
                      </a:cubicBezTo>
                      <a:cubicBezTo>
                        <a:pt x="239" y="170"/>
                        <a:pt x="241" y="172"/>
                        <a:pt x="241" y="172"/>
                      </a:cubicBezTo>
                      <a:cubicBezTo>
                        <a:pt x="236" y="170"/>
                        <a:pt x="235" y="170"/>
                        <a:pt x="233" y="171"/>
                      </a:cubicBezTo>
                      <a:cubicBezTo>
                        <a:pt x="231" y="171"/>
                        <a:pt x="227" y="170"/>
                        <a:pt x="227" y="170"/>
                      </a:cubicBezTo>
                      <a:cubicBezTo>
                        <a:pt x="227" y="172"/>
                        <a:pt x="229" y="173"/>
                        <a:pt x="231" y="173"/>
                      </a:cubicBezTo>
                      <a:cubicBezTo>
                        <a:pt x="232" y="173"/>
                        <a:pt x="234" y="172"/>
                        <a:pt x="237" y="173"/>
                      </a:cubicBezTo>
                      <a:cubicBezTo>
                        <a:pt x="239" y="173"/>
                        <a:pt x="239" y="174"/>
                        <a:pt x="240" y="176"/>
                      </a:cubicBezTo>
                      <a:cubicBezTo>
                        <a:pt x="241" y="177"/>
                        <a:pt x="241" y="180"/>
                        <a:pt x="240" y="181"/>
                      </a:cubicBezTo>
                      <a:cubicBezTo>
                        <a:pt x="239" y="183"/>
                        <a:pt x="237" y="187"/>
                        <a:pt x="235" y="186"/>
                      </a:cubicBezTo>
                      <a:cubicBezTo>
                        <a:pt x="233" y="184"/>
                        <a:pt x="231" y="183"/>
                        <a:pt x="229" y="184"/>
                      </a:cubicBezTo>
                      <a:cubicBezTo>
                        <a:pt x="227" y="186"/>
                        <a:pt x="223" y="186"/>
                        <a:pt x="222" y="186"/>
                      </a:cubicBezTo>
                      <a:cubicBezTo>
                        <a:pt x="221" y="186"/>
                        <a:pt x="214" y="183"/>
                        <a:pt x="214" y="183"/>
                      </a:cubicBezTo>
                      <a:cubicBezTo>
                        <a:pt x="214" y="183"/>
                        <a:pt x="211" y="179"/>
                        <a:pt x="208" y="179"/>
                      </a:cubicBezTo>
                      <a:cubicBezTo>
                        <a:pt x="205" y="179"/>
                        <a:pt x="203" y="177"/>
                        <a:pt x="203" y="177"/>
                      </a:cubicBezTo>
                      <a:cubicBezTo>
                        <a:pt x="201" y="176"/>
                        <a:pt x="201" y="176"/>
                        <a:pt x="200" y="178"/>
                      </a:cubicBezTo>
                      <a:cubicBezTo>
                        <a:pt x="198" y="180"/>
                        <a:pt x="194" y="180"/>
                        <a:pt x="193" y="179"/>
                      </a:cubicBezTo>
                      <a:cubicBezTo>
                        <a:pt x="192" y="179"/>
                        <a:pt x="188" y="180"/>
                        <a:pt x="188" y="180"/>
                      </a:cubicBezTo>
                      <a:cubicBezTo>
                        <a:pt x="194" y="182"/>
                        <a:pt x="193" y="183"/>
                        <a:pt x="196" y="182"/>
                      </a:cubicBezTo>
                      <a:cubicBezTo>
                        <a:pt x="200" y="182"/>
                        <a:pt x="204" y="182"/>
                        <a:pt x="204" y="184"/>
                      </a:cubicBezTo>
                      <a:cubicBezTo>
                        <a:pt x="204" y="185"/>
                        <a:pt x="202" y="188"/>
                        <a:pt x="201" y="187"/>
                      </a:cubicBezTo>
                      <a:cubicBezTo>
                        <a:pt x="199" y="186"/>
                        <a:pt x="196" y="186"/>
                        <a:pt x="196" y="186"/>
                      </a:cubicBezTo>
                      <a:cubicBezTo>
                        <a:pt x="199" y="188"/>
                        <a:pt x="200" y="190"/>
                        <a:pt x="198" y="191"/>
                      </a:cubicBezTo>
                      <a:cubicBezTo>
                        <a:pt x="197" y="192"/>
                        <a:pt x="196" y="196"/>
                        <a:pt x="196" y="196"/>
                      </a:cubicBezTo>
                      <a:cubicBezTo>
                        <a:pt x="196" y="196"/>
                        <a:pt x="196" y="200"/>
                        <a:pt x="198" y="200"/>
                      </a:cubicBezTo>
                      <a:cubicBezTo>
                        <a:pt x="199" y="200"/>
                        <a:pt x="203" y="204"/>
                        <a:pt x="204" y="204"/>
                      </a:cubicBezTo>
                      <a:cubicBezTo>
                        <a:pt x="205" y="204"/>
                        <a:pt x="205" y="207"/>
                        <a:pt x="206" y="207"/>
                      </a:cubicBezTo>
                      <a:cubicBezTo>
                        <a:pt x="206" y="208"/>
                        <a:pt x="208" y="208"/>
                        <a:pt x="202" y="207"/>
                      </a:cubicBezTo>
                      <a:cubicBezTo>
                        <a:pt x="197" y="206"/>
                        <a:pt x="194" y="204"/>
                        <a:pt x="191" y="206"/>
                      </a:cubicBezTo>
                      <a:cubicBezTo>
                        <a:pt x="189" y="208"/>
                        <a:pt x="186" y="210"/>
                        <a:pt x="186" y="208"/>
                      </a:cubicBezTo>
                      <a:cubicBezTo>
                        <a:pt x="186" y="206"/>
                        <a:pt x="186" y="203"/>
                        <a:pt x="188" y="203"/>
                      </a:cubicBezTo>
                      <a:cubicBezTo>
                        <a:pt x="190" y="203"/>
                        <a:pt x="196" y="203"/>
                        <a:pt x="196" y="203"/>
                      </a:cubicBezTo>
                      <a:cubicBezTo>
                        <a:pt x="194" y="200"/>
                        <a:pt x="190" y="198"/>
                        <a:pt x="187" y="198"/>
                      </a:cubicBezTo>
                      <a:cubicBezTo>
                        <a:pt x="186" y="198"/>
                        <a:pt x="184" y="198"/>
                        <a:pt x="184" y="200"/>
                      </a:cubicBezTo>
                      <a:cubicBezTo>
                        <a:pt x="184" y="200"/>
                        <a:pt x="181" y="200"/>
                        <a:pt x="180" y="200"/>
                      </a:cubicBezTo>
                      <a:cubicBezTo>
                        <a:pt x="179" y="199"/>
                        <a:pt x="177" y="199"/>
                        <a:pt x="176" y="199"/>
                      </a:cubicBezTo>
                      <a:cubicBezTo>
                        <a:pt x="175" y="199"/>
                        <a:pt x="173" y="199"/>
                        <a:pt x="171" y="198"/>
                      </a:cubicBezTo>
                      <a:cubicBezTo>
                        <a:pt x="170" y="198"/>
                        <a:pt x="169" y="199"/>
                        <a:pt x="168" y="200"/>
                      </a:cubicBezTo>
                      <a:cubicBezTo>
                        <a:pt x="168" y="201"/>
                        <a:pt x="167" y="202"/>
                        <a:pt x="165" y="203"/>
                      </a:cubicBezTo>
                      <a:cubicBezTo>
                        <a:pt x="165" y="203"/>
                        <a:pt x="165" y="204"/>
                        <a:pt x="165" y="205"/>
                      </a:cubicBezTo>
                      <a:cubicBezTo>
                        <a:pt x="166" y="207"/>
                        <a:pt x="166" y="208"/>
                        <a:pt x="168" y="207"/>
                      </a:cubicBezTo>
                      <a:cubicBezTo>
                        <a:pt x="167" y="208"/>
                        <a:pt x="166" y="208"/>
                        <a:pt x="165" y="207"/>
                      </a:cubicBezTo>
                      <a:cubicBezTo>
                        <a:pt x="163" y="206"/>
                        <a:pt x="161" y="205"/>
                        <a:pt x="160" y="205"/>
                      </a:cubicBezTo>
                      <a:cubicBezTo>
                        <a:pt x="159" y="206"/>
                        <a:pt x="159" y="205"/>
                        <a:pt x="157" y="204"/>
                      </a:cubicBezTo>
                      <a:cubicBezTo>
                        <a:pt x="156" y="203"/>
                        <a:pt x="156" y="204"/>
                        <a:pt x="155" y="203"/>
                      </a:cubicBezTo>
                      <a:cubicBezTo>
                        <a:pt x="155" y="203"/>
                        <a:pt x="151" y="203"/>
                        <a:pt x="150" y="204"/>
                      </a:cubicBezTo>
                      <a:cubicBezTo>
                        <a:pt x="150" y="204"/>
                        <a:pt x="149" y="206"/>
                        <a:pt x="149" y="206"/>
                      </a:cubicBezTo>
                      <a:cubicBezTo>
                        <a:pt x="149" y="207"/>
                        <a:pt x="147" y="208"/>
                        <a:pt x="146" y="208"/>
                      </a:cubicBezTo>
                      <a:cubicBezTo>
                        <a:pt x="145" y="208"/>
                        <a:pt x="144" y="209"/>
                        <a:pt x="142" y="210"/>
                      </a:cubicBezTo>
                      <a:cubicBezTo>
                        <a:pt x="142" y="210"/>
                        <a:pt x="143" y="207"/>
                        <a:pt x="142" y="206"/>
                      </a:cubicBezTo>
                      <a:cubicBezTo>
                        <a:pt x="142" y="206"/>
                        <a:pt x="141" y="208"/>
                        <a:pt x="141" y="209"/>
                      </a:cubicBezTo>
                      <a:cubicBezTo>
                        <a:pt x="141" y="210"/>
                        <a:pt x="140" y="211"/>
                        <a:pt x="140" y="212"/>
                      </a:cubicBezTo>
                      <a:cubicBezTo>
                        <a:pt x="139" y="213"/>
                        <a:pt x="138" y="212"/>
                        <a:pt x="137" y="214"/>
                      </a:cubicBezTo>
                      <a:cubicBezTo>
                        <a:pt x="135" y="215"/>
                        <a:pt x="135" y="214"/>
                        <a:pt x="134" y="213"/>
                      </a:cubicBezTo>
                      <a:cubicBezTo>
                        <a:pt x="133" y="212"/>
                        <a:pt x="135" y="212"/>
                        <a:pt x="135" y="211"/>
                      </a:cubicBezTo>
                      <a:cubicBezTo>
                        <a:pt x="136" y="210"/>
                        <a:pt x="137" y="208"/>
                        <a:pt x="137" y="208"/>
                      </a:cubicBezTo>
                      <a:cubicBezTo>
                        <a:pt x="137" y="208"/>
                        <a:pt x="138" y="207"/>
                        <a:pt x="140" y="206"/>
                      </a:cubicBezTo>
                      <a:cubicBezTo>
                        <a:pt x="141" y="205"/>
                        <a:pt x="141" y="205"/>
                        <a:pt x="139" y="205"/>
                      </a:cubicBezTo>
                      <a:cubicBezTo>
                        <a:pt x="138" y="205"/>
                        <a:pt x="138" y="205"/>
                        <a:pt x="137" y="206"/>
                      </a:cubicBezTo>
                      <a:cubicBezTo>
                        <a:pt x="137" y="207"/>
                        <a:pt x="137" y="207"/>
                        <a:pt x="136" y="208"/>
                      </a:cubicBezTo>
                      <a:cubicBezTo>
                        <a:pt x="135" y="209"/>
                        <a:pt x="135" y="210"/>
                        <a:pt x="135" y="209"/>
                      </a:cubicBezTo>
                      <a:cubicBezTo>
                        <a:pt x="135" y="209"/>
                        <a:pt x="134" y="208"/>
                        <a:pt x="133" y="206"/>
                      </a:cubicBezTo>
                      <a:cubicBezTo>
                        <a:pt x="133" y="206"/>
                        <a:pt x="134" y="210"/>
                        <a:pt x="134" y="211"/>
                      </a:cubicBezTo>
                      <a:cubicBezTo>
                        <a:pt x="134" y="212"/>
                        <a:pt x="132" y="213"/>
                        <a:pt x="130" y="215"/>
                      </a:cubicBezTo>
                      <a:cubicBezTo>
                        <a:pt x="130" y="215"/>
                        <a:pt x="131" y="215"/>
                        <a:pt x="132" y="216"/>
                      </a:cubicBezTo>
                      <a:cubicBezTo>
                        <a:pt x="132" y="218"/>
                        <a:pt x="131" y="218"/>
                        <a:pt x="129" y="222"/>
                      </a:cubicBezTo>
                      <a:cubicBezTo>
                        <a:pt x="129" y="222"/>
                        <a:pt x="124" y="224"/>
                        <a:pt x="123" y="224"/>
                      </a:cubicBezTo>
                      <a:cubicBezTo>
                        <a:pt x="121" y="225"/>
                        <a:pt x="116" y="225"/>
                        <a:pt x="112" y="225"/>
                      </a:cubicBezTo>
                      <a:cubicBezTo>
                        <a:pt x="108" y="225"/>
                        <a:pt x="104" y="223"/>
                        <a:pt x="101" y="226"/>
                      </a:cubicBezTo>
                      <a:cubicBezTo>
                        <a:pt x="99" y="228"/>
                        <a:pt x="101" y="226"/>
                        <a:pt x="101" y="226"/>
                      </a:cubicBezTo>
                      <a:cubicBezTo>
                        <a:pt x="101" y="226"/>
                        <a:pt x="98" y="228"/>
                        <a:pt x="95" y="230"/>
                      </a:cubicBezTo>
                      <a:cubicBezTo>
                        <a:pt x="95" y="230"/>
                        <a:pt x="94" y="232"/>
                        <a:pt x="93" y="234"/>
                      </a:cubicBezTo>
                      <a:cubicBezTo>
                        <a:pt x="93" y="235"/>
                        <a:pt x="90" y="244"/>
                        <a:pt x="88" y="249"/>
                      </a:cubicBezTo>
                      <a:cubicBezTo>
                        <a:pt x="87" y="254"/>
                        <a:pt x="86" y="251"/>
                        <a:pt x="85" y="254"/>
                      </a:cubicBezTo>
                      <a:cubicBezTo>
                        <a:pt x="84" y="256"/>
                        <a:pt x="83" y="257"/>
                        <a:pt x="81" y="257"/>
                      </a:cubicBezTo>
                      <a:cubicBezTo>
                        <a:pt x="78" y="257"/>
                        <a:pt x="77" y="254"/>
                        <a:pt x="80" y="250"/>
                      </a:cubicBezTo>
                      <a:cubicBezTo>
                        <a:pt x="80" y="250"/>
                        <a:pt x="82" y="240"/>
                        <a:pt x="82" y="240"/>
                      </a:cubicBezTo>
                      <a:cubicBezTo>
                        <a:pt x="82" y="239"/>
                        <a:pt x="85" y="236"/>
                        <a:pt x="86" y="234"/>
                      </a:cubicBezTo>
                      <a:cubicBezTo>
                        <a:pt x="86" y="233"/>
                        <a:pt x="86" y="228"/>
                        <a:pt x="85" y="227"/>
                      </a:cubicBezTo>
                      <a:cubicBezTo>
                        <a:pt x="84" y="226"/>
                        <a:pt x="80" y="224"/>
                        <a:pt x="80" y="219"/>
                      </a:cubicBezTo>
                      <a:cubicBezTo>
                        <a:pt x="79" y="214"/>
                        <a:pt x="78" y="218"/>
                        <a:pt x="74" y="216"/>
                      </a:cubicBezTo>
                      <a:cubicBezTo>
                        <a:pt x="71" y="214"/>
                        <a:pt x="72" y="217"/>
                        <a:pt x="70" y="213"/>
                      </a:cubicBezTo>
                      <a:cubicBezTo>
                        <a:pt x="68" y="210"/>
                        <a:pt x="67" y="215"/>
                        <a:pt x="67" y="215"/>
                      </a:cubicBezTo>
                      <a:cubicBezTo>
                        <a:pt x="67" y="215"/>
                        <a:pt x="63" y="211"/>
                        <a:pt x="62" y="208"/>
                      </a:cubicBezTo>
                      <a:cubicBezTo>
                        <a:pt x="62" y="204"/>
                        <a:pt x="60" y="206"/>
                        <a:pt x="60" y="206"/>
                      </a:cubicBezTo>
                      <a:cubicBezTo>
                        <a:pt x="60" y="206"/>
                        <a:pt x="53" y="200"/>
                        <a:pt x="54" y="202"/>
                      </a:cubicBezTo>
                      <a:cubicBezTo>
                        <a:pt x="56" y="203"/>
                        <a:pt x="49" y="203"/>
                        <a:pt x="46" y="201"/>
                      </a:cubicBezTo>
                      <a:cubicBezTo>
                        <a:pt x="43" y="200"/>
                        <a:pt x="43" y="202"/>
                        <a:pt x="41" y="204"/>
                      </a:cubicBezTo>
                      <a:cubicBezTo>
                        <a:pt x="40" y="206"/>
                        <a:pt x="39" y="208"/>
                        <a:pt x="37" y="210"/>
                      </a:cubicBezTo>
                      <a:cubicBezTo>
                        <a:pt x="37" y="210"/>
                        <a:pt x="33" y="213"/>
                        <a:pt x="32" y="213"/>
                      </a:cubicBezTo>
                      <a:cubicBezTo>
                        <a:pt x="30" y="214"/>
                        <a:pt x="30" y="214"/>
                        <a:pt x="30" y="216"/>
                      </a:cubicBezTo>
                      <a:cubicBezTo>
                        <a:pt x="30" y="216"/>
                        <a:pt x="27" y="218"/>
                        <a:pt x="27" y="220"/>
                      </a:cubicBezTo>
                      <a:cubicBezTo>
                        <a:pt x="27" y="222"/>
                        <a:pt x="26" y="223"/>
                        <a:pt x="23" y="226"/>
                      </a:cubicBezTo>
                      <a:cubicBezTo>
                        <a:pt x="23" y="226"/>
                        <a:pt x="22" y="229"/>
                        <a:pt x="22" y="232"/>
                      </a:cubicBezTo>
                      <a:cubicBezTo>
                        <a:pt x="21" y="235"/>
                        <a:pt x="22" y="235"/>
                        <a:pt x="19" y="238"/>
                      </a:cubicBezTo>
                      <a:cubicBezTo>
                        <a:pt x="19" y="240"/>
                        <a:pt x="19" y="241"/>
                        <a:pt x="19" y="243"/>
                      </a:cubicBezTo>
                      <a:cubicBezTo>
                        <a:pt x="19" y="246"/>
                        <a:pt x="20" y="246"/>
                        <a:pt x="20" y="250"/>
                      </a:cubicBezTo>
                      <a:cubicBezTo>
                        <a:pt x="20" y="250"/>
                        <a:pt x="23" y="252"/>
                        <a:pt x="26" y="253"/>
                      </a:cubicBezTo>
                      <a:cubicBezTo>
                        <a:pt x="29" y="253"/>
                        <a:pt x="29" y="254"/>
                        <a:pt x="29" y="257"/>
                      </a:cubicBezTo>
                      <a:cubicBezTo>
                        <a:pt x="29" y="260"/>
                        <a:pt x="29" y="257"/>
                        <a:pt x="29" y="257"/>
                      </a:cubicBezTo>
                      <a:cubicBezTo>
                        <a:pt x="29" y="257"/>
                        <a:pt x="32" y="258"/>
                        <a:pt x="34" y="254"/>
                      </a:cubicBezTo>
                      <a:cubicBezTo>
                        <a:pt x="34" y="254"/>
                        <a:pt x="37" y="252"/>
                        <a:pt x="38" y="251"/>
                      </a:cubicBezTo>
                      <a:cubicBezTo>
                        <a:pt x="39" y="249"/>
                        <a:pt x="39" y="249"/>
                        <a:pt x="41" y="250"/>
                      </a:cubicBezTo>
                      <a:cubicBezTo>
                        <a:pt x="44" y="250"/>
                        <a:pt x="43" y="251"/>
                        <a:pt x="46" y="252"/>
                      </a:cubicBezTo>
                      <a:cubicBezTo>
                        <a:pt x="49" y="253"/>
                        <a:pt x="48" y="254"/>
                        <a:pt x="49" y="256"/>
                      </a:cubicBezTo>
                      <a:cubicBezTo>
                        <a:pt x="50" y="258"/>
                        <a:pt x="50" y="258"/>
                        <a:pt x="48" y="259"/>
                      </a:cubicBezTo>
                      <a:cubicBezTo>
                        <a:pt x="47" y="261"/>
                        <a:pt x="46" y="260"/>
                        <a:pt x="44" y="262"/>
                      </a:cubicBezTo>
                      <a:cubicBezTo>
                        <a:pt x="43" y="262"/>
                        <a:pt x="41" y="265"/>
                        <a:pt x="41" y="266"/>
                      </a:cubicBezTo>
                      <a:cubicBezTo>
                        <a:pt x="40" y="267"/>
                        <a:pt x="40" y="269"/>
                        <a:pt x="39" y="269"/>
                      </a:cubicBezTo>
                      <a:cubicBezTo>
                        <a:pt x="39" y="269"/>
                        <a:pt x="38" y="267"/>
                        <a:pt x="38" y="266"/>
                      </a:cubicBezTo>
                      <a:cubicBezTo>
                        <a:pt x="38" y="266"/>
                        <a:pt x="37" y="268"/>
                        <a:pt x="36" y="269"/>
                      </a:cubicBezTo>
                      <a:cubicBezTo>
                        <a:pt x="35" y="270"/>
                        <a:pt x="35" y="271"/>
                        <a:pt x="34" y="273"/>
                      </a:cubicBezTo>
                      <a:cubicBezTo>
                        <a:pt x="34" y="273"/>
                        <a:pt x="34" y="273"/>
                        <a:pt x="34" y="273"/>
                      </a:cubicBezTo>
                      <a:cubicBezTo>
                        <a:pt x="33" y="274"/>
                        <a:pt x="33" y="275"/>
                        <a:pt x="30" y="276"/>
                      </a:cubicBezTo>
                      <a:cubicBezTo>
                        <a:pt x="30" y="276"/>
                        <a:pt x="31" y="277"/>
                        <a:pt x="31" y="278"/>
                      </a:cubicBezTo>
                      <a:cubicBezTo>
                        <a:pt x="31" y="279"/>
                        <a:pt x="33" y="280"/>
                        <a:pt x="36" y="282"/>
                      </a:cubicBezTo>
                      <a:cubicBezTo>
                        <a:pt x="38" y="283"/>
                        <a:pt x="38" y="283"/>
                        <a:pt x="38" y="284"/>
                      </a:cubicBezTo>
                      <a:cubicBezTo>
                        <a:pt x="38" y="285"/>
                        <a:pt x="40" y="285"/>
                        <a:pt x="41" y="286"/>
                      </a:cubicBezTo>
                      <a:cubicBezTo>
                        <a:pt x="43" y="287"/>
                        <a:pt x="44" y="289"/>
                        <a:pt x="44" y="290"/>
                      </a:cubicBezTo>
                      <a:cubicBezTo>
                        <a:pt x="43" y="292"/>
                        <a:pt x="44" y="293"/>
                        <a:pt x="45" y="294"/>
                      </a:cubicBezTo>
                      <a:cubicBezTo>
                        <a:pt x="46" y="295"/>
                        <a:pt x="46" y="295"/>
                        <a:pt x="45" y="297"/>
                      </a:cubicBezTo>
                      <a:cubicBezTo>
                        <a:pt x="44" y="297"/>
                        <a:pt x="45" y="298"/>
                        <a:pt x="43" y="300"/>
                      </a:cubicBezTo>
                      <a:cubicBezTo>
                        <a:pt x="43" y="300"/>
                        <a:pt x="42" y="303"/>
                        <a:pt x="40" y="305"/>
                      </a:cubicBezTo>
                      <a:cubicBezTo>
                        <a:pt x="39" y="306"/>
                        <a:pt x="38" y="308"/>
                        <a:pt x="37" y="309"/>
                      </a:cubicBezTo>
                      <a:cubicBezTo>
                        <a:pt x="36" y="311"/>
                        <a:pt x="37" y="311"/>
                        <a:pt x="35" y="313"/>
                      </a:cubicBezTo>
                      <a:cubicBezTo>
                        <a:pt x="35" y="313"/>
                        <a:pt x="35" y="315"/>
                        <a:pt x="35" y="317"/>
                      </a:cubicBezTo>
                      <a:cubicBezTo>
                        <a:pt x="35" y="318"/>
                        <a:pt x="35" y="318"/>
                        <a:pt x="36" y="320"/>
                      </a:cubicBezTo>
                      <a:cubicBezTo>
                        <a:pt x="37" y="322"/>
                        <a:pt x="37" y="324"/>
                        <a:pt x="38" y="326"/>
                      </a:cubicBezTo>
                      <a:cubicBezTo>
                        <a:pt x="39" y="328"/>
                        <a:pt x="38" y="329"/>
                        <a:pt x="39" y="329"/>
                      </a:cubicBezTo>
                      <a:cubicBezTo>
                        <a:pt x="40" y="329"/>
                        <a:pt x="43" y="331"/>
                        <a:pt x="46" y="331"/>
                      </a:cubicBezTo>
                      <a:cubicBezTo>
                        <a:pt x="50" y="332"/>
                        <a:pt x="49" y="332"/>
                        <a:pt x="50" y="334"/>
                      </a:cubicBezTo>
                      <a:cubicBezTo>
                        <a:pt x="50" y="336"/>
                        <a:pt x="50" y="338"/>
                        <a:pt x="53" y="341"/>
                      </a:cubicBezTo>
                      <a:cubicBezTo>
                        <a:pt x="55" y="342"/>
                        <a:pt x="59" y="343"/>
                        <a:pt x="59" y="342"/>
                      </a:cubicBezTo>
                      <a:cubicBezTo>
                        <a:pt x="60" y="342"/>
                        <a:pt x="63" y="341"/>
                        <a:pt x="63" y="341"/>
                      </a:cubicBezTo>
                      <a:cubicBezTo>
                        <a:pt x="64" y="337"/>
                        <a:pt x="63" y="337"/>
                        <a:pt x="65" y="338"/>
                      </a:cubicBezTo>
                      <a:cubicBezTo>
                        <a:pt x="68" y="338"/>
                        <a:pt x="72" y="341"/>
                        <a:pt x="75" y="339"/>
                      </a:cubicBezTo>
                      <a:cubicBezTo>
                        <a:pt x="78" y="338"/>
                        <a:pt x="81" y="340"/>
                        <a:pt x="84" y="339"/>
                      </a:cubicBezTo>
                      <a:cubicBezTo>
                        <a:pt x="86" y="338"/>
                        <a:pt x="86" y="339"/>
                        <a:pt x="86" y="339"/>
                      </a:cubicBezTo>
                      <a:cubicBezTo>
                        <a:pt x="87" y="340"/>
                        <a:pt x="86" y="339"/>
                        <a:pt x="85" y="340"/>
                      </a:cubicBezTo>
                      <a:cubicBezTo>
                        <a:pt x="84" y="341"/>
                        <a:pt x="79" y="346"/>
                        <a:pt x="79" y="347"/>
                      </a:cubicBezTo>
                      <a:cubicBezTo>
                        <a:pt x="79" y="347"/>
                        <a:pt x="79" y="349"/>
                        <a:pt x="79" y="350"/>
                      </a:cubicBezTo>
                      <a:cubicBezTo>
                        <a:pt x="82" y="351"/>
                        <a:pt x="83" y="351"/>
                        <a:pt x="84" y="351"/>
                      </a:cubicBezTo>
                      <a:cubicBezTo>
                        <a:pt x="85" y="350"/>
                        <a:pt x="85" y="350"/>
                        <a:pt x="86" y="350"/>
                      </a:cubicBezTo>
                      <a:cubicBezTo>
                        <a:pt x="87" y="349"/>
                        <a:pt x="88" y="349"/>
                        <a:pt x="88" y="347"/>
                      </a:cubicBezTo>
                      <a:cubicBezTo>
                        <a:pt x="89" y="347"/>
                        <a:pt x="90" y="349"/>
                        <a:pt x="90" y="349"/>
                      </a:cubicBezTo>
                      <a:cubicBezTo>
                        <a:pt x="91" y="350"/>
                        <a:pt x="92" y="353"/>
                        <a:pt x="93" y="354"/>
                      </a:cubicBezTo>
                      <a:cubicBezTo>
                        <a:pt x="94" y="355"/>
                        <a:pt x="94" y="356"/>
                        <a:pt x="95" y="357"/>
                      </a:cubicBezTo>
                      <a:cubicBezTo>
                        <a:pt x="98" y="358"/>
                        <a:pt x="99" y="358"/>
                        <a:pt x="100" y="359"/>
                      </a:cubicBezTo>
                      <a:cubicBezTo>
                        <a:pt x="102" y="361"/>
                        <a:pt x="103" y="360"/>
                        <a:pt x="104" y="361"/>
                      </a:cubicBezTo>
                      <a:cubicBezTo>
                        <a:pt x="105" y="362"/>
                        <a:pt x="107" y="365"/>
                        <a:pt x="107" y="366"/>
                      </a:cubicBezTo>
                      <a:cubicBezTo>
                        <a:pt x="109" y="366"/>
                        <a:pt x="111" y="367"/>
                        <a:pt x="113" y="368"/>
                      </a:cubicBezTo>
                      <a:cubicBezTo>
                        <a:pt x="115" y="369"/>
                        <a:pt x="115" y="370"/>
                        <a:pt x="117" y="370"/>
                      </a:cubicBezTo>
                      <a:cubicBezTo>
                        <a:pt x="118" y="371"/>
                        <a:pt x="119" y="370"/>
                        <a:pt x="119" y="371"/>
                      </a:cubicBezTo>
                      <a:cubicBezTo>
                        <a:pt x="119" y="372"/>
                        <a:pt x="119" y="374"/>
                        <a:pt x="120" y="374"/>
                      </a:cubicBezTo>
                      <a:cubicBezTo>
                        <a:pt x="121" y="374"/>
                        <a:pt x="125" y="379"/>
                        <a:pt x="125" y="379"/>
                      </a:cubicBezTo>
                      <a:cubicBezTo>
                        <a:pt x="123" y="380"/>
                        <a:pt x="123" y="382"/>
                        <a:pt x="123" y="383"/>
                      </a:cubicBezTo>
                      <a:cubicBezTo>
                        <a:pt x="123" y="384"/>
                        <a:pt x="125" y="384"/>
                        <a:pt x="126" y="385"/>
                      </a:cubicBezTo>
                      <a:cubicBezTo>
                        <a:pt x="126" y="385"/>
                        <a:pt x="128" y="386"/>
                        <a:pt x="129" y="387"/>
                      </a:cubicBezTo>
                      <a:cubicBezTo>
                        <a:pt x="129" y="389"/>
                        <a:pt x="130" y="390"/>
                        <a:pt x="131" y="392"/>
                      </a:cubicBezTo>
                      <a:cubicBezTo>
                        <a:pt x="132" y="393"/>
                        <a:pt x="134" y="395"/>
                        <a:pt x="133" y="398"/>
                      </a:cubicBezTo>
                      <a:cubicBezTo>
                        <a:pt x="132" y="400"/>
                        <a:pt x="136" y="404"/>
                        <a:pt x="136" y="404"/>
                      </a:cubicBezTo>
                      <a:cubicBezTo>
                        <a:pt x="137" y="404"/>
                        <a:pt x="139" y="404"/>
                        <a:pt x="141" y="405"/>
                      </a:cubicBezTo>
                      <a:cubicBezTo>
                        <a:pt x="143" y="406"/>
                        <a:pt x="145" y="407"/>
                        <a:pt x="147" y="407"/>
                      </a:cubicBezTo>
                      <a:cubicBezTo>
                        <a:pt x="148" y="408"/>
                        <a:pt x="150" y="408"/>
                        <a:pt x="151" y="411"/>
                      </a:cubicBezTo>
                      <a:cubicBezTo>
                        <a:pt x="156" y="414"/>
                        <a:pt x="157" y="416"/>
                        <a:pt x="157" y="418"/>
                      </a:cubicBezTo>
                      <a:cubicBezTo>
                        <a:pt x="160" y="421"/>
                        <a:pt x="160" y="421"/>
                        <a:pt x="161" y="422"/>
                      </a:cubicBezTo>
                      <a:cubicBezTo>
                        <a:pt x="162" y="423"/>
                        <a:pt x="165" y="425"/>
                        <a:pt x="165" y="427"/>
                      </a:cubicBezTo>
                      <a:cubicBezTo>
                        <a:pt x="165" y="430"/>
                        <a:pt x="165" y="431"/>
                        <a:pt x="165" y="433"/>
                      </a:cubicBezTo>
                      <a:cubicBezTo>
                        <a:pt x="166" y="435"/>
                        <a:pt x="169" y="436"/>
                        <a:pt x="166" y="437"/>
                      </a:cubicBezTo>
                      <a:cubicBezTo>
                        <a:pt x="164" y="438"/>
                        <a:pt x="159" y="441"/>
                        <a:pt x="159" y="441"/>
                      </a:cubicBezTo>
                      <a:cubicBezTo>
                        <a:pt x="154" y="443"/>
                        <a:pt x="157" y="444"/>
                        <a:pt x="157" y="445"/>
                      </a:cubicBezTo>
                      <a:cubicBezTo>
                        <a:pt x="157" y="446"/>
                        <a:pt x="156" y="446"/>
                        <a:pt x="157" y="448"/>
                      </a:cubicBezTo>
                      <a:cubicBezTo>
                        <a:pt x="159" y="446"/>
                        <a:pt x="158" y="449"/>
                        <a:pt x="160" y="445"/>
                      </a:cubicBezTo>
                      <a:cubicBezTo>
                        <a:pt x="162" y="441"/>
                        <a:pt x="164" y="444"/>
                        <a:pt x="165" y="445"/>
                      </a:cubicBezTo>
                      <a:cubicBezTo>
                        <a:pt x="166" y="446"/>
                        <a:pt x="170" y="449"/>
                        <a:pt x="171" y="449"/>
                      </a:cubicBezTo>
                      <a:cubicBezTo>
                        <a:pt x="171" y="449"/>
                        <a:pt x="166" y="453"/>
                        <a:pt x="164" y="452"/>
                      </a:cubicBezTo>
                      <a:cubicBezTo>
                        <a:pt x="161" y="452"/>
                        <a:pt x="159" y="451"/>
                        <a:pt x="159" y="451"/>
                      </a:cubicBezTo>
                      <a:cubicBezTo>
                        <a:pt x="159" y="453"/>
                        <a:pt x="160" y="454"/>
                        <a:pt x="162" y="454"/>
                      </a:cubicBezTo>
                      <a:cubicBezTo>
                        <a:pt x="163" y="455"/>
                        <a:pt x="164" y="455"/>
                        <a:pt x="166" y="454"/>
                      </a:cubicBezTo>
                      <a:cubicBezTo>
                        <a:pt x="168" y="453"/>
                        <a:pt x="170" y="451"/>
                        <a:pt x="173" y="451"/>
                      </a:cubicBezTo>
                      <a:cubicBezTo>
                        <a:pt x="175" y="452"/>
                        <a:pt x="177" y="452"/>
                        <a:pt x="180" y="455"/>
                      </a:cubicBezTo>
                      <a:cubicBezTo>
                        <a:pt x="183" y="457"/>
                        <a:pt x="188" y="461"/>
                        <a:pt x="190" y="463"/>
                      </a:cubicBezTo>
                      <a:cubicBezTo>
                        <a:pt x="192" y="465"/>
                        <a:pt x="192" y="466"/>
                        <a:pt x="196" y="467"/>
                      </a:cubicBezTo>
                      <a:cubicBezTo>
                        <a:pt x="199" y="468"/>
                        <a:pt x="202" y="469"/>
                        <a:pt x="204" y="471"/>
                      </a:cubicBezTo>
                      <a:cubicBezTo>
                        <a:pt x="206" y="473"/>
                        <a:pt x="207" y="473"/>
                        <a:pt x="209" y="473"/>
                      </a:cubicBezTo>
                      <a:cubicBezTo>
                        <a:pt x="211" y="473"/>
                        <a:pt x="212" y="475"/>
                        <a:pt x="214" y="476"/>
                      </a:cubicBezTo>
                      <a:cubicBezTo>
                        <a:pt x="216" y="478"/>
                        <a:pt x="220" y="483"/>
                        <a:pt x="221" y="485"/>
                      </a:cubicBezTo>
                      <a:cubicBezTo>
                        <a:pt x="223" y="486"/>
                        <a:pt x="223" y="487"/>
                        <a:pt x="225" y="487"/>
                      </a:cubicBezTo>
                      <a:cubicBezTo>
                        <a:pt x="227" y="487"/>
                        <a:pt x="230" y="489"/>
                        <a:pt x="231" y="489"/>
                      </a:cubicBezTo>
                      <a:cubicBezTo>
                        <a:pt x="231" y="489"/>
                        <a:pt x="233" y="493"/>
                        <a:pt x="231" y="497"/>
                      </a:cubicBezTo>
                      <a:cubicBezTo>
                        <a:pt x="228" y="502"/>
                        <a:pt x="226" y="505"/>
                        <a:pt x="226" y="505"/>
                      </a:cubicBezTo>
                      <a:cubicBezTo>
                        <a:pt x="226" y="506"/>
                        <a:pt x="220" y="509"/>
                        <a:pt x="218" y="509"/>
                      </a:cubicBezTo>
                      <a:cubicBezTo>
                        <a:pt x="215" y="509"/>
                        <a:pt x="214" y="510"/>
                        <a:pt x="212" y="511"/>
                      </a:cubicBezTo>
                      <a:cubicBezTo>
                        <a:pt x="210" y="512"/>
                        <a:pt x="209" y="512"/>
                        <a:pt x="209" y="513"/>
                      </a:cubicBezTo>
                      <a:cubicBezTo>
                        <a:pt x="208" y="514"/>
                        <a:pt x="204" y="516"/>
                        <a:pt x="201" y="517"/>
                      </a:cubicBezTo>
                      <a:cubicBezTo>
                        <a:pt x="201" y="517"/>
                        <a:pt x="200" y="519"/>
                        <a:pt x="199" y="520"/>
                      </a:cubicBezTo>
                      <a:cubicBezTo>
                        <a:pt x="199" y="521"/>
                        <a:pt x="199" y="521"/>
                        <a:pt x="198" y="522"/>
                      </a:cubicBezTo>
                      <a:cubicBezTo>
                        <a:pt x="198" y="524"/>
                        <a:pt x="198" y="524"/>
                        <a:pt x="197" y="526"/>
                      </a:cubicBezTo>
                      <a:cubicBezTo>
                        <a:pt x="196" y="527"/>
                        <a:pt x="194" y="529"/>
                        <a:pt x="194" y="531"/>
                      </a:cubicBezTo>
                      <a:cubicBezTo>
                        <a:pt x="194" y="531"/>
                        <a:pt x="193" y="532"/>
                        <a:pt x="191" y="534"/>
                      </a:cubicBezTo>
                      <a:cubicBezTo>
                        <a:pt x="189" y="534"/>
                        <a:pt x="187" y="537"/>
                        <a:pt x="185" y="538"/>
                      </a:cubicBezTo>
                      <a:cubicBezTo>
                        <a:pt x="184" y="539"/>
                        <a:pt x="184" y="539"/>
                        <a:pt x="183" y="541"/>
                      </a:cubicBezTo>
                      <a:cubicBezTo>
                        <a:pt x="181" y="541"/>
                        <a:pt x="181" y="541"/>
                        <a:pt x="180" y="543"/>
                      </a:cubicBezTo>
                      <a:cubicBezTo>
                        <a:pt x="178" y="543"/>
                        <a:pt x="175" y="543"/>
                        <a:pt x="174" y="544"/>
                      </a:cubicBezTo>
                      <a:cubicBezTo>
                        <a:pt x="174" y="544"/>
                        <a:pt x="171" y="544"/>
                        <a:pt x="170" y="543"/>
                      </a:cubicBezTo>
                      <a:cubicBezTo>
                        <a:pt x="170" y="542"/>
                        <a:pt x="168" y="542"/>
                        <a:pt x="167" y="542"/>
                      </a:cubicBezTo>
                      <a:cubicBezTo>
                        <a:pt x="165" y="542"/>
                        <a:pt x="164" y="542"/>
                        <a:pt x="162" y="541"/>
                      </a:cubicBezTo>
                      <a:cubicBezTo>
                        <a:pt x="162" y="541"/>
                        <a:pt x="159" y="541"/>
                        <a:pt x="159" y="541"/>
                      </a:cubicBezTo>
                      <a:cubicBezTo>
                        <a:pt x="158" y="541"/>
                        <a:pt x="155" y="541"/>
                        <a:pt x="155" y="541"/>
                      </a:cubicBezTo>
                      <a:cubicBezTo>
                        <a:pt x="154" y="541"/>
                        <a:pt x="152" y="541"/>
                        <a:pt x="151" y="542"/>
                      </a:cubicBezTo>
                      <a:cubicBezTo>
                        <a:pt x="149" y="542"/>
                        <a:pt x="148" y="542"/>
                        <a:pt x="145" y="542"/>
                      </a:cubicBezTo>
                      <a:cubicBezTo>
                        <a:pt x="145" y="543"/>
                        <a:pt x="144" y="543"/>
                        <a:pt x="143" y="543"/>
                      </a:cubicBezTo>
                      <a:cubicBezTo>
                        <a:pt x="142" y="543"/>
                        <a:pt x="141" y="543"/>
                        <a:pt x="141" y="544"/>
                      </a:cubicBezTo>
                      <a:cubicBezTo>
                        <a:pt x="140" y="545"/>
                        <a:pt x="140" y="547"/>
                        <a:pt x="140" y="548"/>
                      </a:cubicBezTo>
                      <a:cubicBezTo>
                        <a:pt x="140" y="549"/>
                        <a:pt x="140" y="548"/>
                        <a:pt x="139" y="550"/>
                      </a:cubicBezTo>
                      <a:cubicBezTo>
                        <a:pt x="135" y="551"/>
                        <a:pt x="135" y="551"/>
                        <a:pt x="135" y="551"/>
                      </a:cubicBezTo>
                      <a:cubicBezTo>
                        <a:pt x="134" y="551"/>
                        <a:pt x="132" y="551"/>
                        <a:pt x="131" y="552"/>
                      </a:cubicBezTo>
                      <a:cubicBezTo>
                        <a:pt x="130" y="553"/>
                        <a:pt x="128" y="553"/>
                        <a:pt x="127" y="553"/>
                      </a:cubicBezTo>
                      <a:cubicBezTo>
                        <a:pt x="126" y="553"/>
                        <a:pt x="125" y="553"/>
                        <a:pt x="124" y="554"/>
                      </a:cubicBezTo>
                      <a:cubicBezTo>
                        <a:pt x="123" y="554"/>
                        <a:pt x="122" y="555"/>
                        <a:pt x="121" y="555"/>
                      </a:cubicBezTo>
                      <a:cubicBezTo>
                        <a:pt x="121" y="555"/>
                        <a:pt x="119" y="556"/>
                        <a:pt x="118" y="556"/>
                      </a:cubicBezTo>
                      <a:cubicBezTo>
                        <a:pt x="116" y="556"/>
                        <a:pt x="113" y="556"/>
                        <a:pt x="111" y="557"/>
                      </a:cubicBezTo>
                      <a:cubicBezTo>
                        <a:pt x="109" y="557"/>
                        <a:pt x="106" y="555"/>
                        <a:pt x="105" y="554"/>
                      </a:cubicBezTo>
                      <a:cubicBezTo>
                        <a:pt x="105" y="554"/>
                        <a:pt x="102" y="552"/>
                        <a:pt x="102" y="552"/>
                      </a:cubicBezTo>
                      <a:cubicBezTo>
                        <a:pt x="101" y="552"/>
                        <a:pt x="99" y="551"/>
                        <a:pt x="99" y="550"/>
                      </a:cubicBezTo>
                      <a:cubicBezTo>
                        <a:pt x="99" y="549"/>
                        <a:pt x="98" y="549"/>
                        <a:pt x="97" y="549"/>
                      </a:cubicBezTo>
                      <a:cubicBezTo>
                        <a:pt x="96" y="548"/>
                        <a:pt x="96" y="547"/>
                        <a:pt x="96" y="548"/>
                      </a:cubicBezTo>
                      <a:cubicBezTo>
                        <a:pt x="96" y="550"/>
                        <a:pt x="98" y="551"/>
                        <a:pt x="98" y="552"/>
                      </a:cubicBezTo>
                      <a:cubicBezTo>
                        <a:pt x="98" y="553"/>
                        <a:pt x="99" y="555"/>
                        <a:pt x="100" y="556"/>
                      </a:cubicBezTo>
                      <a:cubicBezTo>
                        <a:pt x="102" y="557"/>
                        <a:pt x="102" y="558"/>
                        <a:pt x="102" y="559"/>
                      </a:cubicBezTo>
                      <a:cubicBezTo>
                        <a:pt x="101" y="559"/>
                        <a:pt x="97" y="559"/>
                        <a:pt x="97" y="559"/>
                      </a:cubicBezTo>
                      <a:cubicBezTo>
                        <a:pt x="97" y="559"/>
                        <a:pt x="98" y="559"/>
                        <a:pt x="97" y="559"/>
                      </a:cubicBezTo>
                      <a:cubicBezTo>
                        <a:pt x="96" y="559"/>
                        <a:pt x="94" y="557"/>
                        <a:pt x="92" y="557"/>
                      </a:cubicBezTo>
                      <a:cubicBezTo>
                        <a:pt x="91" y="558"/>
                        <a:pt x="88" y="555"/>
                        <a:pt x="87" y="555"/>
                      </a:cubicBezTo>
                      <a:cubicBezTo>
                        <a:pt x="86" y="554"/>
                        <a:pt x="86" y="554"/>
                        <a:pt x="85" y="554"/>
                      </a:cubicBezTo>
                      <a:cubicBezTo>
                        <a:pt x="83" y="554"/>
                        <a:pt x="83" y="553"/>
                        <a:pt x="81" y="552"/>
                      </a:cubicBezTo>
                      <a:cubicBezTo>
                        <a:pt x="81" y="552"/>
                        <a:pt x="81" y="553"/>
                        <a:pt x="81" y="554"/>
                      </a:cubicBezTo>
                      <a:cubicBezTo>
                        <a:pt x="81" y="555"/>
                        <a:pt x="81" y="556"/>
                        <a:pt x="82" y="557"/>
                      </a:cubicBezTo>
                      <a:cubicBezTo>
                        <a:pt x="82" y="557"/>
                        <a:pt x="81" y="558"/>
                        <a:pt x="80" y="558"/>
                      </a:cubicBezTo>
                      <a:cubicBezTo>
                        <a:pt x="80" y="557"/>
                        <a:pt x="78" y="557"/>
                        <a:pt x="78" y="557"/>
                      </a:cubicBezTo>
                      <a:cubicBezTo>
                        <a:pt x="77" y="557"/>
                        <a:pt x="76" y="558"/>
                        <a:pt x="76" y="557"/>
                      </a:cubicBezTo>
                      <a:cubicBezTo>
                        <a:pt x="75" y="557"/>
                        <a:pt x="74" y="558"/>
                        <a:pt x="74" y="559"/>
                      </a:cubicBezTo>
                      <a:cubicBezTo>
                        <a:pt x="74" y="559"/>
                        <a:pt x="75" y="562"/>
                        <a:pt x="76" y="564"/>
                      </a:cubicBezTo>
                      <a:cubicBezTo>
                        <a:pt x="76" y="566"/>
                        <a:pt x="74" y="565"/>
                        <a:pt x="72" y="565"/>
                      </a:cubicBezTo>
                      <a:moveTo>
                        <a:pt x="390" y="573"/>
                      </a:moveTo>
                      <a:cubicBezTo>
                        <a:pt x="392" y="571"/>
                        <a:pt x="398" y="566"/>
                        <a:pt x="400" y="565"/>
                      </a:cubicBezTo>
                      <a:cubicBezTo>
                        <a:pt x="402" y="563"/>
                        <a:pt x="407" y="560"/>
                        <a:pt x="407" y="558"/>
                      </a:cubicBezTo>
                      <a:cubicBezTo>
                        <a:pt x="410" y="555"/>
                        <a:pt x="413" y="554"/>
                        <a:pt x="414" y="550"/>
                      </a:cubicBezTo>
                      <a:cubicBezTo>
                        <a:pt x="415" y="546"/>
                        <a:pt x="418" y="543"/>
                        <a:pt x="418" y="543"/>
                      </a:cubicBezTo>
                      <a:cubicBezTo>
                        <a:pt x="418" y="537"/>
                        <a:pt x="419" y="537"/>
                        <a:pt x="421" y="534"/>
                      </a:cubicBezTo>
                      <a:cubicBezTo>
                        <a:pt x="423" y="531"/>
                        <a:pt x="425" y="528"/>
                        <a:pt x="428" y="526"/>
                      </a:cubicBezTo>
                      <a:cubicBezTo>
                        <a:pt x="431" y="524"/>
                        <a:pt x="434" y="522"/>
                        <a:pt x="435" y="520"/>
                      </a:cubicBezTo>
                      <a:cubicBezTo>
                        <a:pt x="435" y="518"/>
                        <a:pt x="438" y="513"/>
                        <a:pt x="439" y="513"/>
                      </a:cubicBezTo>
                      <a:cubicBezTo>
                        <a:pt x="441" y="512"/>
                        <a:pt x="443" y="509"/>
                        <a:pt x="443" y="509"/>
                      </a:cubicBezTo>
                      <a:cubicBezTo>
                        <a:pt x="442" y="504"/>
                        <a:pt x="443" y="504"/>
                        <a:pt x="444" y="502"/>
                      </a:cubicBezTo>
                      <a:cubicBezTo>
                        <a:pt x="446" y="501"/>
                        <a:pt x="446" y="498"/>
                        <a:pt x="446" y="496"/>
                      </a:cubicBezTo>
                      <a:cubicBezTo>
                        <a:pt x="446" y="495"/>
                        <a:pt x="450" y="488"/>
                        <a:pt x="450" y="488"/>
                      </a:cubicBezTo>
                      <a:cubicBezTo>
                        <a:pt x="448" y="487"/>
                        <a:pt x="448" y="485"/>
                        <a:pt x="447" y="482"/>
                      </a:cubicBezTo>
                      <a:cubicBezTo>
                        <a:pt x="446" y="479"/>
                        <a:pt x="444" y="472"/>
                        <a:pt x="444" y="472"/>
                      </a:cubicBezTo>
                      <a:cubicBezTo>
                        <a:pt x="448" y="468"/>
                        <a:pt x="449" y="464"/>
                        <a:pt x="449" y="464"/>
                      </a:cubicBezTo>
                      <a:cubicBezTo>
                        <a:pt x="449" y="464"/>
                        <a:pt x="451" y="458"/>
                        <a:pt x="451" y="458"/>
                      </a:cubicBezTo>
                      <a:cubicBezTo>
                        <a:pt x="453" y="450"/>
                        <a:pt x="453" y="450"/>
                        <a:pt x="453" y="450"/>
                      </a:cubicBezTo>
                      <a:cubicBezTo>
                        <a:pt x="450" y="448"/>
                        <a:pt x="448" y="448"/>
                        <a:pt x="446" y="450"/>
                      </a:cubicBezTo>
                      <a:cubicBezTo>
                        <a:pt x="445" y="451"/>
                        <a:pt x="441" y="453"/>
                        <a:pt x="441" y="453"/>
                      </a:cubicBezTo>
                      <a:cubicBezTo>
                        <a:pt x="439" y="448"/>
                        <a:pt x="436" y="444"/>
                        <a:pt x="436" y="444"/>
                      </a:cubicBezTo>
                      <a:cubicBezTo>
                        <a:pt x="430" y="446"/>
                        <a:pt x="426" y="446"/>
                        <a:pt x="423" y="448"/>
                      </a:cubicBezTo>
                      <a:cubicBezTo>
                        <a:pt x="420" y="450"/>
                        <a:pt x="410" y="456"/>
                        <a:pt x="408" y="457"/>
                      </a:cubicBezTo>
                      <a:cubicBezTo>
                        <a:pt x="405" y="454"/>
                        <a:pt x="403" y="455"/>
                        <a:pt x="401" y="456"/>
                      </a:cubicBezTo>
                      <a:cubicBezTo>
                        <a:pt x="396" y="458"/>
                        <a:pt x="395" y="458"/>
                        <a:pt x="393" y="458"/>
                      </a:cubicBezTo>
                      <a:cubicBezTo>
                        <a:pt x="392" y="457"/>
                        <a:pt x="389" y="458"/>
                        <a:pt x="388" y="459"/>
                      </a:cubicBezTo>
                      <a:cubicBezTo>
                        <a:pt x="386" y="461"/>
                        <a:pt x="385" y="461"/>
                        <a:pt x="383" y="460"/>
                      </a:cubicBezTo>
                      <a:cubicBezTo>
                        <a:pt x="381" y="459"/>
                        <a:pt x="375" y="458"/>
                        <a:pt x="374" y="455"/>
                      </a:cubicBezTo>
                      <a:cubicBezTo>
                        <a:pt x="373" y="452"/>
                        <a:pt x="369" y="449"/>
                        <a:pt x="368" y="449"/>
                      </a:cubicBezTo>
                      <a:cubicBezTo>
                        <a:pt x="367" y="447"/>
                        <a:pt x="362" y="444"/>
                        <a:pt x="362" y="444"/>
                      </a:cubicBezTo>
                      <a:cubicBezTo>
                        <a:pt x="362" y="440"/>
                        <a:pt x="363" y="439"/>
                        <a:pt x="361" y="437"/>
                      </a:cubicBezTo>
                      <a:cubicBezTo>
                        <a:pt x="359" y="434"/>
                        <a:pt x="356" y="431"/>
                        <a:pt x="355" y="429"/>
                      </a:cubicBezTo>
                      <a:cubicBezTo>
                        <a:pt x="355" y="427"/>
                        <a:pt x="350" y="422"/>
                        <a:pt x="349" y="421"/>
                      </a:cubicBezTo>
                      <a:cubicBezTo>
                        <a:pt x="348" y="420"/>
                        <a:pt x="349" y="419"/>
                        <a:pt x="349" y="418"/>
                      </a:cubicBezTo>
                      <a:cubicBezTo>
                        <a:pt x="350" y="417"/>
                        <a:pt x="351" y="415"/>
                        <a:pt x="351" y="415"/>
                      </a:cubicBezTo>
                      <a:cubicBezTo>
                        <a:pt x="349" y="413"/>
                        <a:pt x="349" y="411"/>
                        <a:pt x="347" y="409"/>
                      </a:cubicBezTo>
                      <a:cubicBezTo>
                        <a:pt x="350" y="406"/>
                        <a:pt x="351" y="405"/>
                        <a:pt x="353" y="404"/>
                      </a:cubicBezTo>
                      <a:cubicBezTo>
                        <a:pt x="354" y="400"/>
                        <a:pt x="356" y="395"/>
                        <a:pt x="358" y="391"/>
                      </a:cubicBezTo>
                      <a:cubicBezTo>
                        <a:pt x="357" y="384"/>
                        <a:pt x="357" y="379"/>
                        <a:pt x="355" y="377"/>
                      </a:cubicBezTo>
                      <a:cubicBezTo>
                        <a:pt x="362" y="365"/>
                        <a:pt x="361" y="365"/>
                        <a:pt x="363" y="363"/>
                      </a:cubicBezTo>
                      <a:cubicBezTo>
                        <a:pt x="366" y="361"/>
                        <a:pt x="368" y="354"/>
                        <a:pt x="370" y="351"/>
                      </a:cubicBezTo>
                      <a:cubicBezTo>
                        <a:pt x="371" y="349"/>
                        <a:pt x="374" y="346"/>
                        <a:pt x="376" y="344"/>
                      </a:cubicBezTo>
                      <a:cubicBezTo>
                        <a:pt x="378" y="342"/>
                        <a:pt x="384" y="338"/>
                        <a:pt x="384" y="338"/>
                      </a:cubicBezTo>
                      <a:cubicBezTo>
                        <a:pt x="390" y="333"/>
                        <a:pt x="390" y="333"/>
                        <a:pt x="390" y="333"/>
                      </a:cubicBezTo>
                      <a:cubicBezTo>
                        <a:pt x="389" y="326"/>
                        <a:pt x="393" y="320"/>
                        <a:pt x="393" y="318"/>
                      </a:cubicBezTo>
                      <a:cubicBezTo>
                        <a:pt x="393" y="317"/>
                        <a:pt x="394" y="315"/>
                        <a:pt x="396" y="314"/>
                      </a:cubicBezTo>
                      <a:cubicBezTo>
                        <a:pt x="398" y="313"/>
                        <a:pt x="401" y="311"/>
                        <a:pt x="402" y="307"/>
                      </a:cubicBezTo>
                      <a:cubicBezTo>
                        <a:pt x="403" y="302"/>
                        <a:pt x="405" y="298"/>
                        <a:pt x="408" y="300"/>
                      </a:cubicBezTo>
                      <a:cubicBezTo>
                        <a:pt x="410" y="302"/>
                        <a:pt x="413" y="302"/>
                        <a:pt x="416" y="301"/>
                      </a:cubicBezTo>
                      <a:cubicBezTo>
                        <a:pt x="419" y="301"/>
                        <a:pt x="421" y="300"/>
                        <a:pt x="423" y="297"/>
                      </a:cubicBezTo>
                      <a:cubicBezTo>
                        <a:pt x="425" y="295"/>
                        <a:pt x="427" y="293"/>
                        <a:pt x="433" y="291"/>
                      </a:cubicBezTo>
                      <a:cubicBezTo>
                        <a:pt x="439" y="289"/>
                        <a:pt x="445" y="285"/>
                        <a:pt x="447" y="286"/>
                      </a:cubicBezTo>
                      <a:cubicBezTo>
                        <a:pt x="449" y="286"/>
                        <a:pt x="452" y="284"/>
                        <a:pt x="453" y="283"/>
                      </a:cubicBezTo>
                      <a:cubicBezTo>
                        <a:pt x="455" y="282"/>
                        <a:pt x="454" y="281"/>
                        <a:pt x="454" y="281"/>
                      </a:cubicBezTo>
                      <a:cubicBezTo>
                        <a:pt x="456" y="283"/>
                        <a:pt x="457" y="283"/>
                        <a:pt x="459" y="282"/>
                      </a:cubicBezTo>
                      <a:cubicBezTo>
                        <a:pt x="457" y="288"/>
                        <a:pt x="458" y="286"/>
                        <a:pt x="459" y="289"/>
                      </a:cubicBezTo>
                      <a:cubicBezTo>
                        <a:pt x="461" y="291"/>
                        <a:pt x="461" y="292"/>
                        <a:pt x="460" y="293"/>
                      </a:cubicBezTo>
                      <a:cubicBezTo>
                        <a:pt x="460" y="295"/>
                        <a:pt x="459" y="299"/>
                        <a:pt x="459" y="299"/>
                      </a:cubicBezTo>
                      <a:cubicBezTo>
                        <a:pt x="461" y="302"/>
                        <a:pt x="464" y="302"/>
                        <a:pt x="465" y="302"/>
                      </a:cubicBezTo>
                      <a:cubicBezTo>
                        <a:pt x="467" y="302"/>
                        <a:pt x="474" y="301"/>
                        <a:pt x="475" y="302"/>
                      </a:cubicBezTo>
                      <a:cubicBezTo>
                        <a:pt x="476" y="303"/>
                        <a:pt x="478" y="306"/>
                        <a:pt x="478" y="306"/>
                      </a:cubicBezTo>
                      <a:cubicBezTo>
                        <a:pt x="481" y="307"/>
                        <a:pt x="487" y="308"/>
                        <a:pt x="487" y="308"/>
                      </a:cubicBezTo>
                      <a:cubicBezTo>
                        <a:pt x="489" y="307"/>
                        <a:pt x="490" y="306"/>
                        <a:pt x="489" y="305"/>
                      </a:cubicBezTo>
                      <a:cubicBezTo>
                        <a:pt x="488" y="303"/>
                        <a:pt x="487" y="299"/>
                        <a:pt x="488" y="297"/>
                      </a:cubicBezTo>
                      <a:cubicBezTo>
                        <a:pt x="488" y="296"/>
                        <a:pt x="489" y="293"/>
                        <a:pt x="489" y="293"/>
                      </a:cubicBezTo>
                      <a:cubicBezTo>
                        <a:pt x="491" y="291"/>
                        <a:pt x="493" y="290"/>
                        <a:pt x="494" y="291"/>
                      </a:cubicBezTo>
                      <a:cubicBezTo>
                        <a:pt x="496" y="291"/>
                        <a:pt x="501" y="292"/>
                        <a:pt x="502" y="291"/>
                      </a:cubicBezTo>
                      <a:cubicBezTo>
                        <a:pt x="503" y="291"/>
                        <a:pt x="509" y="290"/>
                        <a:pt x="509" y="290"/>
                      </a:cubicBezTo>
                      <a:cubicBezTo>
                        <a:pt x="510" y="286"/>
                        <a:pt x="511" y="282"/>
                        <a:pt x="513" y="281"/>
                      </a:cubicBezTo>
                      <a:cubicBezTo>
                        <a:pt x="515" y="280"/>
                        <a:pt x="517" y="278"/>
                        <a:pt x="517" y="278"/>
                      </a:cubicBezTo>
                      <a:cubicBezTo>
                        <a:pt x="517" y="271"/>
                        <a:pt x="516" y="266"/>
                        <a:pt x="516" y="265"/>
                      </a:cubicBezTo>
                      <a:cubicBezTo>
                        <a:pt x="516" y="263"/>
                        <a:pt x="515" y="256"/>
                        <a:pt x="514" y="254"/>
                      </a:cubicBezTo>
                      <a:cubicBezTo>
                        <a:pt x="513" y="253"/>
                        <a:pt x="513" y="253"/>
                        <a:pt x="513" y="253"/>
                      </a:cubicBezTo>
                      <a:cubicBezTo>
                        <a:pt x="509" y="256"/>
                        <a:pt x="504" y="262"/>
                        <a:pt x="503" y="261"/>
                      </a:cubicBezTo>
                      <a:cubicBezTo>
                        <a:pt x="502" y="260"/>
                        <a:pt x="500" y="260"/>
                        <a:pt x="499" y="261"/>
                      </a:cubicBezTo>
                      <a:cubicBezTo>
                        <a:pt x="498" y="263"/>
                        <a:pt x="498" y="263"/>
                        <a:pt x="498" y="263"/>
                      </a:cubicBezTo>
                      <a:cubicBezTo>
                        <a:pt x="495" y="259"/>
                        <a:pt x="494" y="259"/>
                        <a:pt x="493" y="256"/>
                      </a:cubicBezTo>
                      <a:cubicBezTo>
                        <a:pt x="493" y="254"/>
                        <a:pt x="492" y="251"/>
                        <a:pt x="491" y="249"/>
                      </a:cubicBezTo>
                      <a:cubicBezTo>
                        <a:pt x="490" y="248"/>
                        <a:pt x="490" y="248"/>
                        <a:pt x="490" y="248"/>
                      </a:cubicBezTo>
                      <a:cubicBezTo>
                        <a:pt x="493" y="245"/>
                        <a:pt x="495" y="239"/>
                        <a:pt x="495" y="239"/>
                      </a:cubicBezTo>
                      <a:cubicBezTo>
                        <a:pt x="493" y="238"/>
                        <a:pt x="492" y="238"/>
                        <a:pt x="494" y="237"/>
                      </a:cubicBezTo>
                      <a:cubicBezTo>
                        <a:pt x="496" y="236"/>
                        <a:pt x="497" y="235"/>
                        <a:pt x="497" y="233"/>
                      </a:cubicBezTo>
                      <a:cubicBezTo>
                        <a:pt x="497" y="230"/>
                        <a:pt x="498" y="227"/>
                        <a:pt x="498" y="227"/>
                      </a:cubicBezTo>
                      <a:cubicBezTo>
                        <a:pt x="500" y="224"/>
                        <a:pt x="500" y="224"/>
                        <a:pt x="500" y="224"/>
                      </a:cubicBezTo>
                      <a:cubicBezTo>
                        <a:pt x="502" y="226"/>
                        <a:pt x="503" y="226"/>
                        <a:pt x="503" y="226"/>
                      </a:cubicBezTo>
                      <a:cubicBezTo>
                        <a:pt x="503" y="226"/>
                        <a:pt x="506" y="224"/>
                        <a:pt x="506" y="224"/>
                      </a:cubicBezTo>
                      <a:cubicBezTo>
                        <a:pt x="506" y="220"/>
                        <a:pt x="507" y="216"/>
                        <a:pt x="507" y="215"/>
                      </a:cubicBezTo>
                      <a:cubicBezTo>
                        <a:pt x="505" y="211"/>
                        <a:pt x="507" y="211"/>
                        <a:pt x="503" y="210"/>
                      </a:cubicBezTo>
                      <a:cubicBezTo>
                        <a:pt x="500" y="209"/>
                        <a:pt x="494" y="207"/>
                        <a:pt x="494" y="207"/>
                      </a:cubicBezTo>
                      <a:cubicBezTo>
                        <a:pt x="494" y="200"/>
                        <a:pt x="491" y="194"/>
                        <a:pt x="491" y="194"/>
                      </a:cubicBezTo>
                      <a:cubicBezTo>
                        <a:pt x="490" y="198"/>
                        <a:pt x="488" y="202"/>
                        <a:pt x="489" y="204"/>
                      </a:cubicBezTo>
                      <a:cubicBezTo>
                        <a:pt x="490" y="206"/>
                        <a:pt x="489" y="208"/>
                        <a:pt x="490" y="209"/>
                      </a:cubicBezTo>
                      <a:cubicBezTo>
                        <a:pt x="492" y="209"/>
                        <a:pt x="492" y="210"/>
                        <a:pt x="492" y="211"/>
                      </a:cubicBezTo>
                      <a:cubicBezTo>
                        <a:pt x="492" y="213"/>
                        <a:pt x="494" y="216"/>
                        <a:pt x="491" y="214"/>
                      </a:cubicBezTo>
                      <a:cubicBezTo>
                        <a:pt x="488" y="213"/>
                        <a:pt x="488" y="211"/>
                        <a:pt x="488" y="209"/>
                      </a:cubicBezTo>
                      <a:cubicBezTo>
                        <a:pt x="486" y="210"/>
                        <a:pt x="485" y="209"/>
                        <a:pt x="484" y="207"/>
                      </a:cubicBezTo>
                      <a:cubicBezTo>
                        <a:pt x="483" y="212"/>
                        <a:pt x="482" y="213"/>
                        <a:pt x="484" y="215"/>
                      </a:cubicBezTo>
                      <a:cubicBezTo>
                        <a:pt x="485" y="216"/>
                        <a:pt x="486" y="221"/>
                        <a:pt x="486" y="223"/>
                      </a:cubicBezTo>
                      <a:cubicBezTo>
                        <a:pt x="486" y="225"/>
                        <a:pt x="489" y="235"/>
                        <a:pt x="489" y="236"/>
                      </a:cubicBezTo>
                      <a:cubicBezTo>
                        <a:pt x="490" y="237"/>
                        <a:pt x="494" y="237"/>
                        <a:pt x="493" y="239"/>
                      </a:cubicBezTo>
                      <a:cubicBezTo>
                        <a:pt x="492" y="241"/>
                        <a:pt x="492" y="247"/>
                        <a:pt x="490" y="246"/>
                      </a:cubicBezTo>
                      <a:cubicBezTo>
                        <a:pt x="489" y="245"/>
                        <a:pt x="485" y="245"/>
                        <a:pt x="485" y="248"/>
                      </a:cubicBezTo>
                      <a:cubicBezTo>
                        <a:pt x="485" y="250"/>
                        <a:pt x="487" y="255"/>
                        <a:pt x="486" y="256"/>
                      </a:cubicBezTo>
                      <a:cubicBezTo>
                        <a:pt x="484" y="258"/>
                        <a:pt x="484" y="258"/>
                        <a:pt x="484" y="258"/>
                      </a:cubicBezTo>
                      <a:cubicBezTo>
                        <a:pt x="487" y="259"/>
                        <a:pt x="488" y="258"/>
                        <a:pt x="489" y="260"/>
                      </a:cubicBezTo>
                      <a:cubicBezTo>
                        <a:pt x="490" y="262"/>
                        <a:pt x="489" y="263"/>
                        <a:pt x="488" y="262"/>
                      </a:cubicBezTo>
                      <a:cubicBezTo>
                        <a:pt x="487" y="262"/>
                        <a:pt x="484" y="263"/>
                        <a:pt x="486" y="264"/>
                      </a:cubicBezTo>
                      <a:cubicBezTo>
                        <a:pt x="488" y="265"/>
                        <a:pt x="489" y="264"/>
                        <a:pt x="489" y="267"/>
                      </a:cubicBezTo>
                      <a:cubicBezTo>
                        <a:pt x="489" y="271"/>
                        <a:pt x="489" y="272"/>
                        <a:pt x="488" y="271"/>
                      </a:cubicBezTo>
                      <a:cubicBezTo>
                        <a:pt x="488" y="270"/>
                        <a:pt x="484" y="267"/>
                        <a:pt x="483" y="266"/>
                      </a:cubicBezTo>
                      <a:cubicBezTo>
                        <a:pt x="484" y="264"/>
                        <a:pt x="484" y="263"/>
                        <a:pt x="484" y="263"/>
                      </a:cubicBezTo>
                      <a:cubicBezTo>
                        <a:pt x="482" y="264"/>
                        <a:pt x="482" y="263"/>
                        <a:pt x="481" y="262"/>
                      </a:cubicBezTo>
                      <a:cubicBezTo>
                        <a:pt x="480" y="260"/>
                        <a:pt x="478" y="258"/>
                        <a:pt x="476" y="256"/>
                      </a:cubicBezTo>
                      <a:cubicBezTo>
                        <a:pt x="475" y="255"/>
                        <a:pt x="474" y="253"/>
                        <a:pt x="474" y="252"/>
                      </a:cubicBezTo>
                      <a:cubicBezTo>
                        <a:pt x="473" y="250"/>
                        <a:pt x="473" y="248"/>
                        <a:pt x="473" y="248"/>
                      </a:cubicBezTo>
                      <a:cubicBezTo>
                        <a:pt x="466" y="245"/>
                        <a:pt x="458" y="240"/>
                        <a:pt x="457" y="239"/>
                      </a:cubicBezTo>
                      <a:cubicBezTo>
                        <a:pt x="455" y="237"/>
                        <a:pt x="453" y="236"/>
                        <a:pt x="453" y="236"/>
                      </a:cubicBezTo>
                      <a:cubicBezTo>
                        <a:pt x="450" y="237"/>
                        <a:pt x="450" y="238"/>
                        <a:pt x="451" y="241"/>
                      </a:cubicBezTo>
                      <a:cubicBezTo>
                        <a:pt x="451" y="243"/>
                        <a:pt x="456" y="246"/>
                        <a:pt x="456" y="246"/>
                      </a:cubicBezTo>
                      <a:cubicBezTo>
                        <a:pt x="456" y="246"/>
                        <a:pt x="467" y="256"/>
                        <a:pt x="471" y="257"/>
                      </a:cubicBezTo>
                      <a:cubicBezTo>
                        <a:pt x="475" y="257"/>
                        <a:pt x="474" y="258"/>
                        <a:pt x="474" y="258"/>
                      </a:cubicBezTo>
                      <a:cubicBezTo>
                        <a:pt x="474" y="259"/>
                        <a:pt x="474" y="259"/>
                        <a:pt x="474" y="259"/>
                      </a:cubicBezTo>
                      <a:cubicBezTo>
                        <a:pt x="471" y="258"/>
                        <a:pt x="468" y="256"/>
                        <a:pt x="469" y="259"/>
                      </a:cubicBezTo>
                      <a:cubicBezTo>
                        <a:pt x="470" y="261"/>
                        <a:pt x="473" y="264"/>
                        <a:pt x="472" y="265"/>
                      </a:cubicBezTo>
                      <a:cubicBezTo>
                        <a:pt x="471" y="266"/>
                        <a:pt x="471" y="272"/>
                        <a:pt x="471" y="272"/>
                      </a:cubicBezTo>
                      <a:cubicBezTo>
                        <a:pt x="471" y="272"/>
                        <a:pt x="469" y="270"/>
                        <a:pt x="469" y="268"/>
                      </a:cubicBezTo>
                      <a:cubicBezTo>
                        <a:pt x="470" y="265"/>
                        <a:pt x="467" y="262"/>
                        <a:pt x="467" y="261"/>
                      </a:cubicBezTo>
                      <a:cubicBezTo>
                        <a:pt x="463" y="260"/>
                        <a:pt x="463" y="260"/>
                        <a:pt x="463" y="260"/>
                      </a:cubicBezTo>
                      <a:cubicBezTo>
                        <a:pt x="463" y="260"/>
                        <a:pt x="462" y="258"/>
                        <a:pt x="460" y="258"/>
                      </a:cubicBezTo>
                      <a:cubicBezTo>
                        <a:pt x="458" y="257"/>
                        <a:pt x="457" y="256"/>
                        <a:pt x="457" y="256"/>
                      </a:cubicBezTo>
                      <a:cubicBezTo>
                        <a:pt x="454" y="255"/>
                        <a:pt x="454" y="255"/>
                        <a:pt x="454" y="255"/>
                      </a:cubicBezTo>
                      <a:cubicBezTo>
                        <a:pt x="454" y="255"/>
                        <a:pt x="452" y="254"/>
                        <a:pt x="451" y="253"/>
                      </a:cubicBezTo>
                      <a:cubicBezTo>
                        <a:pt x="451" y="251"/>
                        <a:pt x="448" y="248"/>
                        <a:pt x="447" y="247"/>
                      </a:cubicBezTo>
                      <a:cubicBezTo>
                        <a:pt x="446" y="245"/>
                        <a:pt x="444" y="245"/>
                        <a:pt x="443" y="246"/>
                      </a:cubicBezTo>
                      <a:cubicBezTo>
                        <a:pt x="443" y="246"/>
                        <a:pt x="439" y="250"/>
                        <a:pt x="439" y="252"/>
                      </a:cubicBezTo>
                      <a:cubicBezTo>
                        <a:pt x="438" y="254"/>
                        <a:pt x="436" y="254"/>
                        <a:pt x="434" y="253"/>
                      </a:cubicBezTo>
                      <a:cubicBezTo>
                        <a:pt x="434" y="253"/>
                        <a:pt x="432" y="255"/>
                        <a:pt x="429" y="255"/>
                      </a:cubicBezTo>
                      <a:cubicBezTo>
                        <a:pt x="430" y="256"/>
                        <a:pt x="430" y="259"/>
                        <a:pt x="430" y="263"/>
                      </a:cubicBezTo>
                      <a:cubicBezTo>
                        <a:pt x="430" y="263"/>
                        <a:pt x="426" y="267"/>
                        <a:pt x="425" y="268"/>
                      </a:cubicBezTo>
                      <a:cubicBezTo>
                        <a:pt x="423" y="270"/>
                        <a:pt x="424" y="271"/>
                        <a:pt x="423" y="274"/>
                      </a:cubicBezTo>
                      <a:cubicBezTo>
                        <a:pt x="422" y="276"/>
                        <a:pt x="423" y="279"/>
                        <a:pt x="423" y="279"/>
                      </a:cubicBezTo>
                      <a:cubicBezTo>
                        <a:pt x="424" y="280"/>
                        <a:pt x="424" y="280"/>
                        <a:pt x="424" y="280"/>
                      </a:cubicBezTo>
                      <a:cubicBezTo>
                        <a:pt x="424" y="280"/>
                        <a:pt x="423" y="283"/>
                        <a:pt x="423" y="284"/>
                      </a:cubicBezTo>
                      <a:cubicBezTo>
                        <a:pt x="423" y="286"/>
                        <a:pt x="420" y="291"/>
                        <a:pt x="418" y="292"/>
                      </a:cubicBezTo>
                      <a:cubicBezTo>
                        <a:pt x="418" y="292"/>
                        <a:pt x="416" y="293"/>
                        <a:pt x="412" y="293"/>
                      </a:cubicBezTo>
                      <a:cubicBezTo>
                        <a:pt x="409" y="293"/>
                        <a:pt x="409" y="295"/>
                        <a:pt x="409" y="295"/>
                      </a:cubicBezTo>
                      <a:cubicBezTo>
                        <a:pt x="409" y="295"/>
                        <a:pt x="408" y="297"/>
                        <a:pt x="407" y="297"/>
                      </a:cubicBezTo>
                      <a:cubicBezTo>
                        <a:pt x="407" y="297"/>
                        <a:pt x="403" y="294"/>
                        <a:pt x="402" y="292"/>
                      </a:cubicBezTo>
                      <a:cubicBezTo>
                        <a:pt x="401" y="290"/>
                        <a:pt x="396" y="292"/>
                        <a:pt x="394" y="292"/>
                      </a:cubicBezTo>
                      <a:cubicBezTo>
                        <a:pt x="394" y="292"/>
                        <a:pt x="394" y="288"/>
                        <a:pt x="394" y="286"/>
                      </a:cubicBezTo>
                      <a:cubicBezTo>
                        <a:pt x="394" y="285"/>
                        <a:pt x="393" y="284"/>
                        <a:pt x="392" y="283"/>
                      </a:cubicBezTo>
                      <a:cubicBezTo>
                        <a:pt x="390" y="283"/>
                        <a:pt x="391" y="281"/>
                        <a:pt x="391" y="280"/>
                      </a:cubicBezTo>
                      <a:cubicBezTo>
                        <a:pt x="392" y="279"/>
                        <a:pt x="392" y="270"/>
                        <a:pt x="392" y="268"/>
                      </a:cubicBezTo>
                      <a:cubicBezTo>
                        <a:pt x="392" y="267"/>
                        <a:pt x="392" y="264"/>
                        <a:pt x="390" y="263"/>
                      </a:cubicBezTo>
                      <a:cubicBezTo>
                        <a:pt x="389" y="261"/>
                        <a:pt x="393" y="257"/>
                        <a:pt x="393" y="257"/>
                      </a:cubicBezTo>
                      <a:cubicBezTo>
                        <a:pt x="393" y="257"/>
                        <a:pt x="394" y="257"/>
                        <a:pt x="395" y="257"/>
                      </a:cubicBezTo>
                      <a:cubicBezTo>
                        <a:pt x="397" y="257"/>
                        <a:pt x="400" y="256"/>
                        <a:pt x="402" y="257"/>
                      </a:cubicBezTo>
                      <a:cubicBezTo>
                        <a:pt x="408" y="257"/>
                        <a:pt x="412" y="256"/>
                        <a:pt x="414" y="257"/>
                      </a:cubicBezTo>
                      <a:cubicBezTo>
                        <a:pt x="413" y="253"/>
                        <a:pt x="413" y="242"/>
                        <a:pt x="413" y="241"/>
                      </a:cubicBezTo>
                      <a:cubicBezTo>
                        <a:pt x="411" y="240"/>
                        <a:pt x="408" y="240"/>
                        <a:pt x="410" y="237"/>
                      </a:cubicBezTo>
                      <a:cubicBezTo>
                        <a:pt x="406" y="236"/>
                        <a:pt x="404" y="235"/>
                        <a:pt x="403" y="235"/>
                      </a:cubicBezTo>
                      <a:cubicBezTo>
                        <a:pt x="400" y="233"/>
                        <a:pt x="400" y="232"/>
                        <a:pt x="401" y="231"/>
                      </a:cubicBezTo>
                      <a:cubicBezTo>
                        <a:pt x="403" y="229"/>
                        <a:pt x="409" y="230"/>
                        <a:pt x="409" y="230"/>
                      </a:cubicBezTo>
                      <a:cubicBezTo>
                        <a:pt x="407" y="226"/>
                        <a:pt x="406" y="224"/>
                        <a:pt x="406" y="224"/>
                      </a:cubicBezTo>
                      <a:cubicBezTo>
                        <a:pt x="406" y="224"/>
                        <a:pt x="410" y="224"/>
                        <a:pt x="411" y="224"/>
                      </a:cubicBezTo>
                      <a:cubicBezTo>
                        <a:pt x="413" y="225"/>
                        <a:pt x="414" y="222"/>
                        <a:pt x="414" y="220"/>
                      </a:cubicBezTo>
                      <a:cubicBezTo>
                        <a:pt x="414" y="218"/>
                        <a:pt x="413" y="218"/>
                        <a:pt x="415" y="216"/>
                      </a:cubicBezTo>
                      <a:cubicBezTo>
                        <a:pt x="418" y="214"/>
                        <a:pt x="419" y="209"/>
                        <a:pt x="419" y="206"/>
                      </a:cubicBezTo>
                      <a:cubicBezTo>
                        <a:pt x="419" y="203"/>
                        <a:pt x="421" y="202"/>
                        <a:pt x="423" y="202"/>
                      </a:cubicBezTo>
                      <a:cubicBezTo>
                        <a:pt x="423" y="202"/>
                        <a:pt x="423" y="195"/>
                        <a:pt x="423" y="193"/>
                      </a:cubicBezTo>
                      <a:cubicBezTo>
                        <a:pt x="423" y="191"/>
                        <a:pt x="420" y="186"/>
                        <a:pt x="419" y="185"/>
                      </a:cubicBezTo>
                      <a:cubicBezTo>
                        <a:pt x="417" y="183"/>
                        <a:pt x="418" y="181"/>
                        <a:pt x="420" y="178"/>
                      </a:cubicBezTo>
                      <a:cubicBezTo>
                        <a:pt x="422" y="184"/>
                        <a:pt x="422" y="184"/>
                        <a:pt x="422" y="184"/>
                      </a:cubicBezTo>
                      <a:cubicBezTo>
                        <a:pt x="423" y="184"/>
                        <a:pt x="423" y="184"/>
                        <a:pt x="423" y="184"/>
                      </a:cubicBezTo>
                      <a:cubicBezTo>
                        <a:pt x="425" y="185"/>
                        <a:pt x="424" y="185"/>
                        <a:pt x="423" y="187"/>
                      </a:cubicBezTo>
                      <a:cubicBezTo>
                        <a:pt x="423" y="189"/>
                        <a:pt x="424" y="191"/>
                        <a:pt x="425" y="192"/>
                      </a:cubicBezTo>
                      <a:cubicBezTo>
                        <a:pt x="425" y="192"/>
                        <a:pt x="428" y="193"/>
                        <a:pt x="430" y="192"/>
                      </a:cubicBezTo>
                      <a:cubicBezTo>
                        <a:pt x="432" y="191"/>
                        <a:pt x="435" y="193"/>
                        <a:pt x="437" y="195"/>
                      </a:cubicBezTo>
                      <a:cubicBezTo>
                        <a:pt x="437" y="195"/>
                        <a:pt x="439" y="189"/>
                        <a:pt x="440" y="188"/>
                      </a:cubicBezTo>
                      <a:cubicBezTo>
                        <a:pt x="440" y="187"/>
                        <a:pt x="443" y="187"/>
                        <a:pt x="444" y="188"/>
                      </a:cubicBezTo>
                      <a:cubicBezTo>
                        <a:pt x="444" y="188"/>
                        <a:pt x="445" y="183"/>
                        <a:pt x="445" y="183"/>
                      </a:cubicBezTo>
                      <a:cubicBezTo>
                        <a:pt x="446" y="182"/>
                        <a:pt x="444" y="179"/>
                        <a:pt x="444" y="178"/>
                      </a:cubicBezTo>
                      <a:cubicBezTo>
                        <a:pt x="444" y="176"/>
                        <a:pt x="443" y="175"/>
                        <a:pt x="442" y="174"/>
                      </a:cubicBezTo>
                      <a:cubicBezTo>
                        <a:pt x="441" y="173"/>
                        <a:pt x="440" y="171"/>
                        <a:pt x="440" y="170"/>
                      </a:cubicBezTo>
                      <a:cubicBezTo>
                        <a:pt x="439" y="169"/>
                        <a:pt x="442" y="169"/>
                        <a:pt x="443" y="170"/>
                      </a:cubicBezTo>
                      <a:cubicBezTo>
                        <a:pt x="446" y="171"/>
                        <a:pt x="445" y="170"/>
                        <a:pt x="444" y="169"/>
                      </a:cubicBezTo>
                      <a:cubicBezTo>
                        <a:pt x="443" y="168"/>
                        <a:pt x="441" y="166"/>
                        <a:pt x="440" y="165"/>
                      </a:cubicBezTo>
                      <a:cubicBezTo>
                        <a:pt x="439" y="164"/>
                        <a:pt x="438" y="163"/>
                        <a:pt x="437" y="161"/>
                      </a:cubicBezTo>
                      <a:cubicBezTo>
                        <a:pt x="436" y="159"/>
                        <a:pt x="441" y="156"/>
                        <a:pt x="442" y="156"/>
                      </a:cubicBezTo>
                      <a:cubicBezTo>
                        <a:pt x="443" y="157"/>
                        <a:pt x="443" y="154"/>
                        <a:pt x="443" y="151"/>
                      </a:cubicBezTo>
                      <a:cubicBezTo>
                        <a:pt x="443" y="149"/>
                        <a:pt x="440" y="150"/>
                        <a:pt x="439" y="150"/>
                      </a:cubicBezTo>
                      <a:cubicBezTo>
                        <a:pt x="439" y="150"/>
                        <a:pt x="438" y="151"/>
                        <a:pt x="437" y="153"/>
                      </a:cubicBezTo>
                      <a:cubicBezTo>
                        <a:pt x="436" y="155"/>
                        <a:pt x="436" y="155"/>
                        <a:pt x="435" y="159"/>
                      </a:cubicBezTo>
                      <a:cubicBezTo>
                        <a:pt x="435" y="159"/>
                        <a:pt x="433" y="159"/>
                        <a:pt x="431" y="157"/>
                      </a:cubicBezTo>
                      <a:cubicBezTo>
                        <a:pt x="428" y="156"/>
                        <a:pt x="428" y="155"/>
                        <a:pt x="426" y="151"/>
                      </a:cubicBezTo>
                      <a:cubicBezTo>
                        <a:pt x="423" y="147"/>
                        <a:pt x="422" y="144"/>
                        <a:pt x="421" y="139"/>
                      </a:cubicBezTo>
                      <a:cubicBezTo>
                        <a:pt x="420" y="133"/>
                        <a:pt x="419" y="134"/>
                        <a:pt x="416" y="132"/>
                      </a:cubicBezTo>
                      <a:cubicBezTo>
                        <a:pt x="412" y="135"/>
                        <a:pt x="416" y="139"/>
                        <a:pt x="418" y="141"/>
                      </a:cubicBezTo>
                      <a:cubicBezTo>
                        <a:pt x="420" y="143"/>
                        <a:pt x="419" y="145"/>
                        <a:pt x="419" y="149"/>
                      </a:cubicBezTo>
                      <a:cubicBezTo>
                        <a:pt x="419" y="149"/>
                        <a:pt x="423" y="157"/>
                        <a:pt x="424" y="160"/>
                      </a:cubicBezTo>
                      <a:cubicBezTo>
                        <a:pt x="424" y="160"/>
                        <a:pt x="427" y="161"/>
                        <a:pt x="429" y="163"/>
                      </a:cubicBezTo>
                      <a:cubicBezTo>
                        <a:pt x="432" y="165"/>
                        <a:pt x="428" y="169"/>
                        <a:pt x="428" y="170"/>
                      </a:cubicBezTo>
                      <a:cubicBezTo>
                        <a:pt x="427" y="171"/>
                        <a:pt x="432" y="178"/>
                        <a:pt x="433" y="180"/>
                      </a:cubicBezTo>
                      <a:cubicBezTo>
                        <a:pt x="434" y="182"/>
                        <a:pt x="434" y="183"/>
                        <a:pt x="431" y="183"/>
                      </a:cubicBezTo>
                      <a:cubicBezTo>
                        <a:pt x="432" y="184"/>
                        <a:pt x="432" y="187"/>
                        <a:pt x="430" y="188"/>
                      </a:cubicBezTo>
                      <a:cubicBezTo>
                        <a:pt x="428" y="188"/>
                        <a:pt x="430" y="190"/>
                        <a:pt x="429" y="190"/>
                      </a:cubicBezTo>
                      <a:cubicBezTo>
                        <a:pt x="429" y="190"/>
                        <a:pt x="426" y="185"/>
                        <a:pt x="426" y="183"/>
                      </a:cubicBezTo>
                      <a:cubicBezTo>
                        <a:pt x="426" y="180"/>
                        <a:pt x="421" y="175"/>
                        <a:pt x="420" y="174"/>
                      </a:cubicBezTo>
                      <a:cubicBezTo>
                        <a:pt x="419" y="172"/>
                        <a:pt x="419" y="170"/>
                        <a:pt x="416" y="169"/>
                      </a:cubicBezTo>
                      <a:cubicBezTo>
                        <a:pt x="415" y="168"/>
                        <a:pt x="414" y="168"/>
                        <a:pt x="414" y="171"/>
                      </a:cubicBezTo>
                      <a:cubicBezTo>
                        <a:pt x="415" y="173"/>
                        <a:pt x="413" y="173"/>
                        <a:pt x="414" y="176"/>
                      </a:cubicBezTo>
                      <a:cubicBezTo>
                        <a:pt x="414" y="180"/>
                        <a:pt x="412" y="179"/>
                        <a:pt x="408" y="176"/>
                      </a:cubicBezTo>
                      <a:cubicBezTo>
                        <a:pt x="408" y="176"/>
                        <a:pt x="406" y="171"/>
                        <a:pt x="403" y="168"/>
                      </a:cubicBezTo>
                      <a:cubicBezTo>
                        <a:pt x="401" y="164"/>
                        <a:pt x="402" y="150"/>
                        <a:pt x="402" y="148"/>
                      </a:cubicBezTo>
                      <a:cubicBezTo>
                        <a:pt x="403" y="145"/>
                        <a:pt x="403" y="142"/>
                        <a:pt x="401" y="138"/>
                      </a:cubicBezTo>
                      <a:cubicBezTo>
                        <a:pt x="399" y="135"/>
                        <a:pt x="398" y="126"/>
                        <a:pt x="398" y="123"/>
                      </a:cubicBezTo>
                      <a:cubicBezTo>
                        <a:pt x="399" y="121"/>
                        <a:pt x="397" y="122"/>
                        <a:pt x="399" y="120"/>
                      </a:cubicBezTo>
                      <a:cubicBezTo>
                        <a:pt x="400" y="118"/>
                        <a:pt x="402" y="112"/>
                        <a:pt x="401" y="110"/>
                      </a:cubicBezTo>
                      <a:cubicBezTo>
                        <a:pt x="401" y="108"/>
                        <a:pt x="403" y="108"/>
                        <a:pt x="405" y="110"/>
                      </a:cubicBezTo>
                      <a:cubicBezTo>
                        <a:pt x="407" y="113"/>
                        <a:pt x="407" y="113"/>
                        <a:pt x="409" y="111"/>
                      </a:cubicBezTo>
                      <a:cubicBezTo>
                        <a:pt x="409" y="111"/>
                        <a:pt x="416" y="112"/>
                        <a:pt x="419" y="112"/>
                      </a:cubicBezTo>
                      <a:cubicBezTo>
                        <a:pt x="422" y="112"/>
                        <a:pt x="424" y="113"/>
                        <a:pt x="424" y="115"/>
                      </a:cubicBezTo>
                      <a:cubicBezTo>
                        <a:pt x="425" y="118"/>
                        <a:pt x="426" y="118"/>
                        <a:pt x="426" y="120"/>
                      </a:cubicBezTo>
                      <a:cubicBezTo>
                        <a:pt x="426" y="122"/>
                        <a:pt x="422" y="121"/>
                        <a:pt x="419" y="122"/>
                      </a:cubicBezTo>
                      <a:cubicBezTo>
                        <a:pt x="421" y="123"/>
                        <a:pt x="428" y="127"/>
                        <a:pt x="431" y="129"/>
                      </a:cubicBezTo>
                      <a:cubicBezTo>
                        <a:pt x="435" y="129"/>
                        <a:pt x="435" y="129"/>
                        <a:pt x="435" y="129"/>
                      </a:cubicBezTo>
                      <a:cubicBezTo>
                        <a:pt x="435" y="129"/>
                        <a:pt x="434" y="126"/>
                        <a:pt x="433" y="126"/>
                      </a:cubicBezTo>
                      <a:cubicBezTo>
                        <a:pt x="432" y="125"/>
                        <a:pt x="429" y="119"/>
                        <a:pt x="428" y="118"/>
                      </a:cubicBezTo>
                      <a:cubicBezTo>
                        <a:pt x="427" y="117"/>
                        <a:pt x="427" y="115"/>
                        <a:pt x="429" y="115"/>
                      </a:cubicBezTo>
                      <a:cubicBezTo>
                        <a:pt x="430" y="116"/>
                        <a:pt x="428" y="112"/>
                        <a:pt x="427" y="112"/>
                      </a:cubicBezTo>
                      <a:cubicBezTo>
                        <a:pt x="426" y="112"/>
                        <a:pt x="422" y="108"/>
                        <a:pt x="420" y="108"/>
                      </a:cubicBezTo>
                      <a:cubicBezTo>
                        <a:pt x="418" y="108"/>
                        <a:pt x="419" y="106"/>
                        <a:pt x="422" y="105"/>
                      </a:cubicBezTo>
                      <a:cubicBezTo>
                        <a:pt x="424" y="104"/>
                        <a:pt x="425" y="107"/>
                        <a:pt x="427" y="109"/>
                      </a:cubicBezTo>
                      <a:cubicBezTo>
                        <a:pt x="429" y="110"/>
                        <a:pt x="428" y="106"/>
                        <a:pt x="425" y="105"/>
                      </a:cubicBezTo>
                      <a:cubicBezTo>
                        <a:pt x="423" y="105"/>
                        <a:pt x="423" y="101"/>
                        <a:pt x="422" y="99"/>
                      </a:cubicBezTo>
                      <a:cubicBezTo>
                        <a:pt x="421" y="98"/>
                        <a:pt x="416" y="91"/>
                        <a:pt x="415" y="89"/>
                      </a:cubicBezTo>
                      <a:cubicBezTo>
                        <a:pt x="415" y="89"/>
                        <a:pt x="411" y="85"/>
                        <a:pt x="411" y="83"/>
                      </a:cubicBezTo>
                      <a:cubicBezTo>
                        <a:pt x="411" y="81"/>
                        <a:pt x="404" y="75"/>
                        <a:pt x="402" y="74"/>
                      </a:cubicBezTo>
                      <a:cubicBezTo>
                        <a:pt x="399" y="73"/>
                        <a:pt x="397" y="71"/>
                        <a:pt x="398" y="69"/>
                      </a:cubicBezTo>
                      <a:cubicBezTo>
                        <a:pt x="402" y="73"/>
                        <a:pt x="402" y="73"/>
                        <a:pt x="402" y="73"/>
                      </a:cubicBezTo>
                      <a:cubicBezTo>
                        <a:pt x="402" y="73"/>
                        <a:pt x="410" y="74"/>
                        <a:pt x="412" y="77"/>
                      </a:cubicBezTo>
                      <a:cubicBezTo>
                        <a:pt x="414" y="79"/>
                        <a:pt x="419" y="80"/>
                        <a:pt x="422" y="82"/>
                      </a:cubicBezTo>
                      <a:cubicBezTo>
                        <a:pt x="425" y="84"/>
                        <a:pt x="425" y="81"/>
                        <a:pt x="422" y="79"/>
                      </a:cubicBezTo>
                      <a:cubicBezTo>
                        <a:pt x="420" y="77"/>
                        <a:pt x="418" y="73"/>
                        <a:pt x="415" y="71"/>
                      </a:cubicBezTo>
                      <a:cubicBezTo>
                        <a:pt x="412" y="69"/>
                        <a:pt x="411" y="70"/>
                        <a:pt x="412" y="73"/>
                      </a:cubicBezTo>
                      <a:cubicBezTo>
                        <a:pt x="413" y="75"/>
                        <a:pt x="412" y="74"/>
                        <a:pt x="406" y="72"/>
                      </a:cubicBezTo>
                      <a:cubicBezTo>
                        <a:pt x="399" y="70"/>
                        <a:pt x="402" y="70"/>
                        <a:pt x="402" y="69"/>
                      </a:cubicBezTo>
                      <a:cubicBezTo>
                        <a:pt x="402" y="68"/>
                        <a:pt x="402" y="67"/>
                        <a:pt x="398" y="65"/>
                      </a:cubicBezTo>
                      <a:cubicBezTo>
                        <a:pt x="394" y="64"/>
                        <a:pt x="396" y="62"/>
                        <a:pt x="396" y="61"/>
                      </a:cubicBezTo>
                      <a:cubicBezTo>
                        <a:pt x="396" y="61"/>
                        <a:pt x="392" y="62"/>
                        <a:pt x="390" y="61"/>
                      </a:cubicBezTo>
                      <a:cubicBezTo>
                        <a:pt x="388" y="59"/>
                        <a:pt x="385" y="56"/>
                        <a:pt x="382" y="56"/>
                      </a:cubicBezTo>
                      <a:cubicBezTo>
                        <a:pt x="379" y="55"/>
                        <a:pt x="378" y="53"/>
                        <a:pt x="375" y="52"/>
                      </a:cubicBezTo>
                      <a:cubicBezTo>
                        <a:pt x="373" y="50"/>
                        <a:pt x="367" y="47"/>
                        <a:pt x="365" y="46"/>
                      </a:cubicBezTo>
                      <a:cubicBezTo>
                        <a:pt x="364" y="44"/>
                        <a:pt x="359" y="42"/>
                        <a:pt x="357" y="42"/>
                      </a:cubicBezTo>
                      <a:cubicBezTo>
                        <a:pt x="355" y="43"/>
                        <a:pt x="355" y="40"/>
                        <a:pt x="354" y="38"/>
                      </a:cubicBezTo>
                      <a:cubicBezTo>
                        <a:pt x="352" y="36"/>
                        <a:pt x="355" y="37"/>
                        <a:pt x="358" y="37"/>
                      </a:cubicBezTo>
                      <a:cubicBezTo>
                        <a:pt x="360" y="38"/>
                        <a:pt x="360" y="38"/>
                        <a:pt x="367" y="40"/>
                      </a:cubicBezTo>
                      <a:cubicBezTo>
                        <a:pt x="369" y="41"/>
                        <a:pt x="370" y="41"/>
                        <a:pt x="370" y="41"/>
                      </a:cubicBezTo>
                      <a:cubicBezTo>
                        <a:pt x="371" y="41"/>
                        <a:pt x="371" y="41"/>
                        <a:pt x="371" y="41"/>
                      </a:cubicBezTo>
                      <a:cubicBezTo>
                        <a:pt x="371" y="41"/>
                        <a:pt x="370" y="40"/>
                        <a:pt x="369" y="40"/>
                      </a:cubicBezTo>
                      <a:cubicBezTo>
                        <a:pt x="368" y="39"/>
                        <a:pt x="366" y="38"/>
                        <a:pt x="364" y="38"/>
                      </a:cubicBezTo>
                      <a:cubicBezTo>
                        <a:pt x="361" y="38"/>
                        <a:pt x="356" y="34"/>
                        <a:pt x="352" y="32"/>
                      </a:cubicBezTo>
                      <a:cubicBezTo>
                        <a:pt x="347" y="31"/>
                        <a:pt x="342" y="28"/>
                        <a:pt x="342" y="28"/>
                      </a:cubicBezTo>
                      <a:cubicBezTo>
                        <a:pt x="342" y="28"/>
                        <a:pt x="337" y="24"/>
                        <a:pt x="335" y="21"/>
                      </a:cubicBezTo>
                      <a:cubicBezTo>
                        <a:pt x="333" y="22"/>
                        <a:pt x="321" y="18"/>
                        <a:pt x="318" y="18"/>
                      </a:cubicBezTo>
                      <a:cubicBezTo>
                        <a:pt x="315" y="18"/>
                        <a:pt x="308" y="14"/>
                        <a:pt x="307" y="14"/>
                      </a:cubicBezTo>
                      <a:cubicBezTo>
                        <a:pt x="305" y="15"/>
                        <a:pt x="299" y="13"/>
                        <a:pt x="296" y="12"/>
                      </a:cubicBezTo>
                      <a:cubicBezTo>
                        <a:pt x="293" y="11"/>
                        <a:pt x="291" y="12"/>
                        <a:pt x="290" y="12"/>
                      </a:cubicBezTo>
                      <a:cubicBezTo>
                        <a:pt x="289" y="11"/>
                        <a:pt x="285" y="12"/>
                        <a:pt x="284" y="10"/>
                      </a:cubicBezTo>
                      <a:cubicBezTo>
                        <a:pt x="282" y="9"/>
                        <a:pt x="282" y="9"/>
                        <a:pt x="278" y="9"/>
                      </a:cubicBezTo>
                      <a:cubicBezTo>
                        <a:pt x="277" y="9"/>
                        <a:pt x="274" y="8"/>
                        <a:pt x="273" y="9"/>
                      </a:cubicBezTo>
                      <a:cubicBezTo>
                        <a:pt x="272" y="9"/>
                        <a:pt x="270" y="8"/>
                        <a:pt x="269" y="9"/>
                      </a:cubicBezTo>
                      <a:cubicBezTo>
                        <a:pt x="268" y="9"/>
                        <a:pt x="266" y="9"/>
                        <a:pt x="265" y="9"/>
                      </a:cubicBezTo>
                      <a:cubicBezTo>
                        <a:pt x="264" y="9"/>
                        <a:pt x="263" y="8"/>
                        <a:pt x="261" y="9"/>
                      </a:cubicBezTo>
                      <a:cubicBezTo>
                        <a:pt x="260" y="10"/>
                        <a:pt x="257" y="9"/>
                        <a:pt x="257" y="9"/>
                      </a:cubicBezTo>
                      <a:cubicBezTo>
                        <a:pt x="257" y="9"/>
                        <a:pt x="253" y="8"/>
                        <a:pt x="253" y="9"/>
                      </a:cubicBezTo>
                      <a:cubicBezTo>
                        <a:pt x="252" y="10"/>
                        <a:pt x="250" y="10"/>
                        <a:pt x="249" y="9"/>
                      </a:cubicBezTo>
                      <a:cubicBezTo>
                        <a:pt x="247" y="9"/>
                        <a:pt x="244" y="9"/>
                        <a:pt x="244" y="9"/>
                      </a:cubicBezTo>
                      <a:cubicBezTo>
                        <a:pt x="243" y="10"/>
                        <a:pt x="241" y="10"/>
                        <a:pt x="241" y="10"/>
                      </a:cubicBezTo>
                      <a:cubicBezTo>
                        <a:pt x="240" y="10"/>
                        <a:pt x="235" y="10"/>
                        <a:pt x="235" y="10"/>
                      </a:cubicBezTo>
                      <a:cubicBezTo>
                        <a:pt x="235" y="10"/>
                        <a:pt x="232" y="10"/>
                        <a:pt x="231" y="10"/>
                      </a:cubicBezTo>
                      <a:cubicBezTo>
                        <a:pt x="231" y="11"/>
                        <a:pt x="229" y="10"/>
                        <a:pt x="228" y="9"/>
                      </a:cubicBezTo>
                      <a:cubicBezTo>
                        <a:pt x="227" y="9"/>
                        <a:pt x="225" y="9"/>
                        <a:pt x="224" y="10"/>
                      </a:cubicBezTo>
                      <a:cubicBezTo>
                        <a:pt x="224" y="9"/>
                        <a:pt x="224" y="8"/>
                        <a:pt x="223" y="8"/>
                      </a:cubicBezTo>
                      <a:cubicBezTo>
                        <a:pt x="222" y="8"/>
                        <a:pt x="222" y="7"/>
                        <a:pt x="222" y="7"/>
                      </a:cubicBezTo>
                      <a:cubicBezTo>
                        <a:pt x="223" y="7"/>
                        <a:pt x="223" y="7"/>
                        <a:pt x="223" y="7"/>
                      </a:cubicBezTo>
                      <a:cubicBezTo>
                        <a:pt x="224" y="7"/>
                        <a:pt x="225" y="7"/>
                        <a:pt x="226" y="7"/>
                      </a:cubicBezTo>
                      <a:cubicBezTo>
                        <a:pt x="226" y="7"/>
                        <a:pt x="228" y="7"/>
                        <a:pt x="229" y="7"/>
                      </a:cubicBezTo>
                      <a:cubicBezTo>
                        <a:pt x="230" y="7"/>
                        <a:pt x="233" y="7"/>
                        <a:pt x="234" y="7"/>
                      </a:cubicBezTo>
                      <a:cubicBezTo>
                        <a:pt x="240" y="8"/>
                        <a:pt x="241" y="6"/>
                        <a:pt x="238" y="6"/>
                      </a:cubicBezTo>
                      <a:cubicBezTo>
                        <a:pt x="237" y="5"/>
                        <a:pt x="235" y="5"/>
                        <a:pt x="235" y="5"/>
                      </a:cubicBezTo>
                      <a:cubicBezTo>
                        <a:pt x="235" y="4"/>
                        <a:pt x="234" y="4"/>
                        <a:pt x="233" y="3"/>
                      </a:cubicBezTo>
                      <a:cubicBezTo>
                        <a:pt x="232" y="3"/>
                        <a:pt x="232" y="4"/>
                        <a:pt x="232" y="3"/>
                      </a:cubicBezTo>
                      <a:cubicBezTo>
                        <a:pt x="232" y="3"/>
                        <a:pt x="233" y="2"/>
                        <a:pt x="235" y="2"/>
                      </a:cubicBezTo>
                      <a:cubicBezTo>
                        <a:pt x="236" y="2"/>
                        <a:pt x="237" y="2"/>
                        <a:pt x="238" y="2"/>
                      </a:cubicBezTo>
                      <a:cubicBezTo>
                        <a:pt x="238" y="1"/>
                        <a:pt x="240" y="0"/>
                        <a:pt x="241" y="0"/>
                      </a:cubicBezTo>
                      <a:cubicBezTo>
                        <a:pt x="242" y="0"/>
                        <a:pt x="244" y="1"/>
                        <a:pt x="245" y="0"/>
                      </a:cubicBezTo>
                      <a:cubicBezTo>
                        <a:pt x="246" y="0"/>
                        <a:pt x="249" y="0"/>
                        <a:pt x="250" y="0"/>
                      </a:cubicBezTo>
                      <a:cubicBezTo>
                        <a:pt x="251" y="0"/>
                        <a:pt x="253" y="0"/>
                        <a:pt x="253" y="0"/>
                      </a:cubicBezTo>
                      <a:cubicBezTo>
                        <a:pt x="253" y="0"/>
                        <a:pt x="252" y="0"/>
                        <a:pt x="254" y="0"/>
                      </a:cubicBezTo>
                      <a:cubicBezTo>
                        <a:pt x="257" y="0"/>
                        <a:pt x="264" y="1"/>
                        <a:pt x="266" y="1"/>
                      </a:cubicBezTo>
                      <a:cubicBezTo>
                        <a:pt x="267" y="1"/>
                        <a:pt x="271" y="2"/>
                        <a:pt x="272" y="2"/>
                      </a:cubicBezTo>
                      <a:cubicBezTo>
                        <a:pt x="273" y="1"/>
                        <a:pt x="279" y="2"/>
                        <a:pt x="279" y="2"/>
                      </a:cubicBezTo>
                      <a:cubicBezTo>
                        <a:pt x="296" y="5"/>
                        <a:pt x="313" y="8"/>
                        <a:pt x="330" y="14"/>
                      </a:cubicBezTo>
                      <a:cubicBezTo>
                        <a:pt x="441" y="49"/>
                        <a:pt x="518" y="142"/>
                        <a:pt x="539" y="248"/>
                      </a:cubicBezTo>
                      <a:cubicBezTo>
                        <a:pt x="539" y="250"/>
                        <a:pt x="540" y="259"/>
                        <a:pt x="537" y="254"/>
                      </a:cubicBezTo>
                      <a:cubicBezTo>
                        <a:pt x="534" y="250"/>
                        <a:pt x="533" y="251"/>
                        <a:pt x="533" y="253"/>
                      </a:cubicBezTo>
                      <a:cubicBezTo>
                        <a:pt x="534" y="256"/>
                        <a:pt x="534" y="260"/>
                        <a:pt x="535" y="261"/>
                      </a:cubicBezTo>
                      <a:cubicBezTo>
                        <a:pt x="536" y="262"/>
                        <a:pt x="538" y="265"/>
                        <a:pt x="538" y="267"/>
                      </a:cubicBezTo>
                      <a:cubicBezTo>
                        <a:pt x="538" y="270"/>
                        <a:pt x="541" y="274"/>
                        <a:pt x="540" y="268"/>
                      </a:cubicBezTo>
                      <a:cubicBezTo>
                        <a:pt x="539" y="263"/>
                        <a:pt x="540" y="259"/>
                        <a:pt x="540" y="258"/>
                      </a:cubicBezTo>
                      <a:cubicBezTo>
                        <a:pt x="541" y="257"/>
                        <a:pt x="541" y="257"/>
                        <a:pt x="541" y="257"/>
                      </a:cubicBezTo>
                      <a:cubicBezTo>
                        <a:pt x="544" y="278"/>
                        <a:pt x="545" y="299"/>
                        <a:pt x="544" y="320"/>
                      </a:cubicBezTo>
                      <a:cubicBezTo>
                        <a:pt x="544" y="320"/>
                        <a:pt x="544" y="325"/>
                        <a:pt x="543" y="327"/>
                      </a:cubicBezTo>
                      <a:cubicBezTo>
                        <a:pt x="543" y="329"/>
                        <a:pt x="541" y="335"/>
                        <a:pt x="541" y="338"/>
                      </a:cubicBezTo>
                      <a:cubicBezTo>
                        <a:pt x="541" y="344"/>
                        <a:pt x="540" y="345"/>
                        <a:pt x="540" y="345"/>
                      </a:cubicBezTo>
                      <a:cubicBezTo>
                        <a:pt x="540" y="345"/>
                        <a:pt x="540" y="341"/>
                        <a:pt x="540" y="339"/>
                      </a:cubicBezTo>
                      <a:cubicBezTo>
                        <a:pt x="540" y="336"/>
                        <a:pt x="540" y="333"/>
                        <a:pt x="539" y="331"/>
                      </a:cubicBezTo>
                      <a:cubicBezTo>
                        <a:pt x="538" y="329"/>
                        <a:pt x="536" y="323"/>
                        <a:pt x="536" y="321"/>
                      </a:cubicBezTo>
                      <a:cubicBezTo>
                        <a:pt x="536" y="320"/>
                        <a:pt x="535" y="316"/>
                        <a:pt x="534" y="315"/>
                      </a:cubicBezTo>
                      <a:cubicBezTo>
                        <a:pt x="532" y="313"/>
                        <a:pt x="532" y="308"/>
                        <a:pt x="532" y="307"/>
                      </a:cubicBezTo>
                      <a:cubicBezTo>
                        <a:pt x="532" y="306"/>
                        <a:pt x="532" y="304"/>
                        <a:pt x="529" y="301"/>
                      </a:cubicBezTo>
                      <a:cubicBezTo>
                        <a:pt x="526" y="298"/>
                        <a:pt x="525" y="297"/>
                        <a:pt x="522" y="293"/>
                      </a:cubicBezTo>
                      <a:cubicBezTo>
                        <a:pt x="522" y="294"/>
                        <a:pt x="521" y="295"/>
                        <a:pt x="517" y="288"/>
                      </a:cubicBezTo>
                      <a:cubicBezTo>
                        <a:pt x="518" y="290"/>
                        <a:pt x="521" y="298"/>
                        <a:pt x="522" y="301"/>
                      </a:cubicBezTo>
                      <a:cubicBezTo>
                        <a:pt x="523" y="304"/>
                        <a:pt x="526" y="308"/>
                        <a:pt x="526" y="311"/>
                      </a:cubicBezTo>
                      <a:cubicBezTo>
                        <a:pt x="527" y="314"/>
                        <a:pt x="528" y="317"/>
                        <a:pt x="530" y="318"/>
                      </a:cubicBezTo>
                      <a:cubicBezTo>
                        <a:pt x="532" y="318"/>
                        <a:pt x="533" y="325"/>
                        <a:pt x="532" y="327"/>
                      </a:cubicBezTo>
                      <a:cubicBezTo>
                        <a:pt x="532" y="329"/>
                        <a:pt x="533" y="333"/>
                        <a:pt x="534" y="335"/>
                      </a:cubicBezTo>
                      <a:cubicBezTo>
                        <a:pt x="535" y="337"/>
                        <a:pt x="536" y="340"/>
                        <a:pt x="537" y="343"/>
                      </a:cubicBezTo>
                      <a:cubicBezTo>
                        <a:pt x="539" y="347"/>
                        <a:pt x="538" y="349"/>
                        <a:pt x="540" y="354"/>
                      </a:cubicBezTo>
                      <a:cubicBezTo>
                        <a:pt x="540" y="352"/>
                        <a:pt x="542" y="346"/>
                        <a:pt x="542" y="343"/>
                      </a:cubicBezTo>
                      <a:cubicBezTo>
                        <a:pt x="540" y="362"/>
                        <a:pt x="536" y="382"/>
                        <a:pt x="530" y="401"/>
                      </a:cubicBezTo>
                      <a:cubicBezTo>
                        <a:pt x="505" y="476"/>
                        <a:pt x="454" y="536"/>
                        <a:pt x="390" y="573"/>
                      </a:cubicBezTo>
                      <a:moveTo>
                        <a:pt x="353" y="47"/>
                      </a:moveTo>
                      <a:cubicBezTo>
                        <a:pt x="353" y="47"/>
                        <a:pt x="353" y="47"/>
                        <a:pt x="352" y="48"/>
                      </a:cubicBezTo>
                      <a:cubicBezTo>
                        <a:pt x="350" y="48"/>
                        <a:pt x="353" y="49"/>
                        <a:pt x="355" y="49"/>
                      </a:cubicBezTo>
                      <a:cubicBezTo>
                        <a:pt x="358" y="50"/>
                        <a:pt x="355" y="48"/>
                        <a:pt x="353" y="47"/>
                      </a:cubicBezTo>
                      <a:moveTo>
                        <a:pt x="357" y="46"/>
                      </a:moveTo>
                      <a:cubicBezTo>
                        <a:pt x="355" y="45"/>
                        <a:pt x="354" y="44"/>
                        <a:pt x="354" y="46"/>
                      </a:cubicBezTo>
                      <a:cubicBezTo>
                        <a:pt x="354" y="47"/>
                        <a:pt x="356" y="48"/>
                        <a:pt x="358" y="48"/>
                      </a:cubicBezTo>
                      <a:cubicBezTo>
                        <a:pt x="359" y="48"/>
                        <a:pt x="358" y="47"/>
                        <a:pt x="357" y="46"/>
                      </a:cubicBezTo>
                      <a:moveTo>
                        <a:pt x="355" y="45"/>
                      </a:moveTo>
                      <a:cubicBezTo>
                        <a:pt x="357" y="45"/>
                        <a:pt x="358" y="46"/>
                        <a:pt x="356" y="44"/>
                      </a:cubicBezTo>
                      <a:cubicBezTo>
                        <a:pt x="354" y="43"/>
                        <a:pt x="353" y="41"/>
                        <a:pt x="353" y="42"/>
                      </a:cubicBezTo>
                      <a:cubicBezTo>
                        <a:pt x="353" y="43"/>
                        <a:pt x="354" y="45"/>
                        <a:pt x="355" y="45"/>
                      </a:cubicBezTo>
                      <a:moveTo>
                        <a:pt x="408" y="89"/>
                      </a:moveTo>
                      <a:cubicBezTo>
                        <a:pt x="411" y="91"/>
                        <a:pt x="413" y="91"/>
                        <a:pt x="412" y="89"/>
                      </a:cubicBezTo>
                      <a:cubicBezTo>
                        <a:pt x="410" y="86"/>
                        <a:pt x="409" y="85"/>
                        <a:pt x="407" y="85"/>
                      </a:cubicBezTo>
                      <a:cubicBezTo>
                        <a:pt x="404" y="85"/>
                        <a:pt x="400" y="81"/>
                        <a:pt x="398" y="79"/>
                      </a:cubicBezTo>
                      <a:cubicBezTo>
                        <a:pt x="395" y="78"/>
                        <a:pt x="387" y="71"/>
                        <a:pt x="386" y="69"/>
                      </a:cubicBezTo>
                      <a:cubicBezTo>
                        <a:pt x="385" y="68"/>
                        <a:pt x="383" y="66"/>
                        <a:pt x="384" y="68"/>
                      </a:cubicBezTo>
                      <a:cubicBezTo>
                        <a:pt x="385" y="71"/>
                        <a:pt x="394" y="79"/>
                        <a:pt x="396" y="81"/>
                      </a:cubicBezTo>
                      <a:cubicBezTo>
                        <a:pt x="398" y="84"/>
                        <a:pt x="398" y="85"/>
                        <a:pt x="400" y="84"/>
                      </a:cubicBezTo>
                      <a:cubicBezTo>
                        <a:pt x="400" y="84"/>
                        <a:pt x="403" y="87"/>
                        <a:pt x="404" y="89"/>
                      </a:cubicBezTo>
                      <a:cubicBezTo>
                        <a:pt x="406" y="91"/>
                        <a:pt x="406" y="90"/>
                        <a:pt x="408" y="89"/>
                      </a:cubicBezTo>
                      <a:moveTo>
                        <a:pt x="390" y="181"/>
                      </a:moveTo>
                      <a:cubicBezTo>
                        <a:pt x="385" y="182"/>
                        <a:pt x="385" y="182"/>
                        <a:pt x="385" y="182"/>
                      </a:cubicBezTo>
                      <a:cubicBezTo>
                        <a:pt x="385" y="182"/>
                        <a:pt x="386" y="186"/>
                        <a:pt x="386" y="188"/>
                      </a:cubicBezTo>
                      <a:cubicBezTo>
                        <a:pt x="386" y="190"/>
                        <a:pt x="388" y="194"/>
                        <a:pt x="388" y="195"/>
                      </a:cubicBezTo>
                      <a:cubicBezTo>
                        <a:pt x="388" y="197"/>
                        <a:pt x="389" y="197"/>
                        <a:pt x="390" y="197"/>
                      </a:cubicBezTo>
                      <a:cubicBezTo>
                        <a:pt x="392" y="197"/>
                        <a:pt x="394" y="197"/>
                        <a:pt x="396" y="199"/>
                      </a:cubicBezTo>
                      <a:cubicBezTo>
                        <a:pt x="396" y="199"/>
                        <a:pt x="395" y="200"/>
                        <a:pt x="396" y="201"/>
                      </a:cubicBezTo>
                      <a:cubicBezTo>
                        <a:pt x="396" y="202"/>
                        <a:pt x="397" y="204"/>
                        <a:pt x="398" y="205"/>
                      </a:cubicBezTo>
                      <a:cubicBezTo>
                        <a:pt x="398" y="207"/>
                        <a:pt x="399" y="207"/>
                        <a:pt x="398" y="208"/>
                      </a:cubicBezTo>
                      <a:cubicBezTo>
                        <a:pt x="398" y="209"/>
                        <a:pt x="397" y="211"/>
                        <a:pt x="395" y="212"/>
                      </a:cubicBezTo>
                      <a:cubicBezTo>
                        <a:pt x="394" y="212"/>
                        <a:pt x="394" y="214"/>
                        <a:pt x="395" y="215"/>
                      </a:cubicBezTo>
                      <a:cubicBezTo>
                        <a:pt x="395" y="215"/>
                        <a:pt x="397" y="214"/>
                        <a:pt x="397" y="214"/>
                      </a:cubicBezTo>
                      <a:cubicBezTo>
                        <a:pt x="398" y="213"/>
                        <a:pt x="398" y="215"/>
                        <a:pt x="399" y="216"/>
                      </a:cubicBezTo>
                      <a:cubicBezTo>
                        <a:pt x="400" y="217"/>
                        <a:pt x="399" y="217"/>
                        <a:pt x="398" y="219"/>
                      </a:cubicBezTo>
                      <a:cubicBezTo>
                        <a:pt x="398" y="221"/>
                        <a:pt x="398" y="221"/>
                        <a:pt x="396" y="222"/>
                      </a:cubicBezTo>
                      <a:cubicBezTo>
                        <a:pt x="397" y="223"/>
                        <a:pt x="399" y="222"/>
                        <a:pt x="400" y="222"/>
                      </a:cubicBezTo>
                      <a:cubicBezTo>
                        <a:pt x="401" y="222"/>
                        <a:pt x="403" y="222"/>
                        <a:pt x="404" y="220"/>
                      </a:cubicBezTo>
                      <a:cubicBezTo>
                        <a:pt x="404" y="219"/>
                        <a:pt x="407" y="218"/>
                        <a:pt x="408" y="218"/>
                      </a:cubicBezTo>
                      <a:cubicBezTo>
                        <a:pt x="410" y="218"/>
                        <a:pt x="412" y="217"/>
                        <a:pt x="412" y="217"/>
                      </a:cubicBezTo>
                      <a:cubicBezTo>
                        <a:pt x="412" y="214"/>
                        <a:pt x="412" y="210"/>
                        <a:pt x="412" y="209"/>
                      </a:cubicBezTo>
                      <a:cubicBezTo>
                        <a:pt x="409" y="209"/>
                        <a:pt x="407" y="208"/>
                        <a:pt x="407" y="208"/>
                      </a:cubicBezTo>
                      <a:cubicBezTo>
                        <a:pt x="407" y="205"/>
                        <a:pt x="407" y="204"/>
                        <a:pt x="406" y="203"/>
                      </a:cubicBezTo>
                      <a:cubicBezTo>
                        <a:pt x="404" y="202"/>
                        <a:pt x="403" y="201"/>
                        <a:pt x="403" y="200"/>
                      </a:cubicBezTo>
                      <a:cubicBezTo>
                        <a:pt x="402" y="198"/>
                        <a:pt x="401" y="198"/>
                        <a:pt x="400" y="196"/>
                      </a:cubicBezTo>
                      <a:cubicBezTo>
                        <a:pt x="399" y="195"/>
                        <a:pt x="396" y="194"/>
                        <a:pt x="396" y="194"/>
                      </a:cubicBezTo>
                      <a:cubicBezTo>
                        <a:pt x="394" y="193"/>
                        <a:pt x="394" y="193"/>
                        <a:pt x="394" y="193"/>
                      </a:cubicBezTo>
                      <a:cubicBezTo>
                        <a:pt x="395" y="190"/>
                        <a:pt x="395" y="185"/>
                        <a:pt x="394" y="184"/>
                      </a:cubicBezTo>
                      <a:cubicBezTo>
                        <a:pt x="392" y="184"/>
                        <a:pt x="390" y="185"/>
                        <a:pt x="389" y="184"/>
                      </a:cubicBezTo>
                      <a:lnTo>
                        <a:pt x="390" y="181"/>
                      </a:lnTo>
                      <a:close/>
                      <a:moveTo>
                        <a:pt x="389" y="204"/>
                      </a:moveTo>
                      <a:cubicBezTo>
                        <a:pt x="389" y="204"/>
                        <a:pt x="388" y="202"/>
                        <a:pt x="390" y="201"/>
                      </a:cubicBezTo>
                      <a:cubicBezTo>
                        <a:pt x="390" y="201"/>
                        <a:pt x="388" y="197"/>
                        <a:pt x="387" y="197"/>
                      </a:cubicBezTo>
                      <a:cubicBezTo>
                        <a:pt x="386" y="197"/>
                        <a:pt x="384" y="197"/>
                        <a:pt x="384" y="199"/>
                      </a:cubicBezTo>
                      <a:cubicBezTo>
                        <a:pt x="384" y="199"/>
                        <a:pt x="384" y="199"/>
                        <a:pt x="383" y="198"/>
                      </a:cubicBezTo>
                      <a:cubicBezTo>
                        <a:pt x="382" y="196"/>
                        <a:pt x="383" y="201"/>
                        <a:pt x="383" y="203"/>
                      </a:cubicBezTo>
                      <a:cubicBezTo>
                        <a:pt x="383" y="203"/>
                        <a:pt x="382" y="203"/>
                        <a:pt x="380" y="203"/>
                      </a:cubicBezTo>
                      <a:cubicBezTo>
                        <a:pt x="378" y="204"/>
                        <a:pt x="379" y="205"/>
                        <a:pt x="380" y="207"/>
                      </a:cubicBezTo>
                      <a:cubicBezTo>
                        <a:pt x="380" y="208"/>
                        <a:pt x="380" y="208"/>
                        <a:pt x="383" y="208"/>
                      </a:cubicBezTo>
                      <a:cubicBezTo>
                        <a:pt x="383" y="208"/>
                        <a:pt x="381" y="212"/>
                        <a:pt x="380" y="213"/>
                      </a:cubicBezTo>
                      <a:cubicBezTo>
                        <a:pt x="379" y="214"/>
                        <a:pt x="379" y="214"/>
                        <a:pt x="381" y="216"/>
                      </a:cubicBezTo>
                      <a:cubicBezTo>
                        <a:pt x="381" y="216"/>
                        <a:pt x="384" y="216"/>
                        <a:pt x="385" y="215"/>
                      </a:cubicBezTo>
                      <a:cubicBezTo>
                        <a:pt x="386" y="214"/>
                        <a:pt x="388" y="213"/>
                        <a:pt x="390" y="213"/>
                      </a:cubicBezTo>
                      <a:cubicBezTo>
                        <a:pt x="391" y="213"/>
                        <a:pt x="390" y="210"/>
                        <a:pt x="390" y="209"/>
                      </a:cubicBezTo>
                      <a:cubicBezTo>
                        <a:pt x="389" y="208"/>
                        <a:pt x="389" y="205"/>
                        <a:pt x="389" y="204"/>
                      </a:cubicBezTo>
                      <a:moveTo>
                        <a:pt x="433" y="274"/>
                      </a:moveTo>
                      <a:cubicBezTo>
                        <a:pt x="433" y="272"/>
                        <a:pt x="432" y="273"/>
                        <a:pt x="431" y="274"/>
                      </a:cubicBezTo>
                      <a:cubicBezTo>
                        <a:pt x="430" y="275"/>
                        <a:pt x="432" y="275"/>
                        <a:pt x="432" y="276"/>
                      </a:cubicBezTo>
                      <a:cubicBezTo>
                        <a:pt x="433" y="276"/>
                        <a:pt x="433" y="274"/>
                        <a:pt x="433" y="274"/>
                      </a:cubicBezTo>
                      <a:moveTo>
                        <a:pt x="468" y="271"/>
                      </a:moveTo>
                      <a:cubicBezTo>
                        <a:pt x="468" y="271"/>
                        <a:pt x="466" y="272"/>
                        <a:pt x="465" y="273"/>
                      </a:cubicBezTo>
                      <a:cubicBezTo>
                        <a:pt x="464" y="274"/>
                        <a:pt x="463" y="274"/>
                        <a:pt x="463" y="275"/>
                      </a:cubicBezTo>
                      <a:cubicBezTo>
                        <a:pt x="462" y="275"/>
                        <a:pt x="462" y="277"/>
                        <a:pt x="464" y="277"/>
                      </a:cubicBezTo>
                      <a:cubicBezTo>
                        <a:pt x="465" y="276"/>
                        <a:pt x="467" y="278"/>
                        <a:pt x="469" y="278"/>
                      </a:cubicBezTo>
                      <a:cubicBezTo>
                        <a:pt x="470" y="278"/>
                        <a:pt x="471" y="276"/>
                        <a:pt x="470" y="275"/>
                      </a:cubicBezTo>
                      <a:cubicBezTo>
                        <a:pt x="470" y="274"/>
                        <a:pt x="468" y="272"/>
                        <a:pt x="468" y="271"/>
                      </a:cubicBezTo>
                      <a:moveTo>
                        <a:pt x="447" y="255"/>
                      </a:moveTo>
                      <a:cubicBezTo>
                        <a:pt x="447" y="254"/>
                        <a:pt x="446" y="251"/>
                        <a:pt x="446" y="253"/>
                      </a:cubicBezTo>
                      <a:cubicBezTo>
                        <a:pt x="446" y="254"/>
                        <a:pt x="444" y="255"/>
                        <a:pt x="445" y="256"/>
                      </a:cubicBezTo>
                      <a:cubicBezTo>
                        <a:pt x="446" y="257"/>
                        <a:pt x="447" y="260"/>
                        <a:pt x="447" y="260"/>
                      </a:cubicBezTo>
                      <a:cubicBezTo>
                        <a:pt x="447" y="260"/>
                        <a:pt x="447" y="262"/>
                        <a:pt x="447" y="263"/>
                      </a:cubicBezTo>
                      <a:cubicBezTo>
                        <a:pt x="446" y="264"/>
                        <a:pt x="446" y="264"/>
                        <a:pt x="447" y="265"/>
                      </a:cubicBezTo>
                      <a:cubicBezTo>
                        <a:pt x="448" y="266"/>
                        <a:pt x="449" y="269"/>
                        <a:pt x="449" y="270"/>
                      </a:cubicBezTo>
                      <a:cubicBezTo>
                        <a:pt x="449" y="271"/>
                        <a:pt x="449" y="276"/>
                        <a:pt x="450" y="274"/>
                      </a:cubicBezTo>
                      <a:cubicBezTo>
                        <a:pt x="452" y="272"/>
                        <a:pt x="453" y="272"/>
                        <a:pt x="452" y="271"/>
                      </a:cubicBezTo>
                      <a:cubicBezTo>
                        <a:pt x="451" y="269"/>
                        <a:pt x="450" y="268"/>
                        <a:pt x="450" y="266"/>
                      </a:cubicBezTo>
                      <a:cubicBezTo>
                        <a:pt x="450" y="265"/>
                        <a:pt x="449" y="264"/>
                        <a:pt x="449" y="263"/>
                      </a:cubicBezTo>
                      <a:cubicBezTo>
                        <a:pt x="448" y="262"/>
                        <a:pt x="447" y="260"/>
                        <a:pt x="448" y="258"/>
                      </a:cubicBezTo>
                      <a:cubicBezTo>
                        <a:pt x="448" y="257"/>
                        <a:pt x="447" y="255"/>
                        <a:pt x="447" y="255"/>
                      </a:cubicBezTo>
                      <a:moveTo>
                        <a:pt x="363" y="81"/>
                      </a:moveTo>
                      <a:cubicBezTo>
                        <a:pt x="363" y="81"/>
                        <a:pt x="363" y="82"/>
                        <a:pt x="363" y="81"/>
                      </a:cubicBezTo>
                      <a:cubicBezTo>
                        <a:pt x="363" y="79"/>
                        <a:pt x="362" y="80"/>
                        <a:pt x="359" y="80"/>
                      </a:cubicBezTo>
                      <a:cubicBezTo>
                        <a:pt x="357" y="81"/>
                        <a:pt x="356" y="83"/>
                        <a:pt x="358" y="83"/>
                      </a:cubicBezTo>
                      <a:cubicBezTo>
                        <a:pt x="361" y="83"/>
                        <a:pt x="364" y="84"/>
                        <a:pt x="365" y="84"/>
                      </a:cubicBezTo>
                      <a:lnTo>
                        <a:pt x="363" y="81"/>
                      </a:lnTo>
                      <a:close/>
                      <a:moveTo>
                        <a:pt x="371" y="89"/>
                      </a:moveTo>
                      <a:cubicBezTo>
                        <a:pt x="369" y="87"/>
                        <a:pt x="368" y="87"/>
                        <a:pt x="370" y="89"/>
                      </a:cubicBezTo>
                      <a:cubicBezTo>
                        <a:pt x="371" y="90"/>
                        <a:pt x="372" y="91"/>
                        <a:pt x="372" y="91"/>
                      </a:cubicBezTo>
                      <a:cubicBezTo>
                        <a:pt x="372" y="91"/>
                        <a:pt x="373" y="89"/>
                        <a:pt x="371" y="89"/>
                      </a:cubicBezTo>
                      <a:moveTo>
                        <a:pt x="366" y="91"/>
                      </a:moveTo>
                      <a:cubicBezTo>
                        <a:pt x="366" y="93"/>
                        <a:pt x="364" y="92"/>
                        <a:pt x="366" y="93"/>
                      </a:cubicBezTo>
                      <a:cubicBezTo>
                        <a:pt x="368" y="94"/>
                        <a:pt x="371" y="95"/>
                        <a:pt x="369" y="93"/>
                      </a:cubicBezTo>
                      <a:cubicBezTo>
                        <a:pt x="367" y="90"/>
                        <a:pt x="365" y="86"/>
                        <a:pt x="365" y="86"/>
                      </a:cubicBezTo>
                      <a:cubicBezTo>
                        <a:pt x="365" y="86"/>
                        <a:pt x="358" y="84"/>
                        <a:pt x="357" y="85"/>
                      </a:cubicBezTo>
                      <a:cubicBezTo>
                        <a:pt x="357" y="86"/>
                        <a:pt x="357" y="88"/>
                        <a:pt x="359" y="89"/>
                      </a:cubicBezTo>
                      <a:cubicBezTo>
                        <a:pt x="361" y="90"/>
                        <a:pt x="364" y="91"/>
                        <a:pt x="366" y="91"/>
                      </a:cubicBezTo>
                      <a:moveTo>
                        <a:pt x="341" y="151"/>
                      </a:moveTo>
                      <a:cubicBezTo>
                        <a:pt x="341" y="151"/>
                        <a:pt x="338" y="155"/>
                        <a:pt x="341" y="155"/>
                      </a:cubicBezTo>
                      <a:cubicBezTo>
                        <a:pt x="344" y="156"/>
                        <a:pt x="345" y="156"/>
                        <a:pt x="348" y="156"/>
                      </a:cubicBezTo>
                      <a:cubicBezTo>
                        <a:pt x="350" y="156"/>
                        <a:pt x="352" y="154"/>
                        <a:pt x="354" y="155"/>
                      </a:cubicBezTo>
                      <a:cubicBezTo>
                        <a:pt x="356" y="155"/>
                        <a:pt x="357" y="154"/>
                        <a:pt x="357" y="153"/>
                      </a:cubicBezTo>
                      <a:cubicBezTo>
                        <a:pt x="358" y="151"/>
                        <a:pt x="360" y="151"/>
                        <a:pt x="357" y="147"/>
                      </a:cubicBezTo>
                      <a:cubicBezTo>
                        <a:pt x="354" y="144"/>
                        <a:pt x="352" y="142"/>
                        <a:pt x="351" y="145"/>
                      </a:cubicBezTo>
                      <a:cubicBezTo>
                        <a:pt x="344" y="144"/>
                        <a:pt x="343" y="147"/>
                        <a:pt x="341" y="145"/>
                      </a:cubicBezTo>
                      <a:cubicBezTo>
                        <a:pt x="339" y="143"/>
                        <a:pt x="338" y="141"/>
                        <a:pt x="336" y="144"/>
                      </a:cubicBezTo>
                      <a:cubicBezTo>
                        <a:pt x="335" y="147"/>
                        <a:pt x="335" y="147"/>
                        <a:pt x="335" y="147"/>
                      </a:cubicBezTo>
                      <a:cubicBezTo>
                        <a:pt x="338" y="148"/>
                        <a:pt x="338" y="151"/>
                        <a:pt x="341" y="151"/>
                      </a:cubicBezTo>
                      <a:moveTo>
                        <a:pt x="267" y="66"/>
                      </a:moveTo>
                      <a:cubicBezTo>
                        <a:pt x="268" y="66"/>
                        <a:pt x="273" y="67"/>
                        <a:pt x="273" y="67"/>
                      </a:cubicBezTo>
                      <a:cubicBezTo>
                        <a:pt x="274" y="67"/>
                        <a:pt x="275" y="67"/>
                        <a:pt x="275" y="67"/>
                      </a:cubicBezTo>
                      <a:cubicBezTo>
                        <a:pt x="275" y="67"/>
                        <a:pt x="275" y="69"/>
                        <a:pt x="275" y="67"/>
                      </a:cubicBezTo>
                      <a:cubicBezTo>
                        <a:pt x="275" y="66"/>
                        <a:pt x="276" y="65"/>
                        <a:pt x="276" y="65"/>
                      </a:cubicBezTo>
                      <a:cubicBezTo>
                        <a:pt x="277" y="64"/>
                        <a:pt x="279" y="61"/>
                        <a:pt x="279" y="61"/>
                      </a:cubicBezTo>
                      <a:cubicBezTo>
                        <a:pt x="276" y="60"/>
                        <a:pt x="275" y="60"/>
                        <a:pt x="274" y="60"/>
                      </a:cubicBezTo>
                      <a:cubicBezTo>
                        <a:pt x="273" y="61"/>
                        <a:pt x="271" y="61"/>
                        <a:pt x="270" y="61"/>
                      </a:cubicBezTo>
                      <a:cubicBezTo>
                        <a:pt x="269" y="61"/>
                        <a:pt x="268" y="63"/>
                        <a:pt x="268" y="64"/>
                      </a:cubicBezTo>
                      <a:cubicBezTo>
                        <a:pt x="267" y="65"/>
                        <a:pt x="263" y="66"/>
                        <a:pt x="267" y="66"/>
                      </a:cubicBezTo>
                      <a:moveTo>
                        <a:pt x="247" y="52"/>
                      </a:moveTo>
                      <a:cubicBezTo>
                        <a:pt x="247" y="53"/>
                        <a:pt x="249" y="55"/>
                        <a:pt x="249" y="55"/>
                      </a:cubicBezTo>
                      <a:cubicBezTo>
                        <a:pt x="249" y="55"/>
                        <a:pt x="251" y="55"/>
                        <a:pt x="250" y="56"/>
                      </a:cubicBezTo>
                      <a:cubicBezTo>
                        <a:pt x="249" y="57"/>
                        <a:pt x="248" y="58"/>
                        <a:pt x="248" y="58"/>
                      </a:cubicBezTo>
                      <a:cubicBezTo>
                        <a:pt x="247" y="59"/>
                        <a:pt x="246" y="59"/>
                        <a:pt x="246" y="59"/>
                      </a:cubicBezTo>
                      <a:cubicBezTo>
                        <a:pt x="245" y="58"/>
                        <a:pt x="243" y="59"/>
                        <a:pt x="243" y="59"/>
                      </a:cubicBezTo>
                      <a:cubicBezTo>
                        <a:pt x="243" y="59"/>
                        <a:pt x="244" y="61"/>
                        <a:pt x="243" y="59"/>
                      </a:cubicBezTo>
                      <a:cubicBezTo>
                        <a:pt x="242" y="57"/>
                        <a:pt x="241" y="56"/>
                        <a:pt x="240" y="56"/>
                      </a:cubicBezTo>
                      <a:cubicBezTo>
                        <a:pt x="239" y="56"/>
                        <a:pt x="239" y="55"/>
                        <a:pt x="238" y="54"/>
                      </a:cubicBezTo>
                      <a:cubicBezTo>
                        <a:pt x="238" y="54"/>
                        <a:pt x="236" y="53"/>
                        <a:pt x="238" y="52"/>
                      </a:cubicBezTo>
                      <a:cubicBezTo>
                        <a:pt x="240" y="52"/>
                        <a:pt x="240" y="51"/>
                        <a:pt x="241" y="51"/>
                      </a:cubicBezTo>
                      <a:cubicBezTo>
                        <a:pt x="242" y="51"/>
                        <a:pt x="243" y="51"/>
                        <a:pt x="244" y="50"/>
                      </a:cubicBezTo>
                      <a:cubicBezTo>
                        <a:pt x="245" y="50"/>
                        <a:pt x="246" y="51"/>
                        <a:pt x="247" y="52"/>
                      </a:cubicBezTo>
                      <a:moveTo>
                        <a:pt x="250" y="50"/>
                      </a:moveTo>
                      <a:cubicBezTo>
                        <a:pt x="251" y="50"/>
                        <a:pt x="252" y="50"/>
                        <a:pt x="251" y="49"/>
                      </a:cubicBezTo>
                      <a:cubicBezTo>
                        <a:pt x="250" y="49"/>
                        <a:pt x="250" y="48"/>
                        <a:pt x="249" y="48"/>
                      </a:cubicBezTo>
                      <a:cubicBezTo>
                        <a:pt x="246" y="47"/>
                        <a:pt x="245" y="46"/>
                        <a:pt x="245" y="46"/>
                      </a:cubicBezTo>
                      <a:cubicBezTo>
                        <a:pt x="245" y="46"/>
                        <a:pt x="244" y="46"/>
                        <a:pt x="244" y="47"/>
                      </a:cubicBezTo>
                      <a:cubicBezTo>
                        <a:pt x="243" y="47"/>
                        <a:pt x="242" y="48"/>
                        <a:pt x="244" y="48"/>
                      </a:cubicBezTo>
                      <a:cubicBezTo>
                        <a:pt x="245" y="48"/>
                        <a:pt x="246" y="49"/>
                        <a:pt x="247" y="49"/>
                      </a:cubicBezTo>
                      <a:cubicBezTo>
                        <a:pt x="247" y="49"/>
                        <a:pt x="250" y="50"/>
                        <a:pt x="250" y="50"/>
                      </a:cubicBezTo>
                      <a:moveTo>
                        <a:pt x="252" y="64"/>
                      </a:moveTo>
                      <a:cubicBezTo>
                        <a:pt x="253" y="64"/>
                        <a:pt x="255" y="63"/>
                        <a:pt x="254" y="62"/>
                      </a:cubicBezTo>
                      <a:cubicBezTo>
                        <a:pt x="252" y="61"/>
                        <a:pt x="252" y="61"/>
                        <a:pt x="251" y="61"/>
                      </a:cubicBezTo>
                      <a:cubicBezTo>
                        <a:pt x="249" y="61"/>
                        <a:pt x="247" y="61"/>
                        <a:pt x="247" y="61"/>
                      </a:cubicBezTo>
                      <a:cubicBezTo>
                        <a:pt x="246" y="62"/>
                        <a:pt x="245" y="63"/>
                        <a:pt x="246" y="63"/>
                      </a:cubicBezTo>
                      <a:cubicBezTo>
                        <a:pt x="247" y="64"/>
                        <a:pt x="248" y="65"/>
                        <a:pt x="248" y="65"/>
                      </a:cubicBezTo>
                      <a:cubicBezTo>
                        <a:pt x="249" y="64"/>
                        <a:pt x="252" y="64"/>
                        <a:pt x="252" y="64"/>
                      </a:cubicBezTo>
                      <a:moveTo>
                        <a:pt x="261" y="59"/>
                      </a:moveTo>
                      <a:cubicBezTo>
                        <a:pt x="259" y="60"/>
                        <a:pt x="259" y="61"/>
                        <a:pt x="260" y="61"/>
                      </a:cubicBezTo>
                      <a:cubicBezTo>
                        <a:pt x="261" y="60"/>
                        <a:pt x="262" y="60"/>
                        <a:pt x="263" y="60"/>
                      </a:cubicBezTo>
                      <a:cubicBezTo>
                        <a:pt x="264" y="60"/>
                        <a:pt x="264" y="59"/>
                        <a:pt x="264" y="58"/>
                      </a:cubicBezTo>
                      <a:cubicBezTo>
                        <a:pt x="265" y="56"/>
                        <a:pt x="265" y="57"/>
                        <a:pt x="264" y="56"/>
                      </a:cubicBezTo>
                      <a:cubicBezTo>
                        <a:pt x="264" y="56"/>
                        <a:pt x="262" y="56"/>
                        <a:pt x="260" y="56"/>
                      </a:cubicBezTo>
                      <a:cubicBezTo>
                        <a:pt x="258" y="56"/>
                        <a:pt x="262" y="59"/>
                        <a:pt x="261" y="59"/>
                      </a:cubicBezTo>
                      <a:moveTo>
                        <a:pt x="257" y="54"/>
                      </a:moveTo>
                      <a:cubicBezTo>
                        <a:pt x="256" y="52"/>
                        <a:pt x="257" y="52"/>
                        <a:pt x="255" y="52"/>
                      </a:cubicBezTo>
                      <a:cubicBezTo>
                        <a:pt x="253" y="53"/>
                        <a:pt x="252" y="53"/>
                        <a:pt x="253" y="53"/>
                      </a:cubicBezTo>
                      <a:cubicBezTo>
                        <a:pt x="255" y="53"/>
                        <a:pt x="257" y="54"/>
                        <a:pt x="257" y="54"/>
                      </a:cubicBezTo>
                      <a:moveTo>
                        <a:pt x="248" y="68"/>
                      </a:moveTo>
                      <a:cubicBezTo>
                        <a:pt x="252" y="67"/>
                        <a:pt x="252" y="67"/>
                        <a:pt x="252" y="67"/>
                      </a:cubicBezTo>
                      <a:cubicBezTo>
                        <a:pt x="252" y="67"/>
                        <a:pt x="251" y="66"/>
                        <a:pt x="250" y="66"/>
                      </a:cubicBezTo>
                      <a:cubicBezTo>
                        <a:pt x="250" y="65"/>
                        <a:pt x="248" y="67"/>
                        <a:pt x="248" y="68"/>
                      </a:cubicBezTo>
                      <a:moveTo>
                        <a:pt x="218" y="47"/>
                      </a:moveTo>
                      <a:cubicBezTo>
                        <a:pt x="220" y="47"/>
                        <a:pt x="221" y="48"/>
                        <a:pt x="221" y="48"/>
                      </a:cubicBezTo>
                      <a:cubicBezTo>
                        <a:pt x="222" y="49"/>
                        <a:pt x="224" y="50"/>
                        <a:pt x="224" y="50"/>
                      </a:cubicBezTo>
                      <a:cubicBezTo>
                        <a:pt x="226" y="50"/>
                        <a:pt x="226" y="50"/>
                        <a:pt x="227" y="51"/>
                      </a:cubicBezTo>
                      <a:cubicBezTo>
                        <a:pt x="227" y="51"/>
                        <a:pt x="229" y="52"/>
                        <a:pt x="229" y="52"/>
                      </a:cubicBezTo>
                      <a:cubicBezTo>
                        <a:pt x="230" y="52"/>
                        <a:pt x="231" y="53"/>
                        <a:pt x="231" y="53"/>
                      </a:cubicBezTo>
                      <a:cubicBezTo>
                        <a:pt x="232" y="51"/>
                        <a:pt x="232" y="51"/>
                        <a:pt x="233" y="50"/>
                      </a:cubicBezTo>
                      <a:cubicBezTo>
                        <a:pt x="235" y="50"/>
                        <a:pt x="236" y="47"/>
                        <a:pt x="236" y="47"/>
                      </a:cubicBezTo>
                      <a:cubicBezTo>
                        <a:pt x="236" y="46"/>
                        <a:pt x="236" y="44"/>
                        <a:pt x="234" y="45"/>
                      </a:cubicBezTo>
                      <a:cubicBezTo>
                        <a:pt x="233" y="46"/>
                        <a:pt x="231" y="45"/>
                        <a:pt x="231" y="45"/>
                      </a:cubicBezTo>
                      <a:cubicBezTo>
                        <a:pt x="231" y="45"/>
                        <a:pt x="229" y="44"/>
                        <a:pt x="227" y="45"/>
                      </a:cubicBezTo>
                      <a:cubicBezTo>
                        <a:pt x="226" y="45"/>
                        <a:pt x="224" y="45"/>
                        <a:pt x="224" y="44"/>
                      </a:cubicBezTo>
                      <a:cubicBezTo>
                        <a:pt x="223" y="44"/>
                        <a:pt x="222" y="44"/>
                        <a:pt x="221" y="45"/>
                      </a:cubicBezTo>
                      <a:cubicBezTo>
                        <a:pt x="219" y="45"/>
                        <a:pt x="217" y="47"/>
                        <a:pt x="217" y="47"/>
                      </a:cubicBezTo>
                      <a:lnTo>
                        <a:pt x="218" y="47"/>
                      </a:lnTo>
                      <a:close/>
                      <a:moveTo>
                        <a:pt x="263" y="63"/>
                      </a:moveTo>
                      <a:cubicBezTo>
                        <a:pt x="264" y="62"/>
                        <a:pt x="265" y="61"/>
                        <a:pt x="266" y="61"/>
                      </a:cubicBezTo>
                      <a:cubicBezTo>
                        <a:pt x="262" y="61"/>
                        <a:pt x="261" y="62"/>
                        <a:pt x="261" y="62"/>
                      </a:cubicBezTo>
                      <a:lnTo>
                        <a:pt x="263" y="63"/>
                      </a:lnTo>
                      <a:close/>
                      <a:moveTo>
                        <a:pt x="233" y="72"/>
                      </a:moveTo>
                      <a:cubicBezTo>
                        <a:pt x="234" y="71"/>
                        <a:pt x="234" y="69"/>
                        <a:pt x="236" y="69"/>
                      </a:cubicBezTo>
                      <a:cubicBezTo>
                        <a:pt x="238" y="69"/>
                        <a:pt x="242" y="67"/>
                        <a:pt x="242" y="67"/>
                      </a:cubicBezTo>
                      <a:cubicBezTo>
                        <a:pt x="240" y="66"/>
                        <a:pt x="240" y="66"/>
                        <a:pt x="240" y="65"/>
                      </a:cubicBezTo>
                      <a:cubicBezTo>
                        <a:pt x="240" y="64"/>
                        <a:pt x="239" y="63"/>
                        <a:pt x="239" y="63"/>
                      </a:cubicBezTo>
                      <a:cubicBezTo>
                        <a:pt x="238" y="65"/>
                        <a:pt x="237" y="66"/>
                        <a:pt x="236" y="66"/>
                      </a:cubicBezTo>
                      <a:cubicBezTo>
                        <a:pt x="235" y="65"/>
                        <a:pt x="233" y="66"/>
                        <a:pt x="232" y="67"/>
                      </a:cubicBezTo>
                      <a:cubicBezTo>
                        <a:pt x="231" y="68"/>
                        <a:pt x="226" y="70"/>
                        <a:pt x="228" y="71"/>
                      </a:cubicBezTo>
                      <a:cubicBezTo>
                        <a:pt x="230" y="72"/>
                        <a:pt x="233" y="72"/>
                        <a:pt x="233" y="72"/>
                      </a:cubicBezTo>
                      <a:moveTo>
                        <a:pt x="262" y="78"/>
                      </a:moveTo>
                      <a:cubicBezTo>
                        <a:pt x="264" y="78"/>
                        <a:pt x="264" y="78"/>
                        <a:pt x="264" y="78"/>
                      </a:cubicBezTo>
                      <a:cubicBezTo>
                        <a:pt x="264" y="78"/>
                        <a:pt x="261" y="76"/>
                        <a:pt x="261" y="76"/>
                      </a:cubicBezTo>
                      <a:cubicBezTo>
                        <a:pt x="261" y="75"/>
                        <a:pt x="259" y="74"/>
                        <a:pt x="258" y="74"/>
                      </a:cubicBezTo>
                      <a:cubicBezTo>
                        <a:pt x="256" y="74"/>
                        <a:pt x="256" y="73"/>
                        <a:pt x="256" y="72"/>
                      </a:cubicBezTo>
                      <a:cubicBezTo>
                        <a:pt x="255" y="70"/>
                        <a:pt x="256" y="70"/>
                        <a:pt x="259" y="70"/>
                      </a:cubicBezTo>
                      <a:cubicBezTo>
                        <a:pt x="259" y="65"/>
                        <a:pt x="259" y="65"/>
                        <a:pt x="259" y="65"/>
                      </a:cubicBezTo>
                      <a:cubicBezTo>
                        <a:pt x="257" y="63"/>
                        <a:pt x="257" y="63"/>
                        <a:pt x="257" y="63"/>
                      </a:cubicBezTo>
                      <a:cubicBezTo>
                        <a:pt x="257" y="63"/>
                        <a:pt x="255" y="64"/>
                        <a:pt x="255" y="65"/>
                      </a:cubicBezTo>
                      <a:cubicBezTo>
                        <a:pt x="255" y="66"/>
                        <a:pt x="253" y="66"/>
                        <a:pt x="253" y="67"/>
                      </a:cubicBezTo>
                      <a:cubicBezTo>
                        <a:pt x="253" y="68"/>
                        <a:pt x="252" y="69"/>
                        <a:pt x="250" y="70"/>
                      </a:cubicBezTo>
                      <a:cubicBezTo>
                        <a:pt x="249" y="72"/>
                        <a:pt x="252" y="73"/>
                        <a:pt x="253" y="73"/>
                      </a:cubicBezTo>
                      <a:cubicBezTo>
                        <a:pt x="254" y="73"/>
                        <a:pt x="258" y="78"/>
                        <a:pt x="259" y="79"/>
                      </a:cubicBezTo>
                      <a:cubicBezTo>
                        <a:pt x="260" y="80"/>
                        <a:pt x="261" y="79"/>
                        <a:pt x="262" y="78"/>
                      </a:cubicBezTo>
                      <a:moveTo>
                        <a:pt x="282" y="61"/>
                      </a:moveTo>
                      <a:cubicBezTo>
                        <a:pt x="280" y="63"/>
                        <a:pt x="278" y="65"/>
                        <a:pt x="277" y="65"/>
                      </a:cubicBezTo>
                      <a:cubicBezTo>
                        <a:pt x="276" y="65"/>
                        <a:pt x="276" y="66"/>
                        <a:pt x="276" y="67"/>
                      </a:cubicBezTo>
                      <a:cubicBezTo>
                        <a:pt x="277" y="68"/>
                        <a:pt x="276" y="70"/>
                        <a:pt x="276" y="70"/>
                      </a:cubicBezTo>
                      <a:cubicBezTo>
                        <a:pt x="271" y="70"/>
                        <a:pt x="265" y="71"/>
                        <a:pt x="264" y="70"/>
                      </a:cubicBezTo>
                      <a:cubicBezTo>
                        <a:pt x="263" y="70"/>
                        <a:pt x="260" y="70"/>
                        <a:pt x="261" y="72"/>
                      </a:cubicBezTo>
                      <a:cubicBezTo>
                        <a:pt x="262" y="74"/>
                        <a:pt x="265" y="76"/>
                        <a:pt x="265" y="76"/>
                      </a:cubicBezTo>
                      <a:cubicBezTo>
                        <a:pt x="265" y="75"/>
                        <a:pt x="268" y="75"/>
                        <a:pt x="268" y="74"/>
                      </a:cubicBezTo>
                      <a:cubicBezTo>
                        <a:pt x="268" y="73"/>
                        <a:pt x="270" y="72"/>
                        <a:pt x="270" y="72"/>
                      </a:cubicBezTo>
                      <a:cubicBezTo>
                        <a:pt x="270" y="72"/>
                        <a:pt x="271" y="76"/>
                        <a:pt x="273" y="75"/>
                      </a:cubicBezTo>
                      <a:cubicBezTo>
                        <a:pt x="275" y="74"/>
                        <a:pt x="278" y="75"/>
                        <a:pt x="279" y="74"/>
                      </a:cubicBezTo>
                      <a:cubicBezTo>
                        <a:pt x="280" y="74"/>
                        <a:pt x="287" y="72"/>
                        <a:pt x="289" y="72"/>
                      </a:cubicBezTo>
                      <a:cubicBezTo>
                        <a:pt x="290" y="73"/>
                        <a:pt x="300" y="70"/>
                        <a:pt x="300" y="70"/>
                      </a:cubicBezTo>
                      <a:cubicBezTo>
                        <a:pt x="296" y="67"/>
                        <a:pt x="295" y="67"/>
                        <a:pt x="295" y="66"/>
                      </a:cubicBezTo>
                      <a:cubicBezTo>
                        <a:pt x="295" y="64"/>
                        <a:pt x="291" y="63"/>
                        <a:pt x="291" y="63"/>
                      </a:cubicBezTo>
                      <a:cubicBezTo>
                        <a:pt x="289" y="63"/>
                        <a:pt x="285" y="62"/>
                        <a:pt x="284" y="61"/>
                      </a:cubicBezTo>
                      <a:cubicBezTo>
                        <a:pt x="284" y="60"/>
                        <a:pt x="282" y="61"/>
                        <a:pt x="282" y="61"/>
                      </a:cubicBezTo>
                      <a:moveTo>
                        <a:pt x="304" y="73"/>
                      </a:moveTo>
                      <a:cubicBezTo>
                        <a:pt x="304" y="73"/>
                        <a:pt x="294" y="73"/>
                        <a:pt x="292" y="73"/>
                      </a:cubicBezTo>
                      <a:cubicBezTo>
                        <a:pt x="290" y="74"/>
                        <a:pt x="290" y="74"/>
                        <a:pt x="293" y="76"/>
                      </a:cubicBezTo>
                      <a:cubicBezTo>
                        <a:pt x="293" y="76"/>
                        <a:pt x="290" y="76"/>
                        <a:pt x="288" y="77"/>
                      </a:cubicBezTo>
                      <a:cubicBezTo>
                        <a:pt x="288" y="77"/>
                        <a:pt x="286" y="78"/>
                        <a:pt x="282" y="76"/>
                      </a:cubicBezTo>
                      <a:cubicBezTo>
                        <a:pt x="278" y="75"/>
                        <a:pt x="278" y="78"/>
                        <a:pt x="277" y="80"/>
                      </a:cubicBezTo>
                      <a:cubicBezTo>
                        <a:pt x="276" y="82"/>
                        <a:pt x="277" y="83"/>
                        <a:pt x="278" y="85"/>
                      </a:cubicBezTo>
                      <a:cubicBezTo>
                        <a:pt x="278" y="85"/>
                        <a:pt x="283" y="87"/>
                        <a:pt x="285" y="88"/>
                      </a:cubicBezTo>
                      <a:cubicBezTo>
                        <a:pt x="286" y="90"/>
                        <a:pt x="287" y="91"/>
                        <a:pt x="287" y="94"/>
                      </a:cubicBezTo>
                      <a:cubicBezTo>
                        <a:pt x="287" y="97"/>
                        <a:pt x="286" y="98"/>
                        <a:pt x="286" y="102"/>
                      </a:cubicBezTo>
                      <a:cubicBezTo>
                        <a:pt x="286" y="102"/>
                        <a:pt x="284" y="104"/>
                        <a:pt x="283" y="106"/>
                      </a:cubicBezTo>
                      <a:cubicBezTo>
                        <a:pt x="282" y="108"/>
                        <a:pt x="283" y="108"/>
                        <a:pt x="288" y="109"/>
                      </a:cubicBezTo>
                      <a:cubicBezTo>
                        <a:pt x="287" y="111"/>
                        <a:pt x="288" y="115"/>
                        <a:pt x="286" y="119"/>
                      </a:cubicBezTo>
                      <a:cubicBezTo>
                        <a:pt x="286" y="119"/>
                        <a:pt x="281" y="120"/>
                        <a:pt x="280" y="120"/>
                      </a:cubicBezTo>
                      <a:cubicBezTo>
                        <a:pt x="278" y="120"/>
                        <a:pt x="277" y="122"/>
                        <a:pt x="276" y="124"/>
                      </a:cubicBezTo>
                      <a:cubicBezTo>
                        <a:pt x="275" y="126"/>
                        <a:pt x="274" y="128"/>
                        <a:pt x="275" y="128"/>
                      </a:cubicBezTo>
                      <a:cubicBezTo>
                        <a:pt x="275" y="128"/>
                        <a:pt x="275" y="132"/>
                        <a:pt x="274" y="134"/>
                      </a:cubicBezTo>
                      <a:cubicBezTo>
                        <a:pt x="273" y="136"/>
                        <a:pt x="273" y="138"/>
                        <a:pt x="274" y="141"/>
                      </a:cubicBezTo>
                      <a:cubicBezTo>
                        <a:pt x="276" y="145"/>
                        <a:pt x="275" y="146"/>
                        <a:pt x="275" y="148"/>
                      </a:cubicBezTo>
                      <a:cubicBezTo>
                        <a:pt x="275" y="150"/>
                        <a:pt x="277" y="152"/>
                        <a:pt x="278" y="153"/>
                      </a:cubicBezTo>
                      <a:cubicBezTo>
                        <a:pt x="278" y="154"/>
                        <a:pt x="282" y="158"/>
                        <a:pt x="284" y="161"/>
                      </a:cubicBezTo>
                      <a:cubicBezTo>
                        <a:pt x="284" y="161"/>
                        <a:pt x="288" y="160"/>
                        <a:pt x="290" y="159"/>
                      </a:cubicBezTo>
                      <a:cubicBezTo>
                        <a:pt x="291" y="159"/>
                        <a:pt x="292" y="158"/>
                        <a:pt x="293" y="155"/>
                      </a:cubicBezTo>
                      <a:cubicBezTo>
                        <a:pt x="292" y="152"/>
                        <a:pt x="292" y="150"/>
                        <a:pt x="294" y="149"/>
                      </a:cubicBezTo>
                      <a:cubicBezTo>
                        <a:pt x="295" y="149"/>
                        <a:pt x="300" y="147"/>
                        <a:pt x="302" y="145"/>
                      </a:cubicBezTo>
                      <a:cubicBezTo>
                        <a:pt x="303" y="143"/>
                        <a:pt x="305" y="142"/>
                        <a:pt x="307" y="142"/>
                      </a:cubicBezTo>
                      <a:cubicBezTo>
                        <a:pt x="309" y="142"/>
                        <a:pt x="312" y="140"/>
                        <a:pt x="314" y="139"/>
                      </a:cubicBezTo>
                      <a:cubicBezTo>
                        <a:pt x="315" y="138"/>
                        <a:pt x="319" y="136"/>
                        <a:pt x="320" y="136"/>
                      </a:cubicBezTo>
                      <a:cubicBezTo>
                        <a:pt x="322" y="135"/>
                        <a:pt x="326" y="134"/>
                        <a:pt x="326" y="134"/>
                      </a:cubicBezTo>
                      <a:cubicBezTo>
                        <a:pt x="326" y="134"/>
                        <a:pt x="333" y="129"/>
                        <a:pt x="335" y="128"/>
                      </a:cubicBezTo>
                      <a:cubicBezTo>
                        <a:pt x="336" y="127"/>
                        <a:pt x="336" y="126"/>
                        <a:pt x="333" y="126"/>
                      </a:cubicBezTo>
                      <a:cubicBezTo>
                        <a:pt x="331" y="126"/>
                        <a:pt x="327" y="127"/>
                        <a:pt x="327" y="124"/>
                      </a:cubicBezTo>
                      <a:cubicBezTo>
                        <a:pt x="327" y="122"/>
                        <a:pt x="327" y="119"/>
                        <a:pt x="327" y="118"/>
                      </a:cubicBezTo>
                      <a:cubicBezTo>
                        <a:pt x="329" y="119"/>
                        <a:pt x="330" y="119"/>
                        <a:pt x="330" y="120"/>
                      </a:cubicBezTo>
                      <a:cubicBezTo>
                        <a:pt x="330" y="122"/>
                        <a:pt x="333" y="123"/>
                        <a:pt x="334" y="123"/>
                      </a:cubicBezTo>
                      <a:cubicBezTo>
                        <a:pt x="336" y="123"/>
                        <a:pt x="338" y="126"/>
                        <a:pt x="337" y="124"/>
                      </a:cubicBezTo>
                      <a:cubicBezTo>
                        <a:pt x="336" y="122"/>
                        <a:pt x="337" y="121"/>
                        <a:pt x="336" y="120"/>
                      </a:cubicBezTo>
                      <a:cubicBezTo>
                        <a:pt x="334" y="119"/>
                        <a:pt x="332" y="117"/>
                        <a:pt x="332" y="116"/>
                      </a:cubicBezTo>
                      <a:cubicBezTo>
                        <a:pt x="331" y="114"/>
                        <a:pt x="330" y="114"/>
                        <a:pt x="333" y="113"/>
                      </a:cubicBezTo>
                      <a:cubicBezTo>
                        <a:pt x="335" y="113"/>
                        <a:pt x="337" y="113"/>
                        <a:pt x="337" y="113"/>
                      </a:cubicBezTo>
                      <a:cubicBezTo>
                        <a:pt x="336" y="109"/>
                        <a:pt x="336" y="107"/>
                        <a:pt x="337" y="105"/>
                      </a:cubicBezTo>
                      <a:cubicBezTo>
                        <a:pt x="337" y="103"/>
                        <a:pt x="336" y="102"/>
                        <a:pt x="334" y="100"/>
                      </a:cubicBezTo>
                      <a:cubicBezTo>
                        <a:pt x="332" y="99"/>
                        <a:pt x="331" y="96"/>
                        <a:pt x="331" y="96"/>
                      </a:cubicBezTo>
                      <a:cubicBezTo>
                        <a:pt x="333" y="90"/>
                        <a:pt x="333" y="88"/>
                        <a:pt x="333" y="86"/>
                      </a:cubicBezTo>
                      <a:cubicBezTo>
                        <a:pt x="333" y="85"/>
                        <a:pt x="334" y="81"/>
                        <a:pt x="334" y="81"/>
                      </a:cubicBezTo>
                      <a:cubicBezTo>
                        <a:pt x="335" y="79"/>
                        <a:pt x="326" y="80"/>
                        <a:pt x="323" y="81"/>
                      </a:cubicBezTo>
                      <a:cubicBezTo>
                        <a:pt x="323" y="81"/>
                        <a:pt x="322" y="80"/>
                        <a:pt x="320" y="79"/>
                      </a:cubicBezTo>
                      <a:cubicBezTo>
                        <a:pt x="319" y="78"/>
                        <a:pt x="321" y="78"/>
                        <a:pt x="326" y="78"/>
                      </a:cubicBezTo>
                      <a:cubicBezTo>
                        <a:pt x="326" y="78"/>
                        <a:pt x="325" y="77"/>
                        <a:pt x="323" y="76"/>
                      </a:cubicBezTo>
                      <a:cubicBezTo>
                        <a:pt x="322" y="75"/>
                        <a:pt x="322" y="73"/>
                        <a:pt x="320" y="73"/>
                      </a:cubicBezTo>
                      <a:cubicBezTo>
                        <a:pt x="317" y="73"/>
                        <a:pt x="311" y="72"/>
                        <a:pt x="311" y="72"/>
                      </a:cubicBezTo>
                      <a:cubicBezTo>
                        <a:pt x="311" y="72"/>
                        <a:pt x="311" y="75"/>
                        <a:pt x="310" y="77"/>
                      </a:cubicBezTo>
                      <a:cubicBezTo>
                        <a:pt x="309" y="79"/>
                        <a:pt x="308" y="77"/>
                        <a:pt x="308" y="77"/>
                      </a:cubicBezTo>
                      <a:cubicBezTo>
                        <a:pt x="308" y="77"/>
                        <a:pt x="304" y="74"/>
                        <a:pt x="304" y="73"/>
                      </a:cubicBezTo>
                      <a:moveTo>
                        <a:pt x="222" y="74"/>
                      </a:moveTo>
                      <a:cubicBezTo>
                        <a:pt x="223" y="73"/>
                        <a:pt x="221" y="73"/>
                        <a:pt x="221" y="73"/>
                      </a:cubicBezTo>
                      <a:cubicBezTo>
                        <a:pt x="220" y="74"/>
                        <a:pt x="219" y="74"/>
                        <a:pt x="217" y="73"/>
                      </a:cubicBezTo>
                      <a:cubicBezTo>
                        <a:pt x="216" y="73"/>
                        <a:pt x="215" y="74"/>
                        <a:pt x="216" y="74"/>
                      </a:cubicBezTo>
                      <a:cubicBezTo>
                        <a:pt x="217" y="75"/>
                        <a:pt x="217" y="76"/>
                        <a:pt x="217" y="76"/>
                      </a:cubicBezTo>
                      <a:cubicBezTo>
                        <a:pt x="217" y="77"/>
                        <a:pt x="218" y="77"/>
                        <a:pt x="219" y="78"/>
                      </a:cubicBezTo>
                      <a:cubicBezTo>
                        <a:pt x="221" y="79"/>
                        <a:pt x="220" y="76"/>
                        <a:pt x="220" y="76"/>
                      </a:cubicBezTo>
                      <a:cubicBezTo>
                        <a:pt x="220" y="76"/>
                        <a:pt x="221" y="75"/>
                        <a:pt x="222" y="74"/>
                      </a:cubicBezTo>
                      <a:moveTo>
                        <a:pt x="214" y="65"/>
                      </a:moveTo>
                      <a:cubicBezTo>
                        <a:pt x="214" y="65"/>
                        <a:pt x="214" y="64"/>
                        <a:pt x="213" y="64"/>
                      </a:cubicBezTo>
                      <a:cubicBezTo>
                        <a:pt x="212" y="64"/>
                        <a:pt x="211" y="63"/>
                        <a:pt x="210" y="62"/>
                      </a:cubicBezTo>
                      <a:cubicBezTo>
                        <a:pt x="209" y="61"/>
                        <a:pt x="210" y="61"/>
                        <a:pt x="206" y="60"/>
                      </a:cubicBezTo>
                      <a:cubicBezTo>
                        <a:pt x="206" y="60"/>
                        <a:pt x="208" y="58"/>
                        <a:pt x="208" y="57"/>
                      </a:cubicBezTo>
                      <a:cubicBezTo>
                        <a:pt x="209" y="56"/>
                        <a:pt x="210" y="55"/>
                        <a:pt x="211" y="55"/>
                      </a:cubicBezTo>
                      <a:cubicBezTo>
                        <a:pt x="211" y="55"/>
                        <a:pt x="214" y="54"/>
                        <a:pt x="215" y="53"/>
                      </a:cubicBezTo>
                      <a:cubicBezTo>
                        <a:pt x="215" y="52"/>
                        <a:pt x="216" y="52"/>
                        <a:pt x="219" y="51"/>
                      </a:cubicBezTo>
                      <a:cubicBezTo>
                        <a:pt x="219" y="51"/>
                        <a:pt x="224" y="52"/>
                        <a:pt x="224" y="53"/>
                      </a:cubicBezTo>
                      <a:cubicBezTo>
                        <a:pt x="225" y="54"/>
                        <a:pt x="227" y="54"/>
                        <a:pt x="230" y="55"/>
                      </a:cubicBezTo>
                      <a:cubicBezTo>
                        <a:pt x="232" y="55"/>
                        <a:pt x="231" y="57"/>
                        <a:pt x="231" y="57"/>
                      </a:cubicBezTo>
                      <a:cubicBezTo>
                        <a:pt x="231" y="57"/>
                        <a:pt x="233" y="59"/>
                        <a:pt x="234" y="60"/>
                      </a:cubicBezTo>
                      <a:cubicBezTo>
                        <a:pt x="230" y="62"/>
                        <a:pt x="230" y="62"/>
                        <a:pt x="230" y="62"/>
                      </a:cubicBezTo>
                      <a:cubicBezTo>
                        <a:pt x="230" y="62"/>
                        <a:pt x="227" y="63"/>
                        <a:pt x="226" y="63"/>
                      </a:cubicBezTo>
                      <a:cubicBezTo>
                        <a:pt x="225" y="63"/>
                        <a:pt x="223" y="64"/>
                        <a:pt x="224" y="65"/>
                      </a:cubicBezTo>
                      <a:cubicBezTo>
                        <a:pt x="224" y="65"/>
                        <a:pt x="222" y="67"/>
                        <a:pt x="221" y="68"/>
                      </a:cubicBezTo>
                      <a:cubicBezTo>
                        <a:pt x="220" y="68"/>
                        <a:pt x="219" y="69"/>
                        <a:pt x="219" y="70"/>
                      </a:cubicBezTo>
                      <a:cubicBezTo>
                        <a:pt x="219" y="70"/>
                        <a:pt x="217" y="70"/>
                        <a:pt x="216" y="69"/>
                      </a:cubicBezTo>
                      <a:cubicBezTo>
                        <a:pt x="215" y="68"/>
                        <a:pt x="214" y="67"/>
                        <a:pt x="213" y="67"/>
                      </a:cubicBezTo>
                      <a:cubicBezTo>
                        <a:pt x="212" y="68"/>
                        <a:pt x="213" y="66"/>
                        <a:pt x="214" y="65"/>
                      </a:cubicBezTo>
                      <a:moveTo>
                        <a:pt x="254" y="85"/>
                      </a:moveTo>
                      <a:cubicBezTo>
                        <a:pt x="255" y="86"/>
                        <a:pt x="255" y="85"/>
                        <a:pt x="256" y="86"/>
                      </a:cubicBezTo>
                      <a:cubicBezTo>
                        <a:pt x="256" y="87"/>
                        <a:pt x="257" y="87"/>
                        <a:pt x="258" y="87"/>
                      </a:cubicBezTo>
                      <a:cubicBezTo>
                        <a:pt x="258" y="86"/>
                        <a:pt x="257" y="86"/>
                        <a:pt x="257" y="85"/>
                      </a:cubicBezTo>
                      <a:cubicBezTo>
                        <a:pt x="257" y="84"/>
                        <a:pt x="257" y="83"/>
                        <a:pt x="257" y="83"/>
                      </a:cubicBezTo>
                      <a:cubicBezTo>
                        <a:pt x="257" y="83"/>
                        <a:pt x="256" y="81"/>
                        <a:pt x="255" y="81"/>
                      </a:cubicBezTo>
                      <a:cubicBezTo>
                        <a:pt x="254" y="82"/>
                        <a:pt x="252" y="84"/>
                        <a:pt x="254" y="85"/>
                      </a:cubicBezTo>
                      <a:moveTo>
                        <a:pt x="239" y="103"/>
                      </a:moveTo>
                      <a:cubicBezTo>
                        <a:pt x="242" y="101"/>
                        <a:pt x="242" y="101"/>
                        <a:pt x="242" y="101"/>
                      </a:cubicBezTo>
                      <a:cubicBezTo>
                        <a:pt x="241" y="100"/>
                        <a:pt x="241" y="100"/>
                        <a:pt x="241" y="100"/>
                      </a:cubicBezTo>
                      <a:cubicBezTo>
                        <a:pt x="241" y="100"/>
                        <a:pt x="239" y="100"/>
                        <a:pt x="238" y="101"/>
                      </a:cubicBezTo>
                      <a:cubicBezTo>
                        <a:pt x="238" y="101"/>
                        <a:pt x="237" y="101"/>
                        <a:pt x="237" y="101"/>
                      </a:cubicBezTo>
                      <a:cubicBezTo>
                        <a:pt x="236" y="101"/>
                        <a:pt x="235" y="102"/>
                        <a:pt x="236" y="102"/>
                      </a:cubicBezTo>
                      <a:cubicBezTo>
                        <a:pt x="237" y="102"/>
                        <a:pt x="239" y="102"/>
                        <a:pt x="239" y="103"/>
                      </a:cubicBezTo>
                      <a:moveTo>
                        <a:pt x="235" y="83"/>
                      </a:moveTo>
                      <a:cubicBezTo>
                        <a:pt x="234" y="85"/>
                        <a:pt x="235" y="85"/>
                        <a:pt x="236" y="86"/>
                      </a:cubicBezTo>
                      <a:cubicBezTo>
                        <a:pt x="238" y="86"/>
                        <a:pt x="239" y="87"/>
                        <a:pt x="239" y="88"/>
                      </a:cubicBezTo>
                      <a:cubicBezTo>
                        <a:pt x="239" y="88"/>
                        <a:pt x="242" y="90"/>
                        <a:pt x="244" y="90"/>
                      </a:cubicBezTo>
                      <a:cubicBezTo>
                        <a:pt x="245" y="91"/>
                        <a:pt x="245" y="91"/>
                        <a:pt x="246" y="93"/>
                      </a:cubicBezTo>
                      <a:cubicBezTo>
                        <a:pt x="244" y="99"/>
                        <a:pt x="244" y="99"/>
                        <a:pt x="244" y="99"/>
                      </a:cubicBezTo>
                      <a:cubicBezTo>
                        <a:pt x="244" y="99"/>
                        <a:pt x="244" y="101"/>
                        <a:pt x="243" y="106"/>
                      </a:cubicBezTo>
                      <a:cubicBezTo>
                        <a:pt x="240" y="107"/>
                        <a:pt x="240" y="107"/>
                        <a:pt x="240" y="107"/>
                      </a:cubicBezTo>
                      <a:cubicBezTo>
                        <a:pt x="240" y="107"/>
                        <a:pt x="237" y="108"/>
                        <a:pt x="236" y="108"/>
                      </a:cubicBezTo>
                      <a:cubicBezTo>
                        <a:pt x="235" y="108"/>
                        <a:pt x="235" y="109"/>
                        <a:pt x="235" y="111"/>
                      </a:cubicBezTo>
                      <a:cubicBezTo>
                        <a:pt x="235" y="111"/>
                        <a:pt x="234" y="110"/>
                        <a:pt x="233" y="110"/>
                      </a:cubicBezTo>
                      <a:cubicBezTo>
                        <a:pt x="232" y="110"/>
                        <a:pt x="229" y="107"/>
                        <a:pt x="228" y="107"/>
                      </a:cubicBezTo>
                      <a:cubicBezTo>
                        <a:pt x="227" y="106"/>
                        <a:pt x="227" y="106"/>
                        <a:pt x="227" y="107"/>
                      </a:cubicBezTo>
                      <a:cubicBezTo>
                        <a:pt x="226" y="107"/>
                        <a:pt x="225" y="108"/>
                        <a:pt x="224" y="107"/>
                      </a:cubicBezTo>
                      <a:cubicBezTo>
                        <a:pt x="224" y="109"/>
                        <a:pt x="224" y="109"/>
                        <a:pt x="224" y="109"/>
                      </a:cubicBezTo>
                      <a:cubicBezTo>
                        <a:pt x="224" y="109"/>
                        <a:pt x="225" y="112"/>
                        <a:pt x="225" y="112"/>
                      </a:cubicBezTo>
                      <a:cubicBezTo>
                        <a:pt x="226" y="112"/>
                        <a:pt x="229" y="115"/>
                        <a:pt x="230" y="116"/>
                      </a:cubicBezTo>
                      <a:cubicBezTo>
                        <a:pt x="231" y="116"/>
                        <a:pt x="231" y="119"/>
                        <a:pt x="231" y="120"/>
                      </a:cubicBezTo>
                      <a:cubicBezTo>
                        <a:pt x="231" y="121"/>
                        <a:pt x="231" y="122"/>
                        <a:pt x="232" y="123"/>
                      </a:cubicBezTo>
                      <a:cubicBezTo>
                        <a:pt x="232" y="124"/>
                        <a:pt x="233" y="126"/>
                        <a:pt x="234" y="127"/>
                      </a:cubicBezTo>
                      <a:cubicBezTo>
                        <a:pt x="235" y="127"/>
                        <a:pt x="235" y="128"/>
                        <a:pt x="237" y="131"/>
                      </a:cubicBezTo>
                      <a:cubicBezTo>
                        <a:pt x="237" y="131"/>
                        <a:pt x="240" y="132"/>
                        <a:pt x="242" y="131"/>
                      </a:cubicBezTo>
                      <a:cubicBezTo>
                        <a:pt x="242" y="131"/>
                        <a:pt x="244" y="129"/>
                        <a:pt x="244" y="128"/>
                      </a:cubicBezTo>
                      <a:cubicBezTo>
                        <a:pt x="244" y="127"/>
                        <a:pt x="247" y="125"/>
                        <a:pt x="248" y="123"/>
                      </a:cubicBezTo>
                      <a:cubicBezTo>
                        <a:pt x="248" y="123"/>
                        <a:pt x="246" y="121"/>
                        <a:pt x="245" y="120"/>
                      </a:cubicBezTo>
                      <a:cubicBezTo>
                        <a:pt x="245" y="120"/>
                        <a:pt x="245" y="119"/>
                        <a:pt x="246" y="119"/>
                      </a:cubicBezTo>
                      <a:cubicBezTo>
                        <a:pt x="246" y="119"/>
                        <a:pt x="247" y="115"/>
                        <a:pt x="247" y="114"/>
                      </a:cubicBezTo>
                      <a:cubicBezTo>
                        <a:pt x="248" y="112"/>
                        <a:pt x="247" y="114"/>
                        <a:pt x="247" y="114"/>
                      </a:cubicBezTo>
                      <a:cubicBezTo>
                        <a:pt x="247" y="114"/>
                        <a:pt x="248" y="114"/>
                        <a:pt x="250" y="115"/>
                      </a:cubicBezTo>
                      <a:cubicBezTo>
                        <a:pt x="250" y="118"/>
                        <a:pt x="250" y="118"/>
                        <a:pt x="250" y="118"/>
                      </a:cubicBezTo>
                      <a:cubicBezTo>
                        <a:pt x="250" y="118"/>
                        <a:pt x="251" y="121"/>
                        <a:pt x="251" y="122"/>
                      </a:cubicBezTo>
                      <a:cubicBezTo>
                        <a:pt x="251" y="123"/>
                        <a:pt x="251" y="123"/>
                        <a:pt x="253" y="123"/>
                      </a:cubicBezTo>
                      <a:cubicBezTo>
                        <a:pt x="254" y="122"/>
                        <a:pt x="256" y="121"/>
                        <a:pt x="257" y="121"/>
                      </a:cubicBezTo>
                      <a:cubicBezTo>
                        <a:pt x="258" y="121"/>
                        <a:pt x="259" y="121"/>
                        <a:pt x="260" y="119"/>
                      </a:cubicBezTo>
                      <a:cubicBezTo>
                        <a:pt x="260" y="119"/>
                        <a:pt x="259" y="117"/>
                        <a:pt x="258" y="116"/>
                      </a:cubicBezTo>
                      <a:cubicBezTo>
                        <a:pt x="257" y="115"/>
                        <a:pt x="257" y="113"/>
                        <a:pt x="257" y="113"/>
                      </a:cubicBezTo>
                      <a:cubicBezTo>
                        <a:pt x="257" y="113"/>
                        <a:pt x="259" y="106"/>
                        <a:pt x="259" y="105"/>
                      </a:cubicBezTo>
                      <a:cubicBezTo>
                        <a:pt x="260" y="103"/>
                        <a:pt x="260" y="102"/>
                        <a:pt x="260" y="102"/>
                      </a:cubicBezTo>
                      <a:cubicBezTo>
                        <a:pt x="260" y="101"/>
                        <a:pt x="259" y="97"/>
                        <a:pt x="259" y="96"/>
                      </a:cubicBezTo>
                      <a:cubicBezTo>
                        <a:pt x="259" y="94"/>
                        <a:pt x="256" y="91"/>
                        <a:pt x="256" y="90"/>
                      </a:cubicBezTo>
                      <a:cubicBezTo>
                        <a:pt x="255" y="90"/>
                        <a:pt x="254" y="89"/>
                        <a:pt x="254" y="89"/>
                      </a:cubicBezTo>
                      <a:cubicBezTo>
                        <a:pt x="254" y="88"/>
                        <a:pt x="253" y="86"/>
                        <a:pt x="252" y="85"/>
                      </a:cubicBezTo>
                      <a:cubicBezTo>
                        <a:pt x="252" y="83"/>
                        <a:pt x="255" y="81"/>
                        <a:pt x="255" y="81"/>
                      </a:cubicBezTo>
                      <a:cubicBezTo>
                        <a:pt x="255" y="81"/>
                        <a:pt x="253" y="79"/>
                        <a:pt x="251" y="78"/>
                      </a:cubicBezTo>
                      <a:cubicBezTo>
                        <a:pt x="251" y="78"/>
                        <a:pt x="251" y="77"/>
                        <a:pt x="250" y="77"/>
                      </a:cubicBezTo>
                      <a:cubicBezTo>
                        <a:pt x="249" y="77"/>
                        <a:pt x="246" y="77"/>
                        <a:pt x="245" y="76"/>
                      </a:cubicBezTo>
                      <a:cubicBezTo>
                        <a:pt x="245" y="76"/>
                        <a:pt x="242" y="76"/>
                        <a:pt x="241" y="77"/>
                      </a:cubicBezTo>
                      <a:cubicBezTo>
                        <a:pt x="241" y="77"/>
                        <a:pt x="240" y="77"/>
                        <a:pt x="239" y="77"/>
                      </a:cubicBezTo>
                      <a:cubicBezTo>
                        <a:pt x="238" y="77"/>
                        <a:pt x="237" y="78"/>
                        <a:pt x="237" y="78"/>
                      </a:cubicBezTo>
                      <a:cubicBezTo>
                        <a:pt x="237" y="78"/>
                        <a:pt x="235" y="80"/>
                        <a:pt x="234" y="81"/>
                      </a:cubicBezTo>
                      <a:cubicBezTo>
                        <a:pt x="233" y="81"/>
                        <a:pt x="235" y="82"/>
                        <a:pt x="235" y="83"/>
                      </a:cubicBezTo>
                      <a:moveTo>
                        <a:pt x="213" y="104"/>
                      </a:moveTo>
                      <a:cubicBezTo>
                        <a:pt x="213" y="106"/>
                        <a:pt x="216" y="111"/>
                        <a:pt x="218" y="109"/>
                      </a:cubicBezTo>
                      <a:cubicBezTo>
                        <a:pt x="219" y="108"/>
                        <a:pt x="218" y="105"/>
                        <a:pt x="218" y="103"/>
                      </a:cubicBezTo>
                      <a:cubicBezTo>
                        <a:pt x="217" y="102"/>
                        <a:pt x="217" y="100"/>
                        <a:pt x="217" y="99"/>
                      </a:cubicBezTo>
                      <a:cubicBezTo>
                        <a:pt x="217" y="96"/>
                        <a:pt x="217" y="96"/>
                        <a:pt x="217" y="96"/>
                      </a:cubicBezTo>
                      <a:cubicBezTo>
                        <a:pt x="215" y="95"/>
                        <a:pt x="215" y="95"/>
                        <a:pt x="214" y="96"/>
                      </a:cubicBezTo>
                      <a:cubicBezTo>
                        <a:pt x="214" y="98"/>
                        <a:pt x="212" y="98"/>
                        <a:pt x="211" y="98"/>
                      </a:cubicBezTo>
                      <a:cubicBezTo>
                        <a:pt x="211" y="98"/>
                        <a:pt x="206" y="100"/>
                        <a:pt x="206" y="100"/>
                      </a:cubicBezTo>
                      <a:cubicBezTo>
                        <a:pt x="207" y="101"/>
                        <a:pt x="207" y="100"/>
                        <a:pt x="208" y="100"/>
                      </a:cubicBezTo>
                      <a:cubicBezTo>
                        <a:pt x="209" y="101"/>
                        <a:pt x="210" y="101"/>
                        <a:pt x="210" y="101"/>
                      </a:cubicBezTo>
                      <a:cubicBezTo>
                        <a:pt x="209" y="102"/>
                        <a:pt x="208" y="102"/>
                        <a:pt x="208" y="103"/>
                      </a:cubicBezTo>
                      <a:cubicBezTo>
                        <a:pt x="208" y="104"/>
                        <a:pt x="208" y="105"/>
                        <a:pt x="208" y="105"/>
                      </a:cubicBezTo>
                      <a:cubicBezTo>
                        <a:pt x="210" y="104"/>
                        <a:pt x="213" y="103"/>
                        <a:pt x="213" y="104"/>
                      </a:cubicBezTo>
                      <a:moveTo>
                        <a:pt x="238" y="187"/>
                      </a:moveTo>
                      <a:cubicBezTo>
                        <a:pt x="238" y="187"/>
                        <a:pt x="232" y="188"/>
                        <a:pt x="230" y="188"/>
                      </a:cubicBezTo>
                      <a:cubicBezTo>
                        <a:pt x="228" y="189"/>
                        <a:pt x="227" y="190"/>
                        <a:pt x="227" y="192"/>
                      </a:cubicBezTo>
                      <a:cubicBezTo>
                        <a:pt x="226" y="194"/>
                        <a:pt x="224" y="195"/>
                        <a:pt x="224" y="195"/>
                      </a:cubicBezTo>
                      <a:cubicBezTo>
                        <a:pt x="224" y="195"/>
                        <a:pt x="223" y="196"/>
                        <a:pt x="221" y="195"/>
                      </a:cubicBezTo>
                      <a:cubicBezTo>
                        <a:pt x="220" y="195"/>
                        <a:pt x="218" y="197"/>
                        <a:pt x="217" y="200"/>
                      </a:cubicBezTo>
                      <a:cubicBezTo>
                        <a:pt x="220" y="200"/>
                        <a:pt x="223" y="202"/>
                        <a:pt x="223" y="203"/>
                      </a:cubicBezTo>
                      <a:cubicBezTo>
                        <a:pt x="224" y="205"/>
                        <a:pt x="234" y="212"/>
                        <a:pt x="234" y="212"/>
                      </a:cubicBezTo>
                      <a:cubicBezTo>
                        <a:pt x="235" y="209"/>
                        <a:pt x="237" y="209"/>
                        <a:pt x="239" y="208"/>
                      </a:cubicBezTo>
                      <a:cubicBezTo>
                        <a:pt x="240" y="207"/>
                        <a:pt x="239" y="205"/>
                        <a:pt x="239" y="203"/>
                      </a:cubicBezTo>
                      <a:cubicBezTo>
                        <a:pt x="239" y="202"/>
                        <a:pt x="239" y="200"/>
                        <a:pt x="239" y="200"/>
                      </a:cubicBezTo>
                      <a:cubicBezTo>
                        <a:pt x="236" y="196"/>
                        <a:pt x="236" y="196"/>
                        <a:pt x="236" y="196"/>
                      </a:cubicBezTo>
                      <a:cubicBezTo>
                        <a:pt x="235" y="195"/>
                        <a:pt x="234" y="194"/>
                        <a:pt x="230" y="194"/>
                      </a:cubicBezTo>
                      <a:cubicBezTo>
                        <a:pt x="230" y="194"/>
                        <a:pt x="232" y="193"/>
                        <a:pt x="233" y="191"/>
                      </a:cubicBezTo>
                      <a:cubicBezTo>
                        <a:pt x="234" y="190"/>
                        <a:pt x="235" y="188"/>
                        <a:pt x="238" y="187"/>
                      </a:cubicBezTo>
                      <a:moveTo>
                        <a:pt x="200" y="195"/>
                      </a:moveTo>
                      <a:cubicBezTo>
                        <a:pt x="199" y="197"/>
                        <a:pt x="200" y="198"/>
                        <a:pt x="200" y="199"/>
                      </a:cubicBezTo>
                      <a:cubicBezTo>
                        <a:pt x="201" y="200"/>
                        <a:pt x="203" y="201"/>
                        <a:pt x="205" y="201"/>
                      </a:cubicBezTo>
                      <a:cubicBezTo>
                        <a:pt x="207" y="200"/>
                        <a:pt x="207" y="199"/>
                        <a:pt x="207" y="199"/>
                      </a:cubicBezTo>
                      <a:cubicBezTo>
                        <a:pt x="205" y="201"/>
                        <a:pt x="203" y="200"/>
                        <a:pt x="203" y="198"/>
                      </a:cubicBezTo>
                      <a:cubicBezTo>
                        <a:pt x="203" y="197"/>
                        <a:pt x="202" y="193"/>
                        <a:pt x="202" y="193"/>
                      </a:cubicBezTo>
                      <a:lnTo>
                        <a:pt x="200" y="195"/>
                      </a:lnTo>
                      <a:close/>
                      <a:moveTo>
                        <a:pt x="206" y="206"/>
                      </a:moveTo>
                      <a:cubicBezTo>
                        <a:pt x="208" y="206"/>
                        <a:pt x="211" y="207"/>
                        <a:pt x="211" y="206"/>
                      </a:cubicBezTo>
                      <a:cubicBezTo>
                        <a:pt x="212" y="206"/>
                        <a:pt x="211" y="202"/>
                        <a:pt x="211" y="200"/>
                      </a:cubicBezTo>
                      <a:cubicBezTo>
                        <a:pt x="207" y="203"/>
                        <a:pt x="205" y="203"/>
                        <a:pt x="206" y="206"/>
                      </a:cubicBezTo>
                      <a:moveTo>
                        <a:pt x="118" y="323"/>
                      </a:moveTo>
                      <a:cubicBezTo>
                        <a:pt x="117" y="322"/>
                        <a:pt x="116" y="322"/>
                        <a:pt x="116" y="322"/>
                      </a:cubicBezTo>
                      <a:cubicBezTo>
                        <a:pt x="115" y="322"/>
                        <a:pt x="115" y="322"/>
                        <a:pt x="115" y="322"/>
                      </a:cubicBezTo>
                      <a:cubicBezTo>
                        <a:pt x="115" y="323"/>
                        <a:pt x="114" y="324"/>
                        <a:pt x="116" y="324"/>
                      </a:cubicBezTo>
                      <a:cubicBezTo>
                        <a:pt x="117" y="324"/>
                        <a:pt x="117" y="325"/>
                        <a:pt x="118" y="326"/>
                      </a:cubicBezTo>
                      <a:cubicBezTo>
                        <a:pt x="119" y="326"/>
                        <a:pt x="121" y="325"/>
                        <a:pt x="121" y="325"/>
                      </a:cubicBezTo>
                      <a:lnTo>
                        <a:pt x="118" y="323"/>
                      </a:lnTo>
                      <a:close/>
                      <a:moveTo>
                        <a:pt x="92" y="307"/>
                      </a:moveTo>
                      <a:cubicBezTo>
                        <a:pt x="92" y="307"/>
                        <a:pt x="90" y="306"/>
                        <a:pt x="90" y="306"/>
                      </a:cubicBezTo>
                      <a:cubicBezTo>
                        <a:pt x="89" y="305"/>
                        <a:pt x="89" y="306"/>
                        <a:pt x="89" y="305"/>
                      </a:cubicBezTo>
                      <a:cubicBezTo>
                        <a:pt x="89" y="304"/>
                        <a:pt x="87" y="304"/>
                        <a:pt x="87" y="304"/>
                      </a:cubicBezTo>
                      <a:cubicBezTo>
                        <a:pt x="87" y="304"/>
                        <a:pt x="87" y="306"/>
                        <a:pt x="87" y="307"/>
                      </a:cubicBezTo>
                      <a:cubicBezTo>
                        <a:pt x="88" y="308"/>
                        <a:pt x="88" y="308"/>
                        <a:pt x="89" y="308"/>
                      </a:cubicBezTo>
                      <a:cubicBezTo>
                        <a:pt x="90" y="308"/>
                        <a:pt x="91" y="309"/>
                        <a:pt x="91" y="310"/>
                      </a:cubicBezTo>
                      <a:cubicBezTo>
                        <a:pt x="92" y="310"/>
                        <a:pt x="93" y="310"/>
                        <a:pt x="95" y="312"/>
                      </a:cubicBezTo>
                      <a:cubicBezTo>
                        <a:pt x="95" y="312"/>
                        <a:pt x="95" y="313"/>
                        <a:pt x="96" y="315"/>
                      </a:cubicBezTo>
                      <a:cubicBezTo>
                        <a:pt x="96" y="316"/>
                        <a:pt x="97" y="316"/>
                        <a:pt x="99" y="315"/>
                      </a:cubicBezTo>
                      <a:cubicBezTo>
                        <a:pt x="100" y="315"/>
                        <a:pt x="101" y="315"/>
                        <a:pt x="104" y="317"/>
                      </a:cubicBezTo>
                      <a:cubicBezTo>
                        <a:pt x="105" y="316"/>
                        <a:pt x="108" y="318"/>
                        <a:pt x="109" y="318"/>
                      </a:cubicBezTo>
                      <a:cubicBezTo>
                        <a:pt x="110" y="319"/>
                        <a:pt x="110" y="318"/>
                        <a:pt x="111" y="317"/>
                      </a:cubicBezTo>
                      <a:cubicBezTo>
                        <a:pt x="111" y="316"/>
                        <a:pt x="109" y="314"/>
                        <a:pt x="108" y="314"/>
                      </a:cubicBezTo>
                      <a:cubicBezTo>
                        <a:pt x="107" y="313"/>
                        <a:pt x="108" y="312"/>
                        <a:pt x="107" y="310"/>
                      </a:cubicBezTo>
                      <a:cubicBezTo>
                        <a:pt x="107" y="309"/>
                        <a:pt x="107" y="308"/>
                        <a:pt x="105" y="308"/>
                      </a:cubicBezTo>
                      <a:cubicBezTo>
                        <a:pt x="104" y="307"/>
                        <a:pt x="102" y="306"/>
                        <a:pt x="102" y="305"/>
                      </a:cubicBezTo>
                      <a:cubicBezTo>
                        <a:pt x="101" y="304"/>
                        <a:pt x="100" y="304"/>
                        <a:pt x="98" y="303"/>
                      </a:cubicBezTo>
                      <a:cubicBezTo>
                        <a:pt x="97" y="303"/>
                        <a:pt x="97" y="302"/>
                        <a:pt x="96" y="301"/>
                      </a:cubicBezTo>
                      <a:cubicBezTo>
                        <a:pt x="94" y="300"/>
                        <a:pt x="94" y="300"/>
                        <a:pt x="93" y="300"/>
                      </a:cubicBezTo>
                      <a:cubicBezTo>
                        <a:pt x="93" y="300"/>
                        <a:pt x="93" y="302"/>
                        <a:pt x="93" y="303"/>
                      </a:cubicBezTo>
                      <a:cubicBezTo>
                        <a:pt x="94" y="304"/>
                        <a:pt x="93" y="305"/>
                        <a:pt x="94" y="306"/>
                      </a:cubicBezTo>
                      <a:cubicBezTo>
                        <a:pt x="94" y="308"/>
                        <a:pt x="93" y="308"/>
                        <a:pt x="92" y="307"/>
                      </a:cubicBezTo>
                      <a:moveTo>
                        <a:pt x="71" y="295"/>
                      </a:moveTo>
                      <a:cubicBezTo>
                        <a:pt x="72" y="296"/>
                        <a:pt x="73" y="296"/>
                        <a:pt x="73" y="296"/>
                      </a:cubicBezTo>
                      <a:cubicBezTo>
                        <a:pt x="73" y="297"/>
                        <a:pt x="73" y="299"/>
                        <a:pt x="74" y="299"/>
                      </a:cubicBezTo>
                      <a:cubicBezTo>
                        <a:pt x="74" y="300"/>
                        <a:pt x="76" y="301"/>
                        <a:pt x="77" y="301"/>
                      </a:cubicBezTo>
                      <a:cubicBezTo>
                        <a:pt x="78" y="301"/>
                        <a:pt x="77" y="301"/>
                        <a:pt x="77" y="300"/>
                      </a:cubicBezTo>
                      <a:cubicBezTo>
                        <a:pt x="77" y="298"/>
                        <a:pt x="76" y="297"/>
                        <a:pt x="76" y="297"/>
                      </a:cubicBezTo>
                      <a:cubicBezTo>
                        <a:pt x="76" y="296"/>
                        <a:pt x="73" y="295"/>
                        <a:pt x="73" y="295"/>
                      </a:cubicBezTo>
                      <a:cubicBezTo>
                        <a:pt x="73" y="295"/>
                        <a:pt x="70" y="293"/>
                        <a:pt x="71" y="295"/>
                      </a:cubicBezTo>
                      <a:moveTo>
                        <a:pt x="58" y="261"/>
                      </a:moveTo>
                      <a:cubicBezTo>
                        <a:pt x="58" y="261"/>
                        <a:pt x="60" y="262"/>
                        <a:pt x="61" y="262"/>
                      </a:cubicBezTo>
                      <a:cubicBezTo>
                        <a:pt x="62" y="262"/>
                        <a:pt x="64" y="262"/>
                        <a:pt x="65" y="264"/>
                      </a:cubicBezTo>
                      <a:cubicBezTo>
                        <a:pt x="66" y="266"/>
                        <a:pt x="68" y="267"/>
                        <a:pt x="69" y="268"/>
                      </a:cubicBezTo>
                      <a:cubicBezTo>
                        <a:pt x="71" y="270"/>
                        <a:pt x="73" y="270"/>
                        <a:pt x="72" y="272"/>
                      </a:cubicBezTo>
                      <a:cubicBezTo>
                        <a:pt x="72" y="274"/>
                        <a:pt x="76" y="277"/>
                        <a:pt x="78" y="278"/>
                      </a:cubicBezTo>
                      <a:cubicBezTo>
                        <a:pt x="79" y="280"/>
                        <a:pt x="78" y="280"/>
                        <a:pt x="78" y="282"/>
                      </a:cubicBezTo>
                      <a:cubicBezTo>
                        <a:pt x="78" y="284"/>
                        <a:pt x="81" y="287"/>
                        <a:pt x="82" y="288"/>
                      </a:cubicBezTo>
                      <a:cubicBezTo>
                        <a:pt x="82" y="288"/>
                        <a:pt x="80" y="288"/>
                        <a:pt x="77" y="289"/>
                      </a:cubicBezTo>
                      <a:cubicBezTo>
                        <a:pt x="74" y="290"/>
                        <a:pt x="79" y="291"/>
                        <a:pt x="82" y="291"/>
                      </a:cubicBezTo>
                      <a:cubicBezTo>
                        <a:pt x="85" y="291"/>
                        <a:pt x="88" y="294"/>
                        <a:pt x="91" y="296"/>
                      </a:cubicBezTo>
                      <a:cubicBezTo>
                        <a:pt x="91" y="296"/>
                        <a:pt x="91" y="294"/>
                        <a:pt x="88" y="290"/>
                      </a:cubicBezTo>
                      <a:cubicBezTo>
                        <a:pt x="88" y="289"/>
                        <a:pt x="86" y="286"/>
                        <a:pt x="86" y="286"/>
                      </a:cubicBezTo>
                      <a:cubicBezTo>
                        <a:pt x="86" y="286"/>
                        <a:pt x="83" y="279"/>
                        <a:pt x="81" y="277"/>
                      </a:cubicBezTo>
                      <a:cubicBezTo>
                        <a:pt x="80" y="276"/>
                        <a:pt x="75" y="267"/>
                        <a:pt x="74" y="265"/>
                      </a:cubicBezTo>
                      <a:cubicBezTo>
                        <a:pt x="72" y="263"/>
                        <a:pt x="70" y="261"/>
                        <a:pt x="68" y="261"/>
                      </a:cubicBezTo>
                      <a:cubicBezTo>
                        <a:pt x="66" y="261"/>
                        <a:pt x="65" y="260"/>
                        <a:pt x="64" y="259"/>
                      </a:cubicBezTo>
                      <a:cubicBezTo>
                        <a:pt x="63" y="259"/>
                        <a:pt x="60" y="260"/>
                        <a:pt x="58" y="261"/>
                      </a:cubicBezTo>
                    </a:path>
                  </a:pathLst>
                </a:custGeom>
                <a:solidFill>
                  <a:srgbClr val="FFFFFF">
                    <a:alpha val="5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17" tIns="34258" rIns="68517" bIns="342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577">
                    <a:defRPr/>
                  </a:pPr>
                  <a:endParaRPr lang="en-US" sz="1349" ker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7" name="Oval 36"/>
              <p:cNvSpPr/>
              <p:nvPr/>
            </p:nvSpPr>
            <p:spPr bwMode="auto">
              <a:xfrm>
                <a:off x="3647753" y="591079"/>
                <a:ext cx="1388492" cy="1389777"/>
              </a:xfrm>
              <a:prstGeom prst="ellipse">
                <a:avLst/>
              </a:prstGeom>
              <a:solidFill>
                <a:srgbClr val="5E81D3">
                  <a:alpha val="55000"/>
                </a:srgbClr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17" tIns="34258" rIns="68517" bIns="3425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357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349" kern="0" dirty="0" err="1">
                  <a:solidFill>
                    <a:sysClr val="windowText" lastClr="000000"/>
                  </a:solidFill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78" name="Freeform 11"/>
              <p:cNvSpPr>
                <a:spLocks noEditPoints="1"/>
              </p:cNvSpPr>
              <p:nvPr/>
            </p:nvSpPr>
            <p:spPr bwMode="auto">
              <a:xfrm>
                <a:off x="4098148" y="982010"/>
                <a:ext cx="522668" cy="617698"/>
              </a:xfrm>
              <a:custGeom>
                <a:avLst/>
                <a:gdLst>
                  <a:gd name="T0" fmla="*/ 141 w 281"/>
                  <a:gd name="T1" fmla="*/ 71 h 332"/>
                  <a:gd name="T2" fmla="*/ 141 w 281"/>
                  <a:gd name="T3" fmla="*/ 71 h 332"/>
                  <a:gd name="T4" fmla="*/ 141 w 281"/>
                  <a:gd name="T5" fmla="*/ 71 h 332"/>
                  <a:gd name="T6" fmla="*/ 72 w 281"/>
                  <a:gd name="T7" fmla="*/ 90 h 332"/>
                  <a:gd name="T8" fmla="*/ 71 w 281"/>
                  <a:gd name="T9" fmla="*/ 181 h 332"/>
                  <a:gd name="T10" fmla="*/ 76 w 281"/>
                  <a:gd name="T11" fmla="*/ 195 h 332"/>
                  <a:gd name="T12" fmla="*/ 192 w 281"/>
                  <a:gd name="T13" fmla="*/ 81 h 332"/>
                  <a:gd name="T14" fmla="*/ 141 w 281"/>
                  <a:gd name="T15" fmla="*/ 71 h 332"/>
                  <a:gd name="T16" fmla="*/ 95 w 281"/>
                  <a:gd name="T17" fmla="*/ 217 h 332"/>
                  <a:gd name="T18" fmla="*/ 141 w 281"/>
                  <a:gd name="T19" fmla="*/ 246 h 332"/>
                  <a:gd name="T20" fmla="*/ 141 w 281"/>
                  <a:gd name="T21" fmla="*/ 246 h 332"/>
                  <a:gd name="T22" fmla="*/ 141 w 281"/>
                  <a:gd name="T23" fmla="*/ 246 h 332"/>
                  <a:gd name="T24" fmla="*/ 141 w 281"/>
                  <a:gd name="T25" fmla="*/ 246 h 332"/>
                  <a:gd name="T26" fmla="*/ 141 w 281"/>
                  <a:gd name="T27" fmla="*/ 246 h 332"/>
                  <a:gd name="T28" fmla="*/ 210 w 281"/>
                  <a:gd name="T29" fmla="*/ 181 h 332"/>
                  <a:gd name="T30" fmla="*/ 210 w 281"/>
                  <a:gd name="T31" fmla="*/ 104 h 332"/>
                  <a:gd name="T32" fmla="*/ 95 w 281"/>
                  <a:gd name="T33" fmla="*/ 217 h 332"/>
                  <a:gd name="T34" fmla="*/ 281 w 281"/>
                  <a:gd name="T35" fmla="*/ 38 h 332"/>
                  <a:gd name="T36" fmla="*/ 141 w 281"/>
                  <a:gd name="T37" fmla="*/ 0 h 332"/>
                  <a:gd name="T38" fmla="*/ 141 w 281"/>
                  <a:gd name="T39" fmla="*/ 0 h 332"/>
                  <a:gd name="T40" fmla="*/ 141 w 281"/>
                  <a:gd name="T41" fmla="*/ 0 h 332"/>
                  <a:gd name="T42" fmla="*/ 1 w 281"/>
                  <a:gd name="T43" fmla="*/ 38 h 332"/>
                  <a:gd name="T44" fmla="*/ 0 w 281"/>
                  <a:gd name="T45" fmla="*/ 201 h 332"/>
                  <a:gd name="T46" fmla="*/ 141 w 281"/>
                  <a:gd name="T47" fmla="*/ 332 h 332"/>
                  <a:gd name="T48" fmla="*/ 141 w 281"/>
                  <a:gd name="T49" fmla="*/ 332 h 332"/>
                  <a:gd name="T50" fmla="*/ 141 w 281"/>
                  <a:gd name="T51" fmla="*/ 332 h 332"/>
                  <a:gd name="T52" fmla="*/ 141 w 281"/>
                  <a:gd name="T53" fmla="*/ 332 h 332"/>
                  <a:gd name="T54" fmla="*/ 141 w 281"/>
                  <a:gd name="T55" fmla="*/ 332 h 332"/>
                  <a:gd name="T56" fmla="*/ 281 w 281"/>
                  <a:gd name="T57" fmla="*/ 201 h 332"/>
                  <a:gd name="T58" fmla="*/ 281 w 281"/>
                  <a:gd name="T59" fmla="*/ 38 h 332"/>
                  <a:gd name="T60" fmla="*/ 141 w 281"/>
                  <a:gd name="T61" fmla="*/ 289 h 332"/>
                  <a:gd name="T62" fmla="*/ 141 w 281"/>
                  <a:gd name="T63" fmla="*/ 289 h 332"/>
                  <a:gd name="T64" fmla="*/ 141 w 281"/>
                  <a:gd name="T65" fmla="*/ 289 h 332"/>
                  <a:gd name="T66" fmla="*/ 141 w 281"/>
                  <a:gd name="T67" fmla="*/ 289 h 332"/>
                  <a:gd name="T68" fmla="*/ 141 w 281"/>
                  <a:gd name="T69" fmla="*/ 289 h 332"/>
                  <a:gd name="T70" fmla="*/ 36 w 281"/>
                  <a:gd name="T71" fmla="*/ 192 h 332"/>
                  <a:gd name="T72" fmla="*/ 37 w 281"/>
                  <a:gd name="T73" fmla="*/ 62 h 332"/>
                  <a:gd name="T74" fmla="*/ 141 w 281"/>
                  <a:gd name="T75" fmla="*/ 34 h 332"/>
                  <a:gd name="T76" fmla="*/ 141 w 281"/>
                  <a:gd name="T77" fmla="*/ 34 h 332"/>
                  <a:gd name="T78" fmla="*/ 141 w 281"/>
                  <a:gd name="T79" fmla="*/ 34 h 332"/>
                  <a:gd name="T80" fmla="*/ 245 w 281"/>
                  <a:gd name="T81" fmla="*/ 62 h 332"/>
                  <a:gd name="T82" fmla="*/ 245 w 281"/>
                  <a:gd name="T83" fmla="*/ 192 h 332"/>
                  <a:gd name="T84" fmla="*/ 141 w 281"/>
                  <a:gd name="T85" fmla="*/ 289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1" h="332">
                    <a:moveTo>
                      <a:pt x="141" y="71"/>
                    </a:moveTo>
                    <a:cubicBezTo>
                      <a:pt x="141" y="71"/>
                      <a:pt x="141" y="71"/>
                      <a:pt x="141" y="71"/>
                    </a:cubicBezTo>
                    <a:cubicBezTo>
                      <a:pt x="141" y="71"/>
                      <a:pt x="141" y="71"/>
                      <a:pt x="141" y="71"/>
                    </a:cubicBezTo>
                    <a:cubicBezTo>
                      <a:pt x="95" y="73"/>
                      <a:pt x="72" y="90"/>
                      <a:pt x="72" y="90"/>
                    </a:cubicBezTo>
                    <a:cubicBezTo>
                      <a:pt x="72" y="90"/>
                      <a:pt x="71" y="130"/>
                      <a:pt x="71" y="181"/>
                    </a:cubicBezTo>
                    <a:cubicBezTo>
                      <a:pt x="72" y="186"/>
                      <a:pt x="74" y="191"/>
                      <a:pt x="76" y="195"/>
                    </a:cubicBezTo>
                    <a:cubicBezTo>
                      <a:pt x="192" y="81"/>
                      <a:pt x="192" y="81"/>
                      <a:pt x="192" y="81"/>
                    </a:cubicBezTo>
                    <a:cubicBezTo>
                      <a:pt x="181" y="77"/>
                      <a:pt x="163" y="72"/>
                      <a:pt x="141" y="71"/>
                    </a:cubicBezTo>
                    <a:moveTo>
                      <a:pt x="95" y="217"/>
                    </a:moveTo>
                    <a:cubicBezTo>
                      <a:pt x="115" y="234"/>
                      <a:pt x="140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2" y="246"/>
                      <a:pt x="206" y="215"/>
                      <a:pt x="210" y="181"/>
                    </a:cubicBezTo>
                    <a:cubicBezTo>
                      <a:pt x="210" y="148"/>
                      <a:pt x="210" y="120"/>
                      <a:pt x="210" y="104"/>
                    </a:cubicBezTo>
                    <a:lnTo>
                      <a:pt x="95" y="217"/>
                    </a:lnTo>
                    <a:close/>
                    <a:moveTo>
                      <a:pt x="281" y="38"/>
                    </a:moveTo>
                    <a:cubicBezTo>
                      <a:pt x="281" y="38"/>
                      <a:pt x="233" y="4"/>
                      <a:pt x="141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48" y="4"/>
                      <a:pt x="1" y="38"/>
                      <a:pt x="1" y="38"/>
                    </a:cubicBezTo>
                    <a:cubicBezTo>
                      <a:pt x="1" y="38"/>
                      <a:pt x="0" y="97"/>
                      <a:pt x="0" y="201"/>
                    </a:cubicBezTo>
                    <a:cubicBezTo>
                      <a:pt x="9" y="268"/>
                      <a:pt x="139" y="331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3" y="331"/>
                      <a:pt x="272" y="268"/>
                      <a:pt x="281" y="201"/>
                    </a:cubicBezTo>
                    <a:cubicBezTo>
                      <a:pt x="281" y="97"/>
                      <a:pt x="281" y="38"/>
                      <a:pt x="281" y="38"/>
                    </a:cubicBezTo>
                    <a:moveTo>
                      <a:pt x="141" y="289"/>
                    </a:move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39" y="288"/>
                      <a:pt x="43" y="242"/>
                      <a:pt x="36" y="192"/>
                    </a:cubicBezTo>
                    <a:cubicBezTo>
                      <a:pt x="36" y="114"/>
                      <a:pt x="37" y="62"/>
                      <a:pt x="37" y="62"/>
                    </a:cubicBezTo>
                    <a:cubicBezTo>
                      <a:pt x="37" y="62"/>
                      <a:pt x="72" y="37"/>
                      <a:pt x="141" y="34"/>
                    </a:cubicBezTo>
                    <a:cubicBezTo>
                      <a:pt x="141" y="34"/>
                      <a:pt x="141" y="34"/>
                      <a:pt x="141" y="34"/>
                    </a:cubicBezTo>
                    <a:cubicBezTo>
                      <a:pt x="141" y="34"/>
                      <a:pt x="141" y="34"/>
                      <a:pt x="141" y="34"/>
                    </a:cubicBezTo>
                    <a:cubicBezTo>
                      <a:pt x="209" y="37"/>
                      <a:pt x="245" y="62"/>
                      <a:pt x="245" y="62"/>
                    </a:cubicBezTo>
                    <a:cubicBezTo>
                      <a:pt x="245" y="62"/>
                      <a:pt x="245" y="114"/>
                      <a:pt x="245" y="192"/>
                    </a:cubicBezTo>
                    <a:cubicBezTo>
                      <a:pt x="239" y="242"/>
                      <a:pt x="142" y="288"/>
                      <a:pt x="141" y="28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68517" tIns="34258" rIns="68517" bIns="34258" numCol="1" anchor="t" anchorCtr="0" compatLnSpc="1">
                <a:prstTxWarp prst="textNoShape">
                  <a:avLst/>
                </a:prstTxWarp>
              </a:bodyPr>
              <a:lstStyle/>
              <a:p>
                <a:pPr defTabSz="913577">
                  <a:defRPr/>
                </a:pPr>
                <a:endParaRPr lang="en-US" sz="1349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4" name="Rectangle 59"/>
            <p:cNvSpPr/>
            <p:nvPr/>
          </p:nvSpPr>
          <p:spPr>
            <a:xfrm>
              <a:off x="5326701" y="4371469"/>
              <a:ext cx="108074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ＭＳ Ｐ明朝" panose="02020600040205080304" pitchFamily="18" charset="-128"/>
                  <a:ea typeface="ＭＳ Ｐ明朝" panose="02020600040205080304" pitchFamily="18" charset="-128"/>
                </a:rPr>
                <a:t>Umbrella DNS</a:t>
              </a:r>
              <a:endPara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明朝" panose="02020600040205080304" pitchFamily="18" charset="-128"/>
                <a:ea typeface="ＭＳ Ｐ明朝" panose="02020600040205080304" pitchFamily="18" charset="-128"/>
              </a:endParaRPr>
            </a:p>
          </p:txBody>
        </p:sp>
      </p:grpSp>
      <p:cxnSp>
        <p:nvCxnSpPr>
          <p:cNvPr id="63" name="直線矢印コネクタ 62"/>
          <p:cNvCxnSpPr>
            <a:stCxn id="61" idx="0"/>
            <a:endCxn id="79" idx="2"/>
          </p:cNvCxnSpPr>
          <p:nvPr/>
        </p:nvCxnSpPr>
        <p:spPr>
          <a:xfrm flipV="1">
            <a:off x="6717940" y="2804393"/>
            <a:ext cx="810319" cy="135154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図 6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3351" y="4167650"/>
            <a:ext cx="591731" cy="435580"/>
          </a:xfrm>
          <a:prstGeom prst="rect">
            <a:avLst/>
          </a:prstGeom>
        </p:spPr>
      </p:pic>
      <p:cxnSp>
        <p:nvCxnSpPr>
          <p:cNvPr id="65" name="直線矢印コネクタ 64"/>
          <p:cNvCxnSpPr>
            <a:stCxn id="64" idx="0"/>
            <a:endCxn id="79" idx="2"/>
          </p:cNvCxnSpPr>
          <p:nvPr/>
        </p:nvCxnSpPr>
        <p:spPr>
          <a:xfrm flipH="1" flipV="1">
            <a:off x="7528259" y="2804393"/>
            <a:ext cx="610958" cy="136325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図 6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966" y="4805609"/>
            <a:ext cx="591731" cy="435580"/>
          </a:xfrm>
          <a:prstGeom prst="rect">
            <a:avLst/>
          </a:prstGeom>
        </p:spPr>
      </p:pic>
      <p:cxnSp>
        <p:nvCxnSpPr>
          <p:cNvPr id="67" name="直線矢印コネクタ 66"/>
          <p:cNvCxnSpPr>
            <a:stCxn id="66" idx="0"/>
            <a:endCxn id="79" idx="2"/>
          </p:cNvCxnSpPr>
          <p:nvPr/>
        </p:nvCxnSpPr>
        <p:spPr>
          <a:xfrm flipV="1">
            <a:off x="7371832" y="2804393"/>
            <a:ext cx="156427" cy="200121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図 6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7271" y="3573742"/>
            <a:ext cx="591731" cy="435580"/>
          </a:xfrm>
          <a:prstGeom prst="rect">
            <a:avLst/>
          </a:prstGeom>
        </p:spPr>
      </p:pic>
      <p:pic>
        <p:nvPicPr>
          <p:cNvPr id="69" name="図 6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361" y="3539092"/>
            <a:ext cx="591731" cy="435580"/>
          </a:xfrm>
          <a:prstGeom prst="rect">
            <a:avLst/>
          </a:prstGeom>
        </p:spPr>
      </p:pic>
      <p:cxnSp>
        <p:nvCxnSpPr>
          <p:cNvPr id="70" name="直線矢印コネクタ 69"/>
          <p:cNvCxnSpPr>
            <a:stCxn id="69" idx="0"/>
            <a:endCxn id="79" idx="2"/>
          </p:cNvCxnSpPr>
          <p:nvPr/>
        </p:nvCxnSpPr>
        <p:spPr>
          <a:xfrm flipV="1">
            <a:off x="5727227" y="2804393"/>
            <a:ext cx="1801032" cy="73469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>
            <a:stCxn id="68" idx="0"/>
            <a:endCxn id="79" idx="2"/>
          </p:cNvCxnSpPr>
          <p:nvPr/>
        </p:nvCxnSpPr>
        <p:spPr>
          <a:xfrm flipH="1" flipV="1">
            <a:off x="7528259" y="2804393"/>
            <a:ext cx="1964878" cy="76934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5485849" y="1090093"/>
            <a:ext cx="4363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AnyConnect Umbrella Module </a:t>
            </a: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5594789" y="6095037"/>
            <a:ext cx="40208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AnyConnect</a:t>
            </a:r>
            <a:r>
              <a:rPr lang="ja-JP" altLang="en-US" dirty="0"/>
              <a:t>の</a:t>
            </a:r>
            <a:r>
              <a:rPr lang="en-US" altLang="ja-JP" dirty="0"/>
              <a:t>1</a:t>
            </a:r>
            <a:r>
              <a:rPr lang="ja-JP" altLang="en-US" dirty="0" err="1"/>
              <a:t>つの</a:t>
            </a:r>
            <a:r>
              <a:rPr lang="ja-JP" altLang="en-US" dirty="0"/>
              <a:t>モジュールとして提供。</a:t>
            </a:r>
            <a:r>
              <a:rPr lang="en-US" altLang="ja-JP" dirty="0"/>
              <a:t>ASA</a:t>
            </a:r>
            <a:r>
              <a:rPr lang="ja-JP" altLang="en-US" dirty="0"/>
              <a:t>からの配布も可能。</a:t>
            </a:r>
          </a:p>
        </p:txBody>
      </p:sp>
      <p:pic>
        <p:nvPicPr>
          <p:cNvPr id="87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3819" y="3382231"/>
            <a:ext cx="340286" cy="344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8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3692" y="4009322"/>
            <a:ext cx="340286" cy="344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9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517" y="4739228"/>
            <a:ext cx="340286" cy="344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0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372" y="4016743"/>
            <a:ext cx="340286" cy="344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1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7779" y="3459453"/>
            <a:ext cx="340286" cy="344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2" name="Picture 57" descr="icon_col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0240" y="3075985"/>
            <a:ext cx="632589" cy="60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フリーフォーム: 図形 94"/>
          <p:cNvSpPr/>
          <p:nvPr/>
        </p:nvSpPr>
        <p:spPr>
          <a:xfrm>
            <a:off x="5540721" y="2787611"/>
            <a:ext cx="1901228" cy="580278"/>
          </a:xfrm>
          <a:custGeom>
            <a:avLst/>
            <a:gdLst>
              <a:gd name="connsiteX0" fmla="*/ 0 w 1901228"/>
              <a:gd name="connsiteY0" fmla="*/ 580278 h 580278"/>
              <a:gd name="connsiteX1" fmla="*/ 1113576 w 1901228"/>
              <a:gd name="connsiteY1" fmla="*/ 9910 h 580278"/>
              <a:gd name="connsiteX2" fmla="*/ 1901228 w 1901228"/>
              <a:gd name="connsiteY2" fmla="*/ 272460 h 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1228" h="580278">
                <a:moveTo>
                  <a:pt x="0" y="580278"/>
                </a:moveTo>
                <a:cubicBezTo>
                  <a:pt x="398352" y="320745"/>
                  <a:pt x="796705" y="61213"/>
                  <a:pt x="1113576" y="9910"/>
                </a:cubicBezTo>
                <a:cubicBezTo>
                  <a:pt x="1430447" y="-41393"/>
                  <a:pt x="1665837" y="115533"/>
                  <a:pt x="1901228" y="27246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/>
          <p:cNvSpPr/>
          <p:nvPr/>
        </p:nvSpPr>
        <p:spPr>
          <a:xfrm>
            <a:off x="6536602" y="2857588"/>
            <a:ext cx="805758" cy="1125937"/>
          </a:xfrm>
          <a:custGeom>
            <a:avLst/>
            <a:gdLst>
              <a:gd name="connsiteX0" fmla="*/ 0 w 805758"/>
              <a:gd name="connsiteY0" fmla="*/ 1125937 h 1125937"/>
              <a:gd name="connsiteX1" fmla="*/ 353085 w 805758"/>
              <a:gd name="connsiteY1" fmla="*/ 57628 h 1125937"/>
              <a:gd name="connsiteX2" fmla="*/ 805758 w 805758"/>
              <a:gd name="connsiteY2" fmla="*/ 238697 h 1125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5758" h="1125937">
                <a:moveTo>
                  <a:pt x="0" y="1125937"/>
                </a:moveTo>
                <a:cubicBezTo>
                  <a:pt x="109396" y="665719"/>
                  <a:pt x="218792" y="205501"/>
                  <a:pt x="353085" y="57628"/>
                </a:cubicBezTo>
                <a:cubicBezTo>
                  <a:pt x="487378" y="-90245"/>
                  <a:pt x="646568" y="74226"/>
                  <a:pt x="805758" y="238697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7" name="フリーフォーム: 図形 96"/>
          <p:cNvSpPr/>
          <p:nvPr/>
        </p:nvSpPr>
        <p:spPr>
          <a:xfrm>
            <a:off x="7541537" y="2763025"/>
            <a:ext cx="1982709" cy="813094"/>
          </a:xfrm>
          <a:custGeom>
            <a:avLst/>
            <a:gdLst>
              <a:gd name="connsiteX0" fmla="*/ 1982709 w 1982709"/>
              <a:gd name="connsiteY0" fmla="*/ 813094 h 813094"/>
              <a:gd name="connsiteX1" fmla="*/ 823865 w 1982709"/>
              <a:gd name="connsiteY1" fmla="*/ 25442 h 813094"/>
              <a:gd name="connsiteX2" fmla="*/ 0 w 1982709"/>
              <a:gd name="connsiteY2" fmla="*/ 269886 h 81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2709" h="813094">
                <a:moveTo>
                  <a:pt x="1982709" y="813094"/>
                </a:moveTo>
                <a:cubicBezTo>
                  <a:pt x="1568513" y="464535"/>
                  <a:pt x="1154317" y="115977"/>
                  <a:pt x="823865" y="25442"/>
                </a:cubicBezTo>
                <a:cubicBezTo>
                  <a:pt x="493413" y="-65093"/>
                  <a:pt x="246706" y="102396"/>
                  <a:pt x="0" y="269886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8" name="フリーフォーム: 図形 97"/>
          <p:cNvSpPr/>
          <p:nvPr/>
        </p:nvSpPr>
        <p:spPr>
          <a:xfrm>
            <a:off x="7650178" y="2881895"/>
            <a:ext cx="579422" cy="1255539"/>
          </a:xfrm>
          <a:custGeom>
            <a:avLst/>
            <a:gdLst>
              <a:gd name="connsiteX0" fmla="*/ 579422 w 579422"/>
              <a:gd name="connsiteY0" fmla="*/ 1255539 h 1255539"/>
              <a:gd name="connsiteX1" fmla="*/ 153909 w 579422"/>
              <a:gd name="connsiteY1" fmla="*/ 78588 h 1255539"/>
              <a:gd name="connsiteX2" fmla="*/ 0 w 579422"/>
              <a:gd name="connsiteY2" fmla="*/ 205337 h 125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422" h="1255539">
                <a:moveTo>
                  <a:pt x="579422" y="1255539"/>
                </a:moveTo>
                <a:cubicBezTo>
                  <a:pt x="414950" y="754580"/>
                  <a:pt x="250479" y="253622"/>
                  <a:pt x="153909" y="78588"/>
                </a:cubicBezTo>
                <a:cubicBezTo>
                  <a:pt x="57339" y="-96446"/>
                  <a:pt x="28669" y="54445"/>
                  <a:pt x="0" y="205337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1" name="フリーフォーム: 図形 100"/>
          <p:cNvSpPr/>
          <p:nvPr/>
        </p:nvSpPr>
        <p:spPr>
          <a:xfrm>
            <a:off x="7451002" y="2866098"/>
            <a:ext cx="81525" cy="1923185"/>
          </a:xfrm>
          <a:custGeom>
            <a:avLst/>
            <a:gdLst>
              <a:gd name="connsiteX0" fmla="*/ 9053 w 81525"/>
              <a:gd name="connsiteY0" fmla="*/ 1923185 h 1923185"/>
              <a:gd name="connsiteX1" fmla="*/ 81481 w 81525"/>
              <a:gd name="connsiteY1" fmla="*/ 148706 h 1923185"/>
              <a:gd name="connsiteX2" fmla="*/ 0 w 81525"/>
              <a:gd name="connsiteY2" fmla="*/ 221134 h 192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525" h="1923185">
                <a:moveTo>
                  <a:pt x="9053" y="1923185"/>
                </a:moveTo>
                <a:cubicBezTo>
                  <a:pt x="46021" y="1177783"/>
                  <a:pt x="82990" y="432381"/>
                  <a:pt x="81481" y="148706"/>
                </a:cubicBezTo>
                <a:cubicBezTo>
                  <a:pt x="79972" y="-134969"/>
                  <a:pt x="39986" y="43082"/>
                  <a:pt x="0" y="22113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030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86" grpId="0" animBg="1"/>
      <p:bldP spid="95" grpId="0" animBg="1"/>
      <p:bldP spid="96" grpId="0" animBg="1"/>
      <p:bldP spid="97" grpId="0" animBg="1"/>
      <p:bldP spid="98" grpId="0" animBg="1"/>
      <p:bldP spid="1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Umbrella</a:t>
            </a:r>
            <a:r>
              <a:rPr kumimoji="1" lang="ja-JP" altLang="en-US" dirty="0"/>
              <a:t> インフラ </a:t>
            </a:r>
            <a:r>
              <a:rPr lang="ja-JP" altLang="en-US" dirty="0"/>
              <a:t>機器 展開</a:t>
            </a:r>
            <a:endParaRPr kumimoji="1" lang="ja-JP" altLang="en-US" dirty="0"/>
          </a:p>
        </p:txBody>
      </p:sp>
      <p:sp>
        <p:nvSpPr>
          <p:cNvPr id="6" name="Oval 28"/>
          <p:cNvSpPr/>
          <p:nvPr/>
        </p:nvSpPr>
        <p:spPr>
          <a:xfrm>
            <a:off x="159467" y="3764982"/>
            <a:ext cx="3888432" cy="2304256"/>
          </a:xfrm>
          <a:prstGeom prst="ellipse">
            <a:avLst/>
          </a:prstGeom>
          <a:noFill/>
          <a:ln>
            <a:solidFill>
              <a:srgbClr val="66FF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4" descr="C:\Users\ecoffey\AppData\Local\Temp\Rar$DRa0.080\30032_Device_generic_building_default_256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9627" y="3160253"/>
            <a:ext cx="917694" cy="91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564446" y="547343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社内</a:t>
            </a:r>
            <a:endParaRPr lang="en-US" altLang="ja-JP" sz="32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48" y="5237292"/>
            <a:ext cx="591731" cy="435580"/>
          </a:xfrm>
          <a:prstGeom prst="rect">
            <a:avLst/>
          </a:prstGeom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25" y="4294442"/>
            <a:ext cx="860802" cy="484201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1527938" y="1592141"/>
            <a:ext cx="1223817" cy="1223047"/>
            <a:chOff x="5241032" y="3576120"/>
            <a:chExt cx="1223817" cy="1223047"/>
          </a:xfrm>
        </p:grpSpPr>
        <p:grpSp>
          <p:nvGrpSpPr>
            <p:cNvPr id="23" name="Group 33"/>
            <p:cNvGrpSpPr>
              <a:grpSpLocks noChangeAspect="1"/>
            </p:cNvGrpSpPr>
            <p:nvPr/>
          </p:nvGrpSpPr>
          <p:grpSpPr>
            <a:xfrm>
              <a:off x="5241032" y="3576120"/>
              <a:ext cx="1223817" cy="1223047"/>
              <a:chOff x="3627623" y="572033"/>
              <a:chExt cx="1428767" cy="1427868"/>
            </a:xfrm>
          </p:grpSpPr>
          <p:sp>
            <p:nvSpPr>
              <p:cNvPr id="25" name="Oval 34"/>
              <p:cNvSpPr/>
              <p:nvPr/>
            </p:nvSpPr>
            <p:spPr bwMode="auto">
              <a:xfrm>
                <a:off x="3647753" y="591079"/>
                <a:ext cx="1388492" cy="1389777"/>
              </a:xfrm>
              <a:prstGeom prst="ellipse">
                <a:avLst/>
              </a:prstGeom>
              <a:solidFill>
                <a:srgbClr val="5E81D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17" tIns="34258" rIns="68517" bIns="3425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1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349" kern="0" dirty="0" err="1">
                  <a:solidFill>
                    <a:sysClr val="windowText" lastClr="000000"/>
                  </a:solidFill>
                  <a:ea typeface="新細明體" charset="0"/>
                  <a:cs typeface="新細明體" charset="0"/>
                </a:endParaRPr>
              </a:p>
            </p:txBody>
          </p:sp>
          <p:grpSp>
            <p:nvGrpSpPr>
              <p:cNvPr id="26" name="Group 4"/>
              <p:cNvGrpSpPr>
                <a:grpSpLocks noChangeAspect="1"/>
              </p:cNvGrpSpPr>
              <p:nvPr/>
            </p:nvGrpSpPr>
            <p:grpSpPr bwMode="auto">
              <a:xfrm>
                <a:off x="3627623" y="572033"/>
                <a:ext cx="1428767" cy="1427868"/>
                <a:chOff x="3231" y="2150"/>
                <a:chExt cx="644" cy="643"/>
              </a:xfrm>
            </p:grpSpPr>
            <p:sp>
              <p:nvSpPr>
                <p:cNvPr id="29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231" y="2150"/>
                  <a:ext cx="643" cy="6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17" tIns="34258" rIns="68517" bIns="342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577">
                    <a:defRPr/>
                  </a:pPr>
                  <a:endParaRPr lang="en-US" sz="1349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" name="Freeform 6"/>
                <p:cNvSpPr>
                  <a:spLocks noEditPoints="1"/>
                </p:cNvSpPr>
                <p:nvPr/>
              </p:nvSpPr>
              <p:spPr bwMode="auto">
                <a:xfrm>
                  <a:off x="3311" y="2155"/>
                  <a:ext cx="564" cy="594"/>
                </a:xfrm>
                <a:custGeom>
                  <a:avLst/>
                  <a:gdLst>
                    <a:gd name="T0" fmla="*/ 46 w 545"/>
                    <a:gd name="T1" fmla="*/ 502 h 573"/>
                    <a:gd name="T2" fmla="*/ 23 w 545"/>
                    <a:gd name="T3" fmla="*/ 381 h 573"/>
                    <a:gd name="T4" fmla="*/ 30 w 545"/>
                    <a:gd name="T5" fmla="*/ 318 h 573"/>
                    <a:gd name="T6" fmla="*/ 1 w 545"/>
                    <a:gd name="T7" fmla="*/ 215 h 573"/>
                    <a:gd name="T8" fmla="*/ 4 w 545"/>
                    <a:gd name="T9" fmla="*/ 187 h 573"/>
                    <a:gd name="T10" fmla="*/ 137 w 545"/>
                    <a:gd name="T11" fmla="*/ 51 h 573"/>
                    <a:gd name="T12" fmla="*/ 218 w 545"/>
                    <a:gd name="T13" fmla="*/ 13 h 573"/>
                    <a:gd name="T14" fmla="*/ 212 w 545"/>
                    <a:gd name="T15" fmla="*/ 81 h 573"/>
                    <a:gd name="T16" fmla="*/ 217 w 545"/>
                    <a:gd name="T17" fmla="*/ 92 h 573"/>
                    <a:gd name="T18" fmla="*/ 179 w 545"/>
                    <a:gd name="T19" fmla="*/ 145 h 573"/>
                    <a:gd name="T20" fmla="*/ 236 w 545"/>
                    <a:gd name="T21" fmla="*/ 145 h 573"/>
                    <a:gd name="T22" fmla="*/ 188 w 545"/>
                    <a:gd name="T23" fmla="*/ 180 h 573"/>
                    <a:gd name="T24" fmla="*/ 165 w 545"/>
                    <a:gd name="T25" fmla="*/ 203 h 573"/>
                    <a:gd name="T26" fmla="*/ 136 w 545"/>
                    <a:gd name="T27" fmla="*/ 208 h 573"/>
                    <a:gd name="T28" fmla="*/ 74 w 545"/>
                    <a:gd name="T29" fmla="*/ 216 h 573"/>
                    <a:gd name="T30" fmla="*/ 38 w 545"/>
                    <a:gd name="T31" fmla="*/ 251 h 573"/>
                    <a:gd name="T32" fmla="*/ 40 w 545"/>
                    <a:gd name="T33" fmla="*/ 305 h 573"/>
                    <a:gd name="T34" fmla="*/ 88 w 545"/>
                    <a:gd name="T35" fmla="*/ 347 h 573"/>
                    <a:gd name="T36" fmla="*/ 157 w 545"/>
                    <a:gd name="T37" fmla="*/ 418 h 573"/>
                    <a:gd name="T38" fmla="*/ 214 w 545"/>
                    <a:gd name="T39" fmla="*/ 476 h 573"/>
                    <a:gd name="T40" fmla="*/ 162 w 545"/>
                    <a:gd name="T41" fmla="*/ 541 h 573"/>
                    <a:gd name="T42" fmla="*/ 98 w 545"/>
                    <a:gd name="T43" fmla="*/ 552 h 573"/>
                    <a:gd name="T44" fmla="*/ 418 w 545"/>
                    <a:gd name="T45" fmla="*/ 543 h 573"/>
                    <a:gd name="T46" fmla="*/ 388 w 545"/>
                    <a:gd name="T47" fmla="*/ 459 h 573"/>
                    <a:gd name="T48" fmla="*/ 402 w 545"/>
                    <a:gd name="T49" fmla="*/ 307 h 573"/>
                    <a:gd name="T50" fmla="*/ 509 w 545"/>
                    <a:gd name="T51" fmla="*/ 290 h 573"/>
                    <a:gd name="T52" fmla="*/ 494 w 545"/>
                    <a:gd name="T53" fmla="*/ 207 h 573"/>
                    <a:gd name="T54" fmla="*/ 483 w 545"/>
                    <a:gd name="T55" fmla="*/ 266 h 573"/>
                    <a:gd name="T56" fmla="*/ 454 w 545"/>
                    <a:gd name="T57" fmla="*/ 255 h 573"/>
                    <a:gd name="T58" fmla="*/ 391 w 545"/>
                    <a:gd name="T59" fmla="*/ 280 h 573"/>
                    <a:gd name="T60" fmla="*/ 422 w 545"/>
                    <a:gd name="T61" fmla="*/ 184 h 573"/>
                    <a:gd name="T62" fmla="*/ 431 w 545"/>
                    <a:gd name="T63" fmla="*/ 157 h 573"/>
                    <a:gd name="T64" fmla="*/ 401 w 545"/>
                    <a:gd name="T65" fmla="*/ 138 h 573"/>
                    <a:gd name="T66" fmla="*/ 415 w 545"/>
                    <a:gd name="T67" fmla="*/ 89 h 573"/>
                    <a:gd name="T68" fmla="*/ 367 w 545"/>
                    <a:gd name="T69" fmla="*/ 40 h 573"/>
                    <a:gd name="T70" fmla="*/ 244 w 545"/>
                    <a:gd name="T71" fmla="*/ 9 h 573"/>
                    <a:gd name="T72" fmla="*/ 253 w 545"/>
                    <a:gd name="T73" fmla="*/ 0 h 573"/>
                    <a:gd name="T74" fmla="*/ 534 w 545"/>
                    <a:gd name="T75" fmla="*/ 315 h 573"/>
                    <a:gd name="T76" fmla="*/ 358 w 545"/>
                    <a:gd name="T77" fmla="*/ 48 h 573"/>
                    <a:gd name="T78" fmla="*/ 396 w 545"/>
                    <a:gd name="T79" fmla="*/ 199 h 573"/>
                    <a:gd name="T80" fmla="*/ 394 w 545"/>
                    <a:gd name="T81" fmla="*/ 184 h 573"/>
                    <a:gd name="T82" fmla="*/ 433 w 545"/>
                    <a:gd name="T83" fmla="*/ 274 h 573"/>
                    <a:gd name="T84" fmla="*/ 363 w 545"/>
                    <a:gd name="T85" fmla="*/ 81 h 573"/>
                    <a:gd name="T86" fmla="*/ 357 w 545"/>
                    <a:gd name="T87" fmla="*/ 153 h 573"/>
                    <a:gd name="T88" fmla="*/ 246 w 545"/>
                    <a:gd name="T89" fmla="*/ 59 h 573"/>
                    <a:gd name="T90" fmla="*/ 246 w 545"/>
                    <a:gd name="T91" fmla="*/ 63 h 573"/>
                    <a:gd name="T92" fmla="*/ 227 w 545"/>
                    <a:gd name="T93" fmla="*/ 51 h 573"/>
                    <a:gd name="T94" fmla="*/ 236 w 545"/>
                    <a:gd name="T95" fmla="*/ 66 h 573"/>
                    <a:gd name="T96" fmla="*/ 276 w 545"/>
                    <a:gd name="T97" fmla="*/ 70 h 573"/>
                    <a:gd name="T98" fmla="*/ 285 w 545"/>
                    <a:gd name="T99" fmla="*/ 88 h 573"/>
                    <a:gd name="T100" fmla="*/ 326 w 545"/>
                    <a:gd name="T101" fmla="*/ 134 h 573"/>
                    <a:gd name="T102" fmla="*/ 320 w 545"/>
                    <a:gd name="T103" fmla="*/ 73 h 573"/>
                    <a:gd name="T104" fmla="*/ 224 w 545"/>
                    <a:gd name="T105" fmla="*/ 53 h 573"/>
                    <a:gd name="T106" fmla="*/ 241 w 545"/>
                    <a:gd name="T107" fmla="*/ 100 h 573"/>
                    <a:gd name="T108" fmla="*/ 230 w 545"/>
                    <a:gd name="T109" fmla="*/ 116 h 573"/>
                    <a:gd name="T110" fmla="*/ 260 w 545"/>
                    <a:gd name="T111" fmla="*/ 102 h 573"/>
                    <a:gd name="T112" fmla="*/ 206 w 545"/>
                    <a:gd name="T113" fmla="*/ 100 h 573"/>
                    <a:gd name="T114" fmla="*/ 200 w 545"/>
                    <a:gd name="T115" fmla="*/ 195 h 573"/>
                    <a:gd name="T116" fmla="*/ 87 w 545"/>
                    <a:gd name="T117" fmla="*/ 304 h 573"/>
                    <a:gd name="T118" fmla="*/ 73 w 545"/>
                    <a:gd name="T119" fmla="*/ 296 h 573"/>
                    <a:gd name="T120" fmla="*/ 74 w 545"/>
                    <a:gd name="T121" fmla="*/ 265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45" h="573">
                      <a:moveTo>
                        <a:pt x="371" y="41"/>
                      </a:moveTo>
                      <a:cubicBezTo>
                        <a:pt x="370" y="41"/>
                        <a:pt x="370" y="40"/>
                        <a:pt x="369" y="40"/>
                      </a:cubicBezTo>
                      <a:lnTo>
                        <a:pt x="371" y="41"/>
                      </a:lnTo>
                      <a:close/>
                      <a:moveTo>
                        <a:pt x="233" y="62"/>
                      </a:moveTo>
                      <a:cubicBezTo>
                        <a:pt x="235" y="61"/>
                        <a:pt x="237" y="61"/>
                        <a:pt x="237" y="61"/>
                      </a:cubicBezTo>
                      <a:cubicBezTo>
                        <a:pt x="236" y="60"/>
                        <a:pt x="235" y="59"/>
                        <a:pt x="234" y="60"/>
                      </a:cubicBezTo>
                      <a:cubicBezTo>
                        <a:pt x="234" y="61"/>
                        <a:pt x="233" y="62"/>
                        <a:pt x="233" y="62"/>
                      </a:cubicBezTo>
                      <a:moveTo>
                        <a:pt x="72" y="565"/>
                      </a:moveTo>
                      <a:cubicBezTo>
                        <a:pt x="70" y="564"/>
                        <a:pt x="70" y="564"/>
                        <a:pt x="70" y="564"/>
                      </a:cubicBezTo>
                      <a:cubicBezTo>
                        <a:pt x="70" y="564"/>
                        <a:pt x="68" y="562"/>
                        <a:pt x="66" y="562"/>
                      </a:cubicBezTo>
                      <a:cubicBezTo>
                        <a:pt x="65" y="561"/>
                        <a:pt x="64" y="560"/>
                        <a:pt x="63" y="558"/>
                      </a:cubicBezTo>
                      <a:cubicBezTo>
                        <a:pt x="61" y="557"/>
                        <a:pt x="60" y="557"/>
                        <a:pt x="59" y="556"/>
                      </a:cubicBezTo>
                      <a:cubicBezTo>
                        <a:pt x="58" y="556"/>
                        <a:pt x="56" y="554"/>
                        <a:pt x="55" y="552"/>
                      </a:cubicBezTo>
                      <a:cubicBezTo>
                        <a:pt x="54" y="549"/>
                        <a:pt x="54" y="550"/>
                        <a:pt x="52" y="548"/>
                      </a:cubicBezTo>
                      <a:cubicBezTo>
                        <a:pt x="51" y="546"/>
                        <a:pt x="50" y="544"/>
                        <a:pt x="50" y="540"/>
                      </a:cubicBezTo>
                      <a:cubicBezTo>
                        <a:pt x="47" y="539"/>
                        <a:pt x="45" y="537"/>
                        <a:pt x="45" y="536"/>
                      </a:cubicBezTo>
                      <a:cubicBezTo>
                        <a:pt x="45" y="536"/>
                        <a:pt x="43" y="533"/>
                        <a:pt x="43" y="532"/>
                      </a:cubicBezTo>
                      <a:cubicBezTo>
                        <a:pt x="43" y="530"/>
                        <a:pt x="43" y="529"/>
                        <a:pt x="41" y="527"/>
                      </a:cubicBezTo>
                      <a:cubicBezTo>
                        <a:pt x="42" y="526"/>
                        <a:pt x="44" y="523"/>
                        <a:pt x="46" y="521"/>
                      </a:cubicBezTo>
                      <a:cubicBezTo>
                        <a:pt x="46" y="521"/>
                        <a:pt x="45" y="514"/>
                        <a:pt x="45" y="511"/>
                      </a:cubicBezTo>
                      <a:cubicBezTo>
                        <a:pt x="44" y="508"/>
                        <a:pt x="45" y="503"/>
                        <a:pt x="46" y="502"/>
                      </a:cubicBezTo>
                      <a:cubicBezTo>
                        <a:pt x="47" y="501"/>
                        <a:pt x="47" y="497"/>
                        <a:pt x="48" y="495"/>
                      </a:cubicBezTo>
                      <a:cubicBezTo>
                        <a:pt x="48" y="492"/>
                        <a:pt x="47" y="490"/>
                        <a:pt x="49" y="489"/>
                      </a:cubicBezTo>
                      <a:cubicBezTo>
                        <a:pt x="51" y="487"/>
                        <a:pt x="50" y="485"/>
                        <a:pt x="50" y="482"/>
                      </a:cubicBezTo>
                      <a:cubicBezTo>
                        <a:pt x="51" y="479"/>
                        <a:pt x="50" y="477"/>
                        <a:pt x="50" y="476"/>
                      </a:cubicBezTo>
                      <a:cubicBezTo>
                        <a:pt x="50" y="473"/>
                        <a:pt x="48" y="472"/>
                        <a:pt x="48" y="471"/>
                      </a:cubicBezTo>
                      <a:cubicBezTo>
                        <a:pt x="48" y="469"/>
                        <a:pt x="46" y="466"/>
                        <a:pt x="45" y="465"/>
                      </a:cubicBezTo>
                      <a:cubicBezTo>
                        <a:pt x="43" y="464"/>
                        <a:pt x="42" y="462"/>
                        <a:pt x="41" y="460"/>
                      </a:cubicBezTo>
                      <a:cubicBezTo>
                        <a:pt x="40" y="458"/>
                        <a:pt x="39" y="457"/>
                        <a:pt x="38" y="456"/>
                      </a:cubicBezTo>
                      <a:cubicBezTo>
                        <a:pt x="36" y="455"/>
                        <a:pt x="36" y="454"/>
                        <a:pt x="34" y="451"/>
                      </a:cubicBezTo>
                      <a:cubicBezTo>
                        <a:pt x="33" y="448"/>
                        <a:pt x="31" y="447"/>
                        <a:pt x="30" y="445"/>
                      </a:cubicBezTo>
                      <a:cubicBezTo>
                        <a:pt x="29" y="443"/>
                        <a:pt x="28" y="440"/>
                        <a:pt x="28" y="439"/>
                      </a:cubicBezTo>
                      <a:cubicBezTo>
                        <a:pt x="29" y="438"/>
                        <a:pt x="28" y="435"/>
                        <a:pt x="27" y="433"/>
                      </a:cubicBezTo>
                      <a:cubicBezTo>
                        <a:pt x="26" y="431"/>
                        <a:pt x="25" y="429"/>
                        <a:pt x="26" y="427"/>
                      </a:cubicBezTo>
                      <a:cubicBezTo>
                        <a:pt x="27" y="425"/>
                        <a:pt x="26" y="423"/>
                        <a:pt x="25" y="421"/>
                      </a:cubicBezTo>
                      <a:cubicBezTo>
                        <a:pt x="24" y="418"/>
                        <a:pt x="23" y="417"/>
                        <a:pt x="24" y="415"/>
                      </a:cubicBezTo>
                      <a:cubicBezTo>
                        <a:pt x="24" y="413"/>
                        <a:pt x="24" y="413"/>
                        <a:pt x="23" y="408"/>
                      </a:cubicBezTo>
                      <a:cubicBezTo>
                        <a:pt x="22" y="405"/>
                        <a:pt x="19" y="398"/>
                        <a:pt x="17" y="396"/>
                      </a:cubicBezTo>
                      <a:cubicBezTo>
                        <a:pt x="16" y="393"/>
                        <a:pt x="18" y="392"/>
                        <a:pt x="18" y="390"/>
                      </a:cubicBezTo>
                      <a:cubicBezTo>
                        <a:pt x="17" y="388"/>
                        <a:pt x="18" y="387"/>
                        <a:pt x="20" y="388"/>
                      </a:cubicBezTo>
                      <a:cubicBezTo>
                        <a:pt x="22" y="388"/>
                        <a:pt x="23" y="387"/>
                        <a:pt x="23" y="386"/>
                      </a:cubicBezTo>
                      <a:cubicBezTo>
                        <a:pt x="24" y="384"/>
                        <a:pt x="24" y="384"/>
                        <a:pt x="23" y="381"/>
                      </a:cubicBezTo>
                      <a:cubicBezTo>
                        <a:pt x="23" y="381"/>
                        <a:pt x="24" y="377"/>
                        <a:pt x="24" y="375"/>
                      </a:cubicBezTo>
                      <a:cubicBezTo>
                        <a:pt x="24" y="373"/>
                        <a:pt x="26" y="374"/>
                        <a:pt x="27" y="372"/>
                      </a:cubicBezTo>
                      <a:cubicBezTo>
                        <a:pt x="28" y="370"/>
                        <a:pt x="29" y="369"/>
                        <a:pt x="31" y="370"/>
                      </a:cubicBezTo>
                      <a:cubicBezTo>
                        <a:pt x="33" y="370"/>
                        <a:pt x="35" y="370"/>
                        <a:pt x="37" y="368"/>
                      </a:cubicBezTo>
                      <a:cubicBezTo>
                        <a:pt x="38" y="365"/>
                        <a:pt x="40" y="365"/>
                        <a:pt x="41" y="367"/>
                      </a:cubicBezTo>
                      <a:cubicBezTo>
                        <a:pt x="43" y="369"/>
                        <a:pt x="43" y="368"/>
                        <a:pt x="47" y="365"/>
                      </a:cubicBezTo>
                      <a:cubicBezTo>
                        <a:pt x="47" y="365"/>
                        <a:pt x="46" y="365"/>
                        <a:pt x="45" y="362"/>
                      </a:cubicBezTo>
                      <a:cubicBezTo>
                        <a:pt x="44" y="360"/>
                        <a:pt x="47" y="355"/>
                        <a:pt x="48" y="352"/>
                      </a:cubicBezTo>
                      <a:cubicBezTo>
                        <a:pt x="49" y="350"/>
                        <a:pt x="49" y="351"/>
                        <a:pt x="49" y="346"/>
                      </a:cubicBezTo>
                      <a:cubicBezTo>
                        <a:pt x="48" y="343"/>
                        <a:pt x="48" y="341"/>
                        <a:pt x="49" y="341"/>
                      </a:cubicBezTo>
                      <a:cubicBezTo>
                        <a:pt x="50" y="341"/>
                        <a:pt x="50" y="341"/>
                        <a:pt x="50" y="339"/>
                      </a:cubicBezTo>
                      <a:cubicBezTo>
                        <a:pt x="49" y="337"/>
                        <a:pt x="47" y="334"/>
                        <a:pt x="47" y="334"/>
                      </a:cubicBezTo>
                      <a:cubicBezTo>
                        <a:pt x="45" y="334"/>
                        <a:pt x="43" y="334"/>
                        <a:pt x="42" y="335"/>
                      </a:cubicBezTo>
                      <a:cubicBezTo>
                        <a:pt x="41" y="335"/>
                        <a:pt x="41" y="335"/>
                        <a:pt x="41" y="335"/>
                      </a:cubicBezTo>
                      <a:cubicBezTo>
                        <a:pt x="42" y="336"/>
                        <a:pt x="41" y="338"/>
                        <a:pt x="41" y="339"/>
                      </a:cubicBezTo>
                      <a:cubicBezTo>
                        <a:pt x="41" y="339"/>
                        <a:pt x="39" y="339"/>
                        <a:pt x="39" y="339"/>
                      </a:cubicBezTo>
                      <a:cubicBezTo>
                        <a:pt x="38" y="336"/>
                        <a:pt x="37" y="336"/>
                        <a:pt x="37" y="335"/>
                      </a:cubicBezTo>
                      <a:cubicBezTo>
                        <a:pt x="37" y="335"/>
                        <a:pt x="37" y="333"/>
                        <a:pt x="37" y="333"/>
                      </a:cubicBezTo>
                      <a:cubicBezTo>
                        <a:pt x="37" y="332"/>
                        <a:pt x="36" y="331"/>
                        <a:pt x="35" y="330"/>
                      </a:cubicBezTo>
                      <a:cubicBezTo>
                        <a:pt x="34" y="329"/>
                        <a:pt x="32" y="327"/>
                        <a:pt x="32" y="326"/>
                      </a:cubicBezTo>
                      <a:cubicBezTo>
                        <a:pt x="32" y="324"/>
                        <a:pt x="30" y="319"/>
                        <a:pt x="30" y="318"/>
                      </a:cubicBezTo>
                      <a:cubicBezTo>
                        <a:pt x="31" y="316"/>
                        <a:pt x="29" y="313"/>
                        <a:pt x="29" y="313"/>
                      </a:cubicBezTo>
                      <a:cubicBezTo>
                        <a:pt x="28" y="315"/>
                        <a:pt x="28" y="316"/>
                        <a:pt x="28" y="315"/>
                      </a:cubicBezTo>
                      <a:cubicBezTo>
                        <a:pt x="27" y="314"/>
                        <a:pt x="26" y="313"/>
                        <a:pt x="26" y="311"/>
                      </a:cubicBezTo>
                      <a:cubicBezTo>
                        <a:pt x="27" y="310"/>
                        <a:pt x="28" y="307"/>
                        <a:pt x="28" y="307"/>
                      </a:cubicBezTo>
                      <a:cubicBezTo>
                        <a:pt x="28" y="303"/>
                        <a:pt x="27" y="290"/>
                        <a:pt x="27" y="290"/>
                      </a:cubicBezTo>
                      <a:cubicBezTo>
                        <a:pt x="25" y="290"/>
                        <a:pt x="24" y="290"/>
                        <a:pt x="24" y="289"/>
                      </a:cubicBezTo>
                      <a:cubicBezTo>
                        <a:pt x="24" y="287"/>
                        <a:pt x="22" y="283"/>
                        <a:pt x="20" y="282"/>
                      </a:cubicBezTo>
                      <a:cubicBezTo>
                        <a:pt x="19" y="280"/>
                        <a:pt x="19" y="277"/>
                        <a:pt x="18" y="276"/>
                      </a:cubicBezTo>
                      <a:cubicBezTo>
                        <a:pt x="17" y="274"/>
                        <a:pt x="17" y="271"/>
                        <a:pt x="17" y="269"/>
                      </a:cubicBezTo>
                      <a:cubicBezTo>
                        <a:pt x="17" y="268"/>
                        <a:pt x="16" y="263"/>
                        <a:pt x="16" y="263"/>
                      </a:cubicBezTo>
                      <a:cubicBezTo>
                        <a:pt x="15" y="261"/>
                        <a:pt x="13" y="257"/>
                        <a:pt x="13" y="257"/>
                      </a:cubicBezTo>
                      <a:cubicBezTo>
                        <a:pt x="9" y="257"/>
                        <a:pt x="9" y="257"/>
                        <a:pt x="9" y="255"/>
                      </a:cubicBezTo>
                      <a:cubicBezTo>
                        <a:pt x="8" y="254"/>
                        <a:pt x="6" y="251"/>
                        <a:pt x="6" y="250"/>
                      </a:cubicBezTo>
                      <a:cubicBezTo>
                        <a:pt x="6" y="249"/>
                        <a:pt x="6" y="247"/>
                        <a:pt x="6" y="246"/>
                      </a:cubicBezTo>
                      <a:cubicBezTo>
                        <a:pt x="6" y="244"/>
                        <a:pt x="5" y="243"/>
                        <a:pt x="4" y="241"/>
                      </a:cubicBezTo>
                      <a:cubicBezTo>
                        <a:pt x="4" y="239"/>
                        <a:pt x="4" y="235"/>
                        <a:pt x="3" y="233"/>
                      </a:cubicBezTo>
                      <a:cubicBezTo>
                        <a:pt x="2" y="231"/>
                        <a:pt x="2" y="228"/>
                        <a:pt x="2" y="227"/>
                      </a:cubicBezTo>
                      <a:cubicBezTo>
                        <a:pt x="1" y="226"/>
                        <a:pt x="1" y="225"/>
                        <a:pt x="1" y="223"/>
                      </a:cubicBezTo>
                      <a:cubicBezTo>
                        <a:pt x="1" y="221"/>
                        <a:pt x="2" y="220"/>
                        <a:pt x="1" y="219"/>
                      </a:cubicBezTo>
                      <a:cubicBezTo>
                        <a:pt x="0" y="218"/>
                        <a:pt x="1" y="216"/>
                        <a:pt x="1" y="216"/>
                      </a:cubicBezTo>
                      <a:cubicBezTo>
                        <a:pt x="1" y="216"/>
                        <a:pt x="2" y="217"/>
                        <a:pt x="1" y="215"/>
                      </a:cubicBezTo>
                      <a:cubicBezTo>
                        <a:pt x="1" y="214"/>
                        <a:pt x="1" y="213"/>
                        <a:pt x="2" y="212"/>
                      </a:cubicBezTo>
                      <a:cubicBezTo>
                        <a:pt x="3" y="210"/>
                        <a:pt x="9" y="200"/>
                        <a:pt x="9" y="200"/>
                      </a:cubicBezTo>
                      <a:cubicBezTo>
                        <a:pt x="10" y="194"/>
                        <a:pt x="11" y="192"/>
                        <a:pt x="11" y="191"/>
                      </a:cubicBezTo>
                      <a:cubicBezTo>
                        <a:pt x="12" y="191"/>
                        <a:pt x="12" y="190"/>
                        <a:pt x="12" y="189"/>
                      </a:cubicBezTo>
                      <a:cubicBezTo>
                        <a:pt x="12" y="187"/>
                        <a:pt x="12" y="186"/>
                        <a:pt x="13" y="185"/>
                      </a:cubicBezTo>
                      <a:cubicBezTo>
                        <a:pt x="13" y="184"/>
                        <a:pt x="14" y="181"/>
                        <a:pt x="14" y="181"/>
                      </a:cubicBezTo>
                      <a:cubicBezTo>
                        <a:pt x="14" y="180"/>
                        <a:pt x="14" y="179"/>
                        <a:pt x="14" y="179"/>
                      </a:cubicBezTo>
                      <a:cubicBezTo>
                        <a:pt x="16" y="177"/>
                        <a:pt x="17" y="176"/>
                        <a:pt x="17" y="176"/>
                      </a:cubicBezTo>
                      <a:cubicBezTo>
                        <a:pt x="17" y="174"/>
                        <a:pt x="17" y="174"/>
                        <a:pt x="18" y="172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20" y="168"/>
                        <a:pt x="22" y="162"/>
                        <a:pt x="22" y="161"/>
                      </a:cubicBezTo>
                      <a:cubicBezTo>
                        <a:pt x="22" y="159"/>
                        <a:pt x="26" y="152"/>
                        <a:pt x="28" y="151"/>
                      </a:cubicBezTo>
                      <a:cubicBezTo>
                        <a:pt x="30" y="149"/>
                        <a:pt x="32" y="143"/>
                        <a:pt x="32" y="140"/>
                      </a:cubicBezTo>
                      <a:cubicBezTo>
                        <a:pt x="32" y="140"/>
                        <a:pt x="24" y="149"/>
                        <a:pt x="23" y="150"/>
                      </a:cubicBezTo>
                      <a:cubicBezTo>
                        <a:pt x="23" y="150"/>
                        <a:pt x="21" y="155"/>
                        <a:pt x="20" y="156"/>
                      </a:cubicBezTo>
                      <a:cubicBezTo>
                        <a:pt x="19" y="157"/>
                        <a:pt x="19" y="159"/>
                        <a:pt x="18" y="161"/>
                      </a:cubicBezTo>
                      <a:cubicBezTo>
                        <a:pt x="16" y="165"/>
                        <a:pt x="16" y="165"/>
                        <a:pt x="16" y="165"/>
                      </a:cubicBezTo>
                      <a:cubicBezTo>
                        <a:pt x="16" y="165"/>
                        <a:pt x="14" y="170"/>
                        <a:pt x="12" y="171"/>
                      </a:cubicBezTo>
                      <a:cubicBezTo>
                        <a:pt x="10" y="173"/>
                        <a:pt x="8" y="179"/>
                        <a:pt x="8" y="181"/>
                      </a:cubicBezTo>
                      <a:cubicBezTo>
                        <a:pt x="7" y="184"/>
                        <a:pt x="7" y="186"/>
                        <a:pt x="7" y="186"/>
                      </a:cubicBezTo>
                      <a:cubicBezTo>
                        <a:pt x="7" y="186"/>
                        <a:pt x="5" y="188"/>
                        <a:pt x="4" y="187"/>
                      </a:cubicBezTo>
                      <a:cubicBezTo>
                        <a:pt x="4" y="186"/>
                        <a:pt x="5" y="182"/>
                        <a:pt x="6" y="179"/>
                      </a:cubicBezTo>
                      <a:cubicBezTo>
                        <a:pt x="6" y="179"/>
                        <a:pt x="7" y="177"/>
                        <a:pt x="7" y="175"/>
                      </a:cubicBezTo>
                      <a:cubicBezTo>
                        <a:pt x="6" y="174"/>
                        <a:pt x="12" y="167"/>
                        <a:pt x="14" y="163"/>
                      </a:cubicBezTo>
                      <a:cubicBezTo>
                        <a:pt x="15" y="156"/>
                        <a:pt x="15" y="156"/>
                        <a:pt x="15" y="156"/>
                      </a:cubicBezTo>
                      <a:cubicBezTo>
                        <a:pt x="19" y="155"/>
                        <a:pt x="19" y="155"/>
                        <a:pt x="19" y="155"/>
                      </a:cubicBezTo>
                      <a:cubicBezTo>
                        <a:pt x="19" y="155"/>
                        <a:pt x="21" y="149"/>
                        <a:pt x="22" y="146"/>
                      </a:cubicBezTo>
                      <a:cubicBezTo>
                        <a:pt x="24" y="144"/>
                        <a:pt x="27" y="140"/>
                        <a:pt x="28" y="138"/>
                      </a:cubicBezTo>
                      <a:cubicBezTo>
                        <a:pt x="29" y="136"/>
                        <a:pt x="33" y="131"/>
                        <a:pt x="37" y="124"/>
                      </a:cubicBezTo>
                      <a:cubicBezTo>
                        <a:pt x="37" y="124"/>
                        <a:pt x="38" y="120"/>
                        <a:pt x="38" y="118"/>
                      </a:cubicBezTo>
                      <a:cubicBezTo>
                        <a:pt x="39" y="116"/>
                        <a:pt x="42" y="114"/>
                        <a:pt x="43" y="112"/>
                      </a:cubicBezTo>
                      <a:cubicBezTo>
                        <a:pt x="44" y="110"/>
                        <a:pt x="49" y="107"/>
                        <a:pt x="53" y="104"/>
                      </a:cubicBezTo>
                      <a:cubicBezTo>
                        <a:pt x="52" y="102"/>
                        <a:pt x="52" y="102"/>
                        <a:pt x="52" y="102"/>
                      </a:cubicBezTo>
                      <a:cubicBezTo>
                        <a:pt x="52" y="102"/>
                        <a:pt x="53" y="102"/>
                        <a:pt x="56" y="100"/>
                      </a:cubicBezTo>
                      <a:cubicBezTo>
                        <a:pt x="57" y="97"/>
                        <a:pt x="58" y="97"/>
                        <a:pt x="61" y="95"/>
                      </a:cubicBezTo>
                      <a:cubicBezTo>
                        <a:pt x="62" y="93"/>
                        <a:pt x="67" y="91"/>
                        <a:pt x="67" y="91"/>
                      </a:cubicBezTo>
                      <a:cubicBezTo>
                        <a:pt x="69" y="91"/>
                        <a:pt x="82" y="83"/>
                        <a:pt x="85" y="83"/>
                      </a:cubicBezTo>
                      <a:cubicBezTo>
                        <a:pt x="87" y="82"/>
                        <a:pt x="94" y="77"/>
                        <a:pt x="97" y="74"/>
                      </a:cubicBezTo>
                      <a:cubicBezTo>
                        <a:pt x="100" y="70"/>
                        <a:pt x="99" y="74"/>
                        <a:pt x="98" y="78"/>
                      </a:cubicBezTo>
                      <a:cubicBezTo>
                        <a:pt x="98" y="78"/>
                        <a:pt x="104" y="73"/>
                        <a:pt x="106" y="72"/>
                      </a:cubicBezTo>
                      <a:cubicBezTo>
                        <a:pt x="109" y="71"/>
                        <a:pt x="112" y="65"/>
                        <a:pt x="113" y="63"/>
                      </a:cubicBezTo>
                      <a:cubicBezTo>
                        <a:pt x="114" y="61"/>
                        <a:pt x="134" y="52"/>
                        <a:pt x="137" y="51"/>
                      </a:cubicBezTo>
                      <a:cubicBezTo>
                        <a:pt x="140" y="50"/>
                        <a:pt x="139" y="49"/>
                        <a:pt x="137" y="48"/>
                      </a:cubicBezTo>
                      <a:cubicBezTo>
                        <a:pt x="137" y="48"/>
                        <a:pt x="139" y="48"/>
                        <a:pt x="142" y="47"/>
                      </a:cubicBezTo>
                      <a:cubicBezTo>
                        <a:pt x="144" y="46"/>
                        <a:pt x="151" y="42"/>
                        <a:pt x="155" y="42"/>
                      </a:cubicBezTo>
                      <a:cubicBezTo>
                        <a:pt x="159" y="41"/>
                        <a:pt x="157" y="40"/>
                        <a:pt x="155" y="40"/>
                      </a:cubicBezTo>
                      <a:cubicBezTo>
                        <a:pt x="153" y="39"/>
                        <a:pt x="148" y="41"/>
                        <a:pt x="150" y="40"/>
                      </a:cubicBezTo>
                      <a:cubicBezTo>
                        <a:pt x="152" y="39"/>
                        <a:pt x="157" y="35"/>
                        <a:pt x="159" y="35"/>
                      </a:cubicBezTo>
                      <a:cubicBezTo>
                        <a:pt x="161" y="35"/>
                        <a:pt x="163" y="32"/>
                        <a:pt x="164" y="30"/>
                      </a:cubicBezTo>
                      <a:cubicBezTo>
                        <a:pt x="165" y="28"/>
                        <a:pt x="173" y="26"/>
                        <a:pt x="175" y="25"/>
                      </a:cubicBezTo>
                      <a:cubicBezTo>
                        <a:pt x="175" y="25"/>
                        <a:pt x="173" y="24"/>
                        <a:pt x="171" y="24"/>
                      </a:cubicBezTo>
                      <a:cubicBezTo>
                        <a:pt x="170" y="24"/>
                        <a:pt x="169" y="23"/>
                        <a:pt x="169" y="21"/>
                      </a:cubicBezTo>
                      <a:cubicBezTo>
                        <a:pt x="170" y="19"/>
                        <a:pt x="168" y="19"/>
                        <a:pt x="164" y="15"/>
                      </a:cubicBezTo>
                      <a:cubicBezTo>
                        <a:pt x="164" y="15"/>
                        <a:pt x="164" y="14"/>
                        <a:pt x="166" y="14"/>
                      </a:cubicBezTo>
                      <a:cubicBezTo>
                        <a:pt x="168" y="14"/>
                        <a:pt x="171" y="14"/>
                        <a:pt x="173" y="16"/>
                      </a:cubicBezTo>
                      <a:cubicBezTo>
                        <a:pt x="174" y="17"/>
                        <a:pt x="180" y="14"/>
                        <a:pt x="181" y="12"/>
                      </a:cubicBezTo>
                      <a:cubicBezTo>
                        <a:pt x="183" y="10"/>
                        <a:pt x="191" y="9"/>
                        <a:pt x="194" y="10"/>
                      </a:cubicBezTo>
                      <a:cubicBezTo>
                        <a:pt x="198" y="11"/>
                        <a:pt x="196" y="10"/>
                        <a:pt x="200" y="9"/>
                      </a:cubicBezTo>
                      <a:cubicBezTo>
                        <a:pt x="200" y="9"/>
                        <a:pt x="200" y="12"/>
                        <a:pt x="201" y="13"/>
                      </a:cubicBezTo>
                      <a:cubicBezTo>
                        <a:pt x="202" y="15"/>
                        <a:pt x="206" y="14"/>
                        <a:pt x="208" y="13"/>
                      </a:cubicBezTo>
                      <a:cubicBezTo>
                        <a:pt x="210" y="12"/>
                        <a:pt x="211" y="11"/>
                        <a:pt x="212" y="11"/>
                      </a:cubicBezTo>
                      <a:cubicBezTo>
                        <a:pt x="214" y="10"/>
                        <a:pt x="220" y="10"/>
                        <a:pt x="220" y="10"/>
                      </a:cubicBezTo>
                      <a:cubicBezTo>
                        <a:pt x="219" y="11"/>
                        <a:pt x="220" y="13"/>
                        <a:pt x="218" y="13"/>
                      </a:cubicBezTo>
                      <a:cubicBezTo>
                        <a:pt x="217" y="14"/>
                        <a:pt x="212" y="16"/>
                        <a:pt x="212" y="16"/>
                      </a:cubicBezTo>
                      <a:cubicBezTo>
                        <a:pt x="218" y="16"/>
                        <a:pt x="218" y="16"/>
                        <a:pt x="218" y="16"/>
                      </a:cubicBezTo>
                      <a:cubicBezTo>
                        <a:pt x="221" y="14"/>
                        <a:pt x="222" y="15"/>
                        <a:pt x="224" y="15"/>
                      </a:cubicBezTo>
                      <a:cubicBezTo>
                        <a:pt x="225" y="15"/>
                        <a:pt x="228" y="16"/>
                        <a:pt x="228" y="15"/>
                      </a:cubicBezTo>
                      <a:cubicBezTo>
                        <a:pt x="232" y="18"/>
                        <a:pt x="232" y="18"/>
                        <a:pt x="232" y="20"/>
                      </a:cubicBezTo>
                      <a:cubicBezTo>
                        <a:pt x="232" y="21"/>
                        <a:pt x="231" y="23"/>
                        <a:pt x="229" y="23"/>
                      </a:cubicBezTo>
                      <a:cubicBezTo>
                        <a:pt x="227" y="22"/>
                        <a:pt x="224" y="23"/>
                        <a:pt x="224" y="24"/>
                      </a:cubicBezTo>
                      <a:cubicBezTo>
                        <a:pt x="223" y="24"/>
                        <a:pt x="218" y="28"/>
                        <a:pt x="216" y="29"/>
                      </a:cubicBezTo>
                      <a:cubicBezTo>
                        <a:pt x="213" y="31"/>
                        <a:pt x="211" y="32"/>
                        <a:pt x="210" y="33"/>
                      </a:cubicBezTo>
                      <a:cubicBezTo>
                        <a:pt x="209" y="35"/>
                        <a:pt x="205" y="37"/>
                        <a:pt x="205" y="37"/>
                      </a:cubicBezTo>
                      <a:cubicBezTo>
                        <a:pt x="206" y="37"/>
                        <a:pt x="206" y="37"/>
                        <a:pt x="206" y="37"/>
                      </a:cubicBezTo>
                      <a:cubicBezTo>
                        <a:pt x="208" y="37"/>
                        <a:pt x="208" y="37"/>
                        <a:pt x="210" y="38"/>
                      </a:cubicBezTo>
                      <a:cubicBezTo>
                        <a:pt x="211" y="40"/>
                        <a:pt x="214" y="42"/>
                        <a:pt x="214" y="42"/>
                      </a:cubicBezTo>
                      <a:cubicBezTo>
                        <a:pt x="212" y="47"/>
                        <a:pt x="208" y="52"/>
                        <a:pt x="207" y="55"/>
                      </a:cubicBezTo>
                      <a:cubicBezTo>
                        <a:pt x="207" y="57"/>
                        <a:pt x="205" y="58"/>
                        <a:pt x="205" y="58"/>
                      </a:cubicBezTo>
                      <a:cubicBezTo>
                        <a:pt x="202" y="57"/>
                        <a:pt x="201" y="57"/>
                        <a:pt x="201" y="59"/>
                      </a:cubicBezTo>
                      <a:cubicBezTo>
                        <a:pt x="202" y="61"/>
                        <a:pt x="202" y="61"/>
                        <a:pt x="202" y="61"/>
                      </a:cubicBezTo>
                      <a:cubicBezTo>
                        <a:pt x="205" y="63"/>
                        <a:pt x="212" y="66"/>
                        <a:pt x="212" y="66"/>
                      </a:cubicBezTo>
                      <a:cubicBezTo>
                        <a:pt x="209" y="67"/>
                        <a:pt x="209" y="68"/>
                        <a:pt x="209" y="69"/>
                      </a:cubicBezTo>
                      <a:cubicBezTo>
                        <a:pt x="208" y="69"/>
                        <a:pt x="208" y="72"/>
                        <a:pt x="208" y="72"/>
                      </a:cubicBezTo>
                      <a:cubicBezTo>
                        <a:pt x="211" y="73"/>
                        <a:pt x="215" y="77"/>
                        <a:pt x="212" y="81"/>
                      </a:cubicBezTo>
                      <a:cubicBezTo>
                        <a:pt x="216" y="80"/>
                        <a:pt x="221" y="81"/>
                        <a:pt x="222" y="80"/>
                      </a:cubicBezTo>
                      <a:cubicBezTo>
                        <a:pt x="222" y="79"/>
                        <a:pt x="224" y="78"/>
                        <a:pt x="224" y="78"/>
                      </a:cubicBezTo>
                      <a:cubicBezTo>
                        <a:pt x="224" y="76"/>
                        <a:pt x="224" y="74"/>
                        <a:pt x="224" y="74"/>
                      </a:cubicBezTo>
                      <a:cubicBezTo>
                        <a:pt x="228" y="74"/>
                        <a:pt x="229" y="74"/>
                        <a:pt x="230" y="73"/>
                      </a:cubicBezTo>
                      <a:cubicBezTo>
                        <a:pt x="233" y="72"/>
                        <a:pt x="233" y="74"/>
                        <a:pt x="235" y="73"/>
                      </a:cubicBezTo>
                      <a:cubicBezTo>
                        <a:pt x="236" y="71"/>
                        <a:pt x="239" y="71"/>
                        <a:pt x="240" y="70"/>
                      </a:cubicBezTo>
                      <a:cubicBezTo>
                        <a:pt x="242" y="69"/>
                        <a:pt x="243" y="67"/>
                        <a:pt x="245" y="69"/>
                      </a:cubicBezTo>
                      <a:cubicBezTo>
                        <a:pt x="246" y="71"/>
                        <a:pt x="247" y="74"/>
                        <a:pt x="245" y="73"/>
                      </a:cubicBezTo>
                      <a:cubicBezTo>
                        <a:pt x="244" y="72"/>
                        <a:pt x="240" y="73"/>
                        <a:pt x="239" y="73"/>
                      </a:cubicBezTo>
                      <a:cubicBezTo>
                        <a:pt x="238" y="74"/>
                        <a:pt x="234" y="73"/>
                        <a:pt x="234" y="74"/>
                      </a:cubicBezTo>
                      <a:cubicBezTo>
                        <a:pt x="233" y="75"/>
                        <a:pt x="231" y="80"/>
                        <a:pt x="229" y="79"/>
                      </a:cubicBezTo>
                      <a:cubicBezTo>
                        <a:pt x="228" y="79"/>
                        <a:pt x="226" y="81"/>
                        <a:pt x="226" y="81"/>
                      </a:cubicBezTo>
                      <a:cubicBezTo>
                        <a:pt x="223" y="85"/>
                        <a:pt x="223" y="85"/>
                        <a:pt x="223" y="85"/>
                      </a:cubicBezTo>
                      <a:cubicBezTo>
                        <a:pt x="227" y="84"/>
                        <a:pt x="226" y="84"/>
                        <a:pt x="228" y="85"/>
                      </a:cubicBezTo>
                      <a:cubicBezTo>
                        <a:pt x="230" y="87"/>
                        <a:pt x="233" y="87"/>
                        <a:pt x="235" y="86"/>
                      </a:cubicBezTo>
                      <a:cubicBezTo>
                        <a:pt x="236" y="85"/>
                        <a:pt x="236" y="88"/>
                        <a:pt x="236" y="88"/>
                      </a:cubicBezTo>
                      <a:cubicBezTo>
                        <a:pt x="236" y="88"/>
                        <a:pt x="236" y="89"/>
                        <a:pt x="236" y="91"/>
                      </a:cubicBezTo>
                      <a:cubicBezTo>
                        <a:pt x="235" y="93"/>
                        <a:pt x="233" y="96"/>
                        <a:pt x="231" y="96"/>
                      </a:cubicBezTo>
                      <a:cubicBezTo>
                        <a:pt x="230" y="96"/>
                        <a:pt x="228" y="96"/>
                        <a:pt x="226" y="97"/>
                      </a:cubicBezTo>
                      <a:cubicBezTo>
                        <a:pt x="224" y="98"/>
                        <a:pt x="222" y="97"/>
                        <a:pt x="222" y="96"/>
                      </a:cubicBezTo>
                      <a:cubicBezTo>
                        <a:pt x="222" y="94"/>
                        <a:pt x="218" y="91"/>
                        <a:pt x="217" y="92"/>
                      </a:cubicBezTo>
                      <a:cubicBezTo>
                        <a:pt x="215" y="93"/>
                        <a:pt x="211" y="93"/>
                        <a:pt x="211" y="93"/>
                      </a:cubicBezTo>
                      <a:cubicBezTo>
                        <a:pt x="211" y="93"/>
                        <a:pt x="212" y="90"/>
                        <a:pt x="211" y="93"/>
                      </a:cubicBezTo>
                      <a:cubicBezTo>
                        <a:pt x="210" y="96"/>
                        <a:pt x="207" y="97"/>
                        <a:pt x="207" y="97"/>
                      </a:cubicBezTo>
                      <a:cubicBezTo>
                        <a:pt x="205" y="95"/>
                        <a:pt x="204" y="95"/>
                        <a:pt x="202" y="95"/>
                      </a:cubicBezTo>
                      <a:cubicBezTo>
                        <a:pt x="201" y="96"/>
                        <a:pt x="198" y="95"/>
                        <a:pt x="198" y="95"/>
                      </a:cubicBezTo>
                      <a:cubicBezTo>
                        <a:pt x="198" y="95"/>
                        <a:pt x="194" y="95"/>
                        <a:pt x="192" y="96"/>
                      </a:cubicBezTo>
                      <a:cubicBezTo>
                        <a:pt x="188" y="96"/>
                        <a:pt x="186" y="95"/>
                        <a:pt x="186" y="95"/>
                      </a:cubicBezTo>
                      <a:cubicBezTo>
                        <a:pt x="183" y="97"/>
                        <a:pt x="181" y="100"/>
                        <a:pt x="179" y="99"/>
                      </a:cubicBezTo>
                      <a:cubicBezTo>
                        <a:pt x="178" y="99"/>
                        <a:pt x="174" y="104"/>
                        <a:pt x="174" y="104"/>
                      </a:cubicBezTo>
                      <a:cubicBezTo>
                        <a:pt x="176" y="104"/>
                        <a:pt x="175" y="105"/>
                        <a:pt x="174" y="106"/>
                      </a:cubicBezTo>
                      <a:cubicBezTo>
                        <a:pt x="173" y="107"/>
                        <a:pt x="168" y="110"/>
                        <a:pt x="168" y="110"/>
                      </a:cubicBezTo>
                      <a:cubicBezTo>
                        <a:pt x="172" y="110"/>
                        <a:pt x="173" y="111"/>
                        <a:pt x="173" y="114"/>
                      </a:cubicBezTo>
                      <a:cubicBezTo>
                        <a:pt x="173" y="116"/>
                        <a:pt x="175" y="121"/>
                        <a:pt x="174" y="123"/>
                      </a:cubicBezTo>
                      <a:cubicBezTo>
                        <a:pt x="174" y="125"/>
                        <a:pt x="174" y="127"/>
                        <a:pt x="175" y="128"/>
                      </a:cubicBezTo>
                      <a:cubicBezTo>
                        <a:pt x="177" y="129"/>
                        <a:pt x="180" y="133"/>
                        <a:pt x="180" y="133"/>
                      </a:cubicBezTo>
                      <a:cubicBezTo>
                        <a:pt x="174" y="134"/>
                        <a:pt x="174" y="138"/>
                        <a:pt x="173" y="139"/>
                      </a:cubicBezTo>
                      <a:cubicBezTo>
                        <a:pt x="173" y="140"/>
                        <a:pt x="170" y="143"/>
                        <a:pt x="170" y="144"/>
                      </a:cubicBezTo>
                      <a:cubicBezTo>
                        <a:pt x="171" y="146"/>
                        <a:pt x="169" y="149"/>
                        <a:pt x="171" y="151"/>
                      </a:cubicBezTo>
                      <a:cubicBezTo>
                        <a:pt x="173" y="152"/>
                        <a:pt x="173" y="152"/>
                        <a:pt x="173" y="152"/>
                      </a:cubicBezTo>
                      <a:cubicBezTo>
                        <a:pt x="174" y="152"/>
                        <a:pt x="177" y="149"/>
                        <a:pt x="179" y="150"/>
                      </a:cubicBezTo>
                      <a:cubicBezTo>
                        <a:pt x="178" y="148"/>
                        <a:pt x="178" y="148"/>
                        <a:pt x="179" y="145"/>
                      </a:cubicBezTo>
                      <a:cubicBezTo>
                        <a:pt x="181" y="143"/>
                        <a:pt x="181" y="140"/>
                        <a:pt x="183" y="140"/>
                      </a:cubicBezTo>
                      <a:cubicBezTo>
                        <a:pt x="185" y="140"/>
                        <a:pt x="187" y="139"/>
                        <a:pt x="187" y="139"/>
                      </a:cubicBezTo>
                      <a:cubicBezTo>
                        <a:pt x="191" y="140"/>
                        <a:pt x="195" y="139"/>
                        <a:pt x="195" y="139"/>
                      </a:cubicBezTo>
                      <a:cubicBezTo>
                        <a:pt x="197" y="139"/>
                        <a:pt x="197" y="139"/>
                        <a:pt x="197" y="139"/>
                      </a:cubicBezTo>
                      <a:cubicBezTo>
                        <a:pt x="199" y="134"/>
                        <a:pt x="199" y="135"/>
                        <a:pt x="200" y="132"/>
                      </a:cubicBezTo>
                      <a:cubicBezTo>
                        <a:pt x="201" y="129"/>
                        <a:pt x="202" y="130"/>
                        <a:pt x="201" y="128"/>
                      </a:cubicBezTo>
                      <a:cubicBezTo>
                        <a:pt x="201" y="126"/>
                        <a:pt x="200" y="125"/>
                        <a:pt x="200" y="125"/>
                      </a:cubicBezTo>
                      <a:cubicBezTo>
                        <a:pt x="203" y="126"/>
                        <a:pt x="204" y="126"/>
                        <a:pt x="206" y="126"/>
                      </a:cubicBezTo>
                      <a:cubicBezTo>
                        <a:pt x="207" y="126"/>
                        <a:pt x="208" y="123"/>
                        <a:pt x="208" y="123"/>
                      </a:cubicBezTo>
                      <a:cubicBezTo>
                        <a:pt x="209" y="121"/>
                        <a:pt x="210" y="120"/>
                        <a:pt x="212" y="119"/>
                      </a:cubicBezTo>
                      <a:cubicBezTo>
                        <a:pt x="213" y="118"/>
                        <a:pt x="218" y="115"/>
                        <a:pt x="218" y="115"/>
                      </a:cubicBezTo>
                      <a:cubicBezTo>
                        <a:pt x="218" y="117"/>
                        <a:pt x="220" y="120"/>
                        <a:pt x="222" y="120"/>
                      </a:cubicBezTo>
                      <a:cubicBezTo>
                        <a:pt x="224" y="120"/>
                        <a:pt x="225" y="120"/>
                        <a:pt x="224" y="122"/>
                      </a:cubicBezTo>
                      <a:cubicBezTo>
                        <a:pt x="224" y="123"/>
                        <a:pt x="223" y="126"/>
                        <a:pt x="224" y="128"/>
                      </a:cubicBezTo>
                      <a:cubicBezTo>
                        <a:pt x="225" y="129"/>
                        <a:pt x="227" y="130"/>
                        <a:pt x="227" y="130"/>
                      </a:cubicBezTo>
                      <a:cubicBezTo>
                        <a:pt x="225" y="134"/>
                        <a:pt x="224" y="137"/>
                        <a:pt x="223" y="137"/>
                      </a:cubicBezTo>
                      <a:cubicBezTo>
                        <a:pt x="222" y="137"/>
                        <a:pt x="219" y="138"/>
                        <a:pt x="219" y="138"/>
                      </a:cubicBezTo>
                      <a:cubicBezTo>
                        <a:pt x="223" y="142"/>
                        <a:pt x="223" y="141"/>
                        <a:pt x="225" y="142"/>
                      </a:cubicBezTo>
                      <a:cubicBezTo>
                        <a:pt x="228" y="142"/>
                        <a:pt x="232" y="142"/>
                        <a:pt x="232" y="142"/>
                      </a:cubicBezTo>
                      <a:cubicBezTo>
                        <a:pt x="232" y="142"/>
                        <a:pt x="235" y="140"/>
                        <a:pt x="236" y="139"/>
                      </a:cubicBezTo>
                      <a:cubicBezTo>
                        <a:pt x="238" y="141"/>
                        <a:pt x="237" y="144"/>
                        <a:pt x="236" y="145"/>
                      </a:cubicBezTo>
                      <a:cubicBezTo>
                        <a:pt x="235" y="146"/>
                        <a:pt x="234" y="147"/>
                        <a:pt x="234" y="147"/>
                      </a:cubicBezTo>
                      <a:cubicBezTo>
                        <a:pt x="236" y="149"/>
                        <a:pt x="236" y="149"/>
                        <a:pt x="236" y="149"/>
                      </a:cubicBezTo>
                      <a:cubicBezTo>
                        <a:pt x="234" y="151"/>
                        <a:pt x="233" y="153"/>
                        <a:pt x="234" y="154"/>
                      </a:cubicBezTo>
                      <a:cubicBezTo>
                        <a:pt x="235" y="156"/>
                        <a:pt x="231" y="159"/>
                        <a:pt x="231" y="159"/>
                      </a:cubicBezTo>
                      <a:cubicBezTo>
                        <a:pt x="235" y="162"/>
                        <a:pt x="236" y="165"/>
                        <a:pt x="237" y="168"/>
                      </a:cubicBezTo>
                      <a:cubicBezTo>
                        <a:pt x="239" y="170"/>
                        <a:pt x="241" y="172"/>
                        <a:pt x="241" y="172"/>
                      </a:cubicBezTo>
                      <a:cubicBezTo>
                        <a:pt x="236" y="170"/>
                        <a:pt x="235" y="170"/>
                        <a:pt x="233" y="171"/>
                      </a:cubicBezTo>
                      <a:cubicBezTo>
                        <a:pt x="231" y="171"/>
                        <a:pt x="227" y="170"/>
                        <a:pt x="227" y="170"/>
                      </a:cubicBezTo>
                      <a:cubicBezTo>
                        <a:pt x="227" y="172"/>
                        <a:pt x="229" y="173"/>
                        <a:pt x="231" y="173"/>
                      </a:cubicBezTo>
                      <a:cubicBezTo>
                        <a:pt x="232" y="173"/>
                        <a:pt x="234" y="172"/>
                        <a:pt x="237" y="173"/>
                      </a:cubicBezTo>
                      <a:cubicBezTo>
                        <a:pt x="239" y="173"/>
                        <a:pt x="239" y="174"/>
                        <a:pt x="240" y="176"/>
                      </a:cubicBezTo>
                      <a:cubicBezTo>
                        <a:pt x="241" y="177"/>
                        <a:pt x="241" y="180"/>
                        <a:pt x="240" y="181"/>
                      </a:cubicBezTo>
                      <a:cubicBezTo>
                        <a:pt x="239" y="183"/>
                        <a:pt x="237" y="187"/>
                        <a:pt x="235" y="186"/>
                      </a:cubicBezTo>
                      <a:cubicBezTo>
                        <a:pt x="233" y="184"/>
                        <a:pt x="231" y="183"/>
                        <a:pt x="229" y="184"/>
                      </a:cubicBezTo>
                      <a:cubicBezTo>
                        <a:pt x="227" y="186"/>
                        <a:pt x="223" y="186"/>
                        <a:pt x="222" y="186"/>
                      </a:cubicBezTo>
                      <a:cubicBezTo>
                        <a:pt x="221" y="186"/>
                        <a:pt x="214" y="183"/>
                        <a:pt x="214" y="183"/>
                      </a:cubicBezTo>
                      <a:cubicBezTo>
                        <a:pt x="214" y="183"/>
                        <a:pt x="211" y="179"/>
                        <a:pt x="208" y="179"/>
                      </a:cubicBezTo>
                      <a:cubicBezTo>
                        <a:pt x="205" y="179"/>
                        <a:pt x="203" y="177"/>
                        <a:pt x="203" y="177"/>
                      </a:cubicBezTo>
                      <a:cubicBezTo>
                        <a:pt x="201" y="176"/>
                        <a:pt x="201" y="176"/>
                        <a:pt x="200" y="178"/>
                      </a:cubicBezTo>
                      <a:cubicBezTo>
                        <a:pt x="198" y="180"/>
                        <a:pt x="194" y="180"/>
                        <a:pt x="193" y="179"/>
                      </a:cubicBezTo>
                      <a:cubicBezTo>
                        <a:pt x="192" y="179"/>
                        <a:pt x="188" y="180"/>
                        <a:pt x="188" y="180"/>
                      </a:cubicBezTo>
                      <a:cubicBezTo>
                        <a:pt x="194" y="182"/>
                        <a:pt x="193" y="183"/>
                        <a:pt x="196" y="182"/>
                      </a:cubicBezTo>
                      <a:cubicBezTo>
                        <a:pt x="200" y="182"/>
                        <a:pt x="204" y="182"/>
                        <a:pt x="204" y="184"/>
                      </a:cubicBezTo>
                      <a:cubicBezTo>
                        <a:pt x="204" y="185"/>
                        <a:pt x="202" y="188"/>
                        <a:pt x="201" y="187"/>
                      </a:cubicBezTo>
                      <a:cubicBezTo>
                        <a:pt x="199" y="186"/>
                        <a:pt x="196" y="186"/>
                        <a:pt x="196" y="186"/>
                      </a:cubicBezTo>
                      <a:cubicBezTo>
                        <a:pt x="199" y="188"/>
                        <a:pt x="200" y="190"/>
                        <a:pt x="198" y="191"/>
                      </a:cubicBezTo>
                      <a:cubicBezTo>
                        <a:pt x="197" y="192"/>
                        <a:pt x="196" y="196"/>
                        <a:pt x="196" y="196"/>
                      </a:cubicBezTo>
                      <a:cubicBezTo>
                        <a:pt x="196" y="196"/>
                        <a:pt x="196" y="200"/>
                        <a:pt x="198" y="200"/>
                      </a:cubicBezTo>
                      <a:cubicBezTo>
                        <a:pt x="199" y="200"/>
                        <a:pt x="203" y="204"/>
                        <a:pt x="204" y="204"/>
                      </a:cubicBezTo>
                      <a:cubicBezTo>
                        <a:pt x="205" y="204"/>
                        <a:pt x="205" y="207"/>
                        <a:pt x="206" y="207"/>
                      </a:cubicBezTo>
                      <a:cubicBezTo>
                        <a:pt x="206" y="208"/>
                        <a:pt x="208" y="208"/>
                        <a:pt x="202" y="207"/>
                      </a:cubicBezTo>
                      <a:cubicBezTo>
                        <a:pt x="197" y="206"/>
                        <a:pt x="194" y="204"/>
                        <a:pt x="191" y="206"/>
                      </a:cubicBezTo>
                      <a:cubicBezTo>
                        <a:pt x="189" y="208"/>
                        <a:pt x="186" y="210"/>
                        <a:pt x="186" y="208"/>
                      </a:cubicBezTo>
                      <a:cubicBezTo>
                        <a:pt x="186" y="206"/>
                        <a:pt x="186" y="203"/>
                        <a:pt x="188" y="203"/>
                      </a:cubicBezTo>
                      <a:cubicBezTo>
                        <a:pt x="190" y="203"/>
                        <a:pt x="196" y="203"/>
                        <a:pt x="196" y="203"/>
                      </a:cubicBezTo>
                      <a:cubicBezTo>
                        <a:pt x="194" y="200"/>
                        <a:pt x="190" y="198"/>
                        <a:pt x="187" y="198"/>
                      </a:cubicBezTo>
                      <a:cubicBezTo>
                        <a:pt x="186" y="198"/>
                        <a:pt x="184" y="198"/>
                        <a:pt x="184" y="200"/>
                      </a:cubicBezTo>
                      <a:cubicBezTo>
                        <a:pt x="184" y="200"/>
                        <a:pt x="181" y="200"/>
                        <a:pt x="180" y="200"/>
                      </a:cubicBezTo>
                      <a:cubicBezTo>
                        <a:pt x="179" y="199"/>
                        <a:pt x="177" y="199"/>
                        <a:pt x="176" y="199"/>
                      </a:cubicBezTo>
                      <a:cubicBezTo>
                        <a:pt x="175" y="199"/>
                        <a:pt x="173" y="199"/>
                        <a:pt x="171" y="198"/>
                      </a:cubicBezTo>
                      <a:cubicBezTo>
                        <a:pt x="170" y="198"/>
                        <a:pt x="169" y="199"/>
                        <a:pt x="168" y="200"/>
                      </a:cubicBezTo>
                      <a:cubicBezTo>
                        <a:pt x="168" y="201"/>
                        <a:pt x="167" y="202"/>
                        <a:pt x="165" y="203"/>
                      </a:cubicBezTo>
                      <a:cubicBezTo>
                        <a:pt x="165" y="203"/>
                        <a:pt x="165" y="204"/>
                        <a:pt x="165" y="205"/>
                      </a:cubicBezTo>
                      <a:cubicBezTo>
                        <a:pt x="166" y="207"/>
                        <a:pt x="166" y="208"/>
                        <a:pt x="168" y="207"/>
                      </a:cubicBezTo>
                      <a:cubicBezTo>
                        <a:pt x="167" y="208"/>
                        <a:pt x="166" y="208"/>
                        <a:pt x="165" y="207"/>
                      </a:cubicBezTo>
                      <a:cubicBezTo>
                        <a:pt x="163" y="206"/>
                        <a:pt x="161" y="205"/>
                        <a:pt x="160" y="205"/>
                      </a:cubicBezTo>
                      <a:cubicBezTo>
                        <a:pt x="159" y="206"/>
                        <a:pt x="159" y="205"/>
                        <a:pt x="157" y="204"/>
                      </a:cubicBezTo>
                      <a:cubicBezTo>
                        <a:pt x="156" y="203"/>
                        <a:pt x="156" y="204"/>
                        <a:pt x="155" y="203"/>
                      </a:cubicBezTo>
                      <a:cubicBezTo>
                        <a:pt x="155" y="203"/>
                        <a:pt x="151" y="203"/>
                        <a:pt x="150" y="204"/>
                      </a:cubicBezTo>
                      <a:cubicBezTo>
                        <a:pt x="150" y="204"/>
                        <a:pt x="149" y="206"/>
                        <a:pt x="149" y="206"/>
                      </a:cubicBezTo>
                      <a:cubicBezTo>
                        <a:pt x="149" y="207"/>
                        <a:pt x="147" y="208"/>
                        <a:pt x="146" y="208"/>
                      </a:cubicBezTo>
                      <a:cubicBezTo>
                        <a:pt x="145" y="208"/>
                        <a:pt x="144" y="209"/>
                        <a:pt x="142" y="210"/>
                      </a:cubicBezTo>
                      <a:cubicBezTo>
                        <a:pt x="142" y="210"/>
                        <a:pt x="143" y="207"/>
                        <a:pt x="142" y="206"/>
                      </a:cubicBezTo>
                      <a:cubicBezTo>
                        <a:pt x="142" y="206"/>
                        <a:pt x="141" y="208"/>
                        <a:pt x="141" y="209"/>
                      </a:cubicBezTo>
                      <a:cubicBezTo>
                        <a:pt x="141" y="210"/>
                        <a:pt x="140" y="211"/>
                        <a:pt x="140" y="212"/>
                      </a:cubicBezTo>
                      <a:cubicBezTo>
                        <a:pt x="139" y="213"/>
                        <a:pt x="138" y="212"/>
                        <a:pt x="137" y="214"/>
                      </a:cubicBezTo>
                      <a:cubicBezTo>
                        <a:pt x="135" y="215"/>
                        <a:pt x="135" y="214"/>
                        <a:pt x="134" y="213"/>
                      </a:cubicBezTo>
                      <a:cubicBezTo>
                        <a:pt x="133" y="212"/>
                        <a:pt x="135" y="212"/>
                        <a:pt x="135" y="211"/>
                      </a:cubicBezTo>
                      <a:cubicBezTo>
                        <a:pt x="136" y="210"/>
                        <a:pt x="137" y="208"/>
                        <a:pt x="137" y="208"/>
                      </a:cubicBezTo>
                      <a:cubicBezTo>
                        <a:pt x="137" y="208"/>
                        <a:pt x="138" y="207"/>
                        <a:pt x="140" y="206"/>
                      </a:cubicBezTo>
                      <a:cubicBezTo>
                        <a:pt x="141" y="205"/>
                        <a:pt x="141" y="205"/>
                        <a:pt x="139" y="205"/>
                      </a:cubicBezTo>
                      <a:cubicBezTo>
                        <a:pt x="138" y="205"/>
                        <a:pt x="138" y="205"/>
                        <a:pt x="137" y="206"/>
                      </a:cubicBezTo>
                      <a:cubicBezTo>
                        <a:pt x="137" y="207"/>
                        <a:pt x="137" y="207"/>
                        <a:pt x="136" y="208"/>
                      </a:cubicBezTo>
                      <a:cubicBezTo>
                        <a:pt x="135" y="209"/>
                        <a:pt x="135" y="210"/>
                        <a:pt x="135" y="209"/>
                      </a:cubicBezTo>
                      <a:cubicBezTo>
                        <a:pt x="135" y="209"/>
                        <a:pt x="134" y="208"/>
                        <a:pt x="133" y="206"/>
                      </a:cubicBezTo>
                      <a:cubicBezTo>
                        <a:pt x="133" y="206"/>
                        <a:pt x="134" y="210"/>
                        <a:pt x="134" y="211"/>
                      </a:cubicBezTo>
                      <a:cubicBezTo>
                        <a:pt x="134" y="212"/>
                        <a:pt x="132" y="213"/>
                        <a:pt x="130" y="215"/>
                      </a:cubicBezTo>
                      <a:cubicBezTo>
                        <a:pt x="130" y="215"/>
                        <a:pt x="131" y="215"/>
                        <a:pt x="132" y="216"/>
                      </a:cubicBezTo>
                      <a:cubicBezTo>
                        <a:pt x="132" y="218"/>
                        <a:pt x="131" y="218"/>
                        <a:pt x="129" y="222"/>
                      </a:cubicBezTo>
                      <a:cubicBezTo>
                        <a:pt x="129" y="222"/>
                        <a:pt x="124" y="224"/>
                        <a:pt x="123" y="224"/>
                      </a:cubicBezTo>
                      <a:cubicBezTo>
                        <a:pt x="121" y="225"/>
                        <a:pt x="116" y="225"/>
                        <a:pt x="112" y="225"/>
                      </a:cubicBezTo>
                      <a:cubicBezTo>
                        <a:pt x="108" y="225"/>
                        <a:pt x="104" y="223"/>
                        <a:pt x="101" y="226"/>
                      </a:cubicBezTo>
                      <a:cubicBezTo>
                        <a:pt x="99" y="228"/>
                        <a:pt x="101" y="226"/>
                        <a:pt x="101" y="226"/>
                      </a:cubicBezTo>
                      <a:cubicBezTo>
                        <a:pt x="101" y="226"/>
                        <a:pt x="98" y="228"/>
                        <a:pt x="95" y="230"/>
                      </a:cubicBezTo>
                      <a:cubicBezTo>
                        <a:pt x="95" y="230"/>
                        <a:pt x="94" y="232"/>
                        <a:pt x="93" y="234"/>
                      </a:cubicBezTo>
                      <a:cubicBezTo>
                        <a:pt x="93" y="235"/>
                        <a:pt x="90" y="244"/>
                        <a:pt x="88" y="249"/>
                      </a:cubicBezTo>
                      <a:cubicBezTo>
                        <a:pt x="87" y="254"/>
                        <a:pt x="86" y="251"/>
                        <a:pt x="85" y="254"/>
                      </a:cubicBezTo>
                      <a:cubicBezTo>
                        <a:pt x="84" y="256"/>
                        <a:pt x="83" y="257"/>
                        <a:pt x="81" y="257"/>
                      </a:cubicBezTo>
                      <a:cubicBezTo>
                        <a:pt x="78" y="257"/>
                        <a:pt x="77" y="254"/>
                        <a:pt x="80" y="250"/>
                      </a:cubicBezTo>
                      <a:cubicBezTo>
                        <a:pt x="80" y="250"/>
                        <a:pt x="82" y="240"/>
                        <a:pt x="82" y="240"/>
                      </a:cubicBezTo>
                      <a:cubicBezTo>
                        <a:pt x="82" y="239"/>
                        <a:pt x="85" y="236"/>
                        <a:pt x="86" y="234"/>
                      </a:cubicBezTo>
                      <a:cubicBezTo>
                        <a:pt x="86" y="233"/>
                        <a:pt x="86" y="228"/>
                        <a:pt x="85" y="227"/>
                      </a:cubicBezTo>
                      <a:cubicBezTo>
                        <a:pt x="84" y="226"/>
                        <a:pt x="80" y="224"/>
                        <a:pt x="80" y="219"/>
                      </a:cubicBezTo>
                      <a:cubicBezTo>
                        <a:pt x="79" y="214"/>
                        <a:pt x="78" y="218"/>
                        <a:pt x="74" y="216"/>
                      </a:cubicBezTo>
                      <a:cubicBezTo>
                        <a:pt x="71" y="214"/>
                        <a:pt x="72" y="217"/>
                        <a:pt x="70" y="213"/>
                      </a:cubicBezTo>
                      <a:cubicBezTo>
                        <a:pt x="68" y="210"/>
                        <a:pt x="67" y="215"/>
                        <a:pt x="67" y="215"/>
                      </a:cubicBezTo>
                      <a:cubicBezTo>
                        <a:pt x="67" y="215"/>
                        <a:pt x="63" y="211"/>
                        <a:pt x="62" y="208"/>
                      </a:cubicBezTo>
                      <a:cubicBezTo>
                        <a:pt x="62" y="204"/>
                        <a:pt x="60" y="206"/>
                        <a:pt x="60" y="206"/>
                      </a:cubicBezTo>
                      <a:cubicBezTo>
                        <a:pt x="60" y="206"/>
                        <a:pt x="53" y="200"/>
                        <a:pt x="54" y="202"/>
                      </a:cubicBezTo>
                      <a:cubicBezTo>
                        <a:pt x="56" y="203"/>
                        <a:pt x="49" y="203"/>
                        <a:pt x="46" y="201"/>
                      </a:cubicBezTo>
                      <a:cubicBezTo>
                        <a:pt x="43" y="200"/>
                        <a:pt x="43" y="202"/>
                        <a:pt x="41" y="204"/>
                      </a:cubicBezTo>
                      <a:cubicBezTo>
                        <a:pt x="40" y="206"/>
                        <a:pt x="39" y="208"/>
                        <a:pt x="37" y="210"/>
                      </a:cubicBezTo>
                      <a:cubicBezTo>
                        <a:pt x="37" y="210"/>
                        <a:pt x="33" y="213"/>
                        <a:pt x="32" y="213"/>
                      </a:cubicBezTo>
                      <a:cubicBezTo>
                        <a:pt x="30" y="214"/>
                        <a:pt x="30" y="214"/>
                        <a:pt x="30" y="216"/>
                      </a:cubicBezTo>
                      <a:cubicBezTo>
                        <a:pt x="30" y="216"/>
                        <a:pt x="27" y="218"/>
                        <a:pt x="27" y="220"/>
                      </a:cubicBezTo>
                      <a:cubicBezTo>
                        <a:pt x="27" y="222"/>
                        <a:pt x="26" y="223"/>
                        <a:pt x="23" y="226"/>
                      </a:cubicBezTo>
                      <a:cubicBezTo>
                        <a:pt x="23" y="226"/>
                        <a:pt x="22" y="229"/>
                        <a:pt x="22" y="232"/>
                      </a:cubicBezTo>
                      <a:cubicBezTo>
                        <a:pt x="21" y="235"/>
                        <a:pt x="22" y="235"/>
                        <a:pt x="19" y="238"/>
                      </a:cubicBezTo>
                      <a:cubicBezTo>
                        <a:pt x="19" y="240"/>
                        <a:pt x="19" y="241"/>
                        <a:pt x="19" y="243"/>
                      </a:cubicBezTo>
                      <a:cubicBezTo>
                        <a:pt x="19" y="246"/>
                        <a:pt x="20" y="246"/>
                        <a:pt x="20" y="250"/>
                      </a:cubicBezTo>
                      <a:cubicBezTo>
                        <a:pt x="20" y="250"/>
                        <a:pt x="23" y="252"/>
                        <a:pt x="26" y="253"/>
                      </a:cubicBezTo>
                      <a:cubicBezTo>
                        <a:pt x="29" y="253"/>
                        <a:pt x="29" y="254"/>
                        <a:pt x="29" y="257"/>
                      </a:cubicBezTo>
                      <a:cubicBezTo>
                        <a:pt x="29" y="260"/>
                        <a:pt x="29" y="257"/>
                        <a:pt x="29" y="257"/>
                      </a:cubicBezTo>
                      <a:cubicBezTo>
                        <a:pt x="29" y="257"/>
                        <a:pt x="32" y="258"/>
                        <a:pt x="34" y="254"/>
                      </a:cubicBezTo>
                      <a:cubicBezTo>
                        <a:pt x="34" y="254"/>
                        <a:pt x="37" y="252"/>
                        <a:pt x="38" y="251"/>
                      </a:cubicBezTo>
                      <a:cubicBezTo>
                        <a:pt x="39" y="249"/>
                        <a:pt x="39" y="249"/>
                        <a:pt x="41" y="250"/>
                      </a:cubicBezTo>
                      <a:cubicBezTo>
                        <a:pt x="44" y="250"/>
                        <a:pt x="43" y="251"/>
                        <a:pt x="46" y="252"/>
                      </a:cubicBezTo>
                      <a:cubicBezTo>
                        <a:pt x="49" y="253"/>
                        <a:pt x="48" y="254"/>
                        <a:pt x="49" y="256"/>
                      </a:cubicBezTo>
                      <a:cubicBezTo>
                        <a:pt x="50" y="258"/>
                        <a:pt x="50" y="258"/>
                        <a:pt x="48" y="259"/>
                      </a:cubicBezTo>
                      <a:cubicBezTo>
                        <a:pt x="47" y="261"/>
                        <a:pt x="46" y="260"/>
                        <a:pt x="44" y="262"/>
                      </a:cubicBezTo>
                      <a:cubicBezTo>
                        <a:pt x="43" y="262"/>
                        <a:pt x="41" y="265"/>
                        <a:pt x="41" y="266"/>
                      </a:cubicBezTo>
                      <a:cubicBezTo>
                        <a:pt x="40" y="267"/>
                        <a:pt x="40" y="269"/>
                        <a:pt x="39" y="269"/>
                      </a:cubicBezTo>
                      <a:cubicBezTo>
                        <a:pt x="39" y="269"/>
                        <a:pt x="38" y="267"/>
                        <a:pt x="38" y="266"/>
                      </a:cubicBezTo>
                      <a:cubicBezTo>
                        <a:pt x="38" y="266"/>
                        <a:pt x="37" y="268"/>
                        <a:pt x="36" y="269"/>
                      </a:cubicBezTo>
                      <a:cubicBezTo>
                        <a:pt x="35" y="270"/>
                        <a:pt x="35" y="271"/>
                        <a:pt x="34" y="273"/>
                      </a:cubicBezTo>
                      <a:cubicBezTo>
                        <a:pt x="34" y="273"/>
                        <a:pt x="34" y="273"/>
                        <a:pt x="34" y="273"/>
                      </a:cubicBezTo>
                      <a:cubicBezTo>
                        <a:pt x="33" y="274"/>
                        <a:pt x="33" y="275"/>
                        <a:pt x="30" y="276"/>
                      </a:cubicBezTo>
                      <a:cubicBezTo>
                        <a:pt x="30" y="276"/>
                        <a:pt x="31" y="277"/>
                        <a:pt x="31" y="278"/>
                      </a:cubicBezTo>
                      <a:cubicBezTo>
                        <a:pt x="31" y="279"/>
                        <a:pt x="33" y="280"/>
                        <a:pt x="36" y="282"/>
                      </a:cubicBezTo>
                      <a:cubicBezTo>
                        <a:pt x="38" y="283"/>
                        <a:pt x="38" y="283"/>
                        <a:pt x="38" y="284"/>
                      </a:cubicBezTo>
                      <a:cubicBezTo>
                        <a:pt x="38" y="285"/>
                        <a:pt x="40" y="285"/>
                        <a:pt x="41" y="286"/>
                      </a:cubicBezTo>
                      <a:cubicBezTo>
                        <a:pt x="43" y="287"/>
                        <a:pt x="44" y="289"/>
                        <a:pt x="44" y="290"/>
                      </a:cubicBezTo>
                      <a:cubicBezTo>
                        <a:pt x="43" y="292"/>
                        <a:pt x="44" y="293"/>
                        <a:pt x="45" y="294"/>
                      </a:cubicBezTo>
                      <a:cubicBezTo>
                        <a:pt x="46" y="295"/>
                        <a:pt x="46" y="295"/>
                        <a:pt x="45" y="297"/>
                      </a:cubicBezTo>
                      <a:cubicBezTo>
                        <a:pt x="44" y="297"/>
                        <a:pt x="45" y="298"/>
                        <a:pt x="43" y="300"/>
                      </a:cubicBezTo>
                      <a:cubicBezTo>
                        <a:pt x="43" y="300"/>
                        <a:pt x="42" y="303"/>
                        <a:pt x="40" y="305"/>
                      </a:cubicBezTo>
                      <a:cubicBezTo>
                        <a:pt x="39" y="306"/>
                        <a:pt x="38" y="308"/>
                        <a:pt x="37" y="309"/>
                      </a:cubicBezTo>
                      <a:cubicBezTo>
                        <a:pt x="36" y="311"/>
                        <a:pt x="37" y="311"/>
                        <a:pt x="35" y="313"/>
                      </a:cubicBezTo>
                      <a:cubicBezTo>
                        <a:pt x="35" y="313"/>
                        <a:pt x="35" y="315"/>
                        <a:pt x="35" y="317"/>
                      </a:cubicBezTo>
                      <a:cubicBezTo>
                        <a:pt x="35" y="318"/>
                        <a:pt x="35" y="318"/>
                        <a:pt x="36" y="320"/>
                      </a:cubicBezTo>
                      <a:cubicBezTo>
                        <a:pt x="37" y="322"/>
                        <a:pt x="37" y="324"/>
                        <a:pt x="38" y="326"/>
                      </a:cubicBezTo>
                      <a:cubicBezTo>
                        <a:pt x="39" y="328"/>
                        <a:pt x="38" y="329"/>
                        <a:pt x="39" y="329"/>
                      </a:cubicBezTo>
                      <a:cubicBezTo>
                        <a:pt x="40" y="329"/>
                        <a:pt x="43" y="331"/>
                        <a:pt x="46" y="331"/>
                      </a:cubicBezTo>
                      <a:cubicBezTo>
                        <a:pt x="50" y="332"/>
                        <a:pt x="49" y="332"/>
                        <a:pt x="50" y="334"/>
                      </a:cubicBezTo>
                      <a:cubicBezTo>
                        <a:pt x="50" y="336"/>
                        <a:pt x="50" y="338"/>
                        <a:pt x="53" y="341"/>
                      </a:cubicBezTo>
                      <a:cubicBezTo>
                        <a:pt x="55" y="342"/>
                        <a:pt x="59" y="343"/>
                        <a:pt x="59" y="342"/>
                      </a:cubicBezTo>
                      <a:cubicBezTo>
                        <a:pt x="60" y="342"/>
                        <a:pt x="63" y="341"/>
                        <a:pt x="63" y="341"/>
                      </a:cubicBezTo>
                      <a:cubicBezTo>
                        <a:pt x="64" y="337"/>
                        <a:pt x="63" y="337"/>
                        <a:pt x="65" y="338"/>
                      </a:cubicBezTo>
                      <a:cubicBezTo>
                        <a:pt x="68" y="338"/>
                        <a:pt x="72" y="341"/>
                        <a:pt x="75" y="339"/>
                      </a:cubicBezTo>
                      <a:cubicBezTo>
                        <a:pt x="78" y="338"/>
                        <a:pt x="81" y="340"/>
                        <a:pt x="84" y="339"/>
                      </a:cubicBezTo>
                      <a:cubicBezTo>
                        <a:pt x="86" y="338"/>
                        <a:pt x="86" y="339"/>
                        <a:pt x="86" y="339"/>
                      </a:cubicBezTo>
                      <a:cubicBezTo>
                        <a:pt x="87" y="340"/>
                        <a:pt x="86" y="339"/>
                        <a:pt x="85" y="340"/>
                      </a:cubicBezTo>
                      <a:cubicBezTo>
                        <a:pt x="84" y="341"/>
                        <a:pt x="79" y="346"/>
                        <a:pt x="79" y="347"/>
                      </a:cubicBezTo>
                      <a:cubicBezTo>
                        <a:pt x="79" y="347"/>
                        <a:pt x="79" y="349"/>
                        <a:pt x="79" y="350"/>
                      </a:cubicBezTo>
                      <a:cubicBezTo>
                        <a:pt x="82" y="351"/>
                        <a:pt x="83" y="351"/>
                        <a:pt x="84" y="351"/>
                      </a:cubicBezTo>
                      <a:cubicBezTo>
                        <a:pt x="85" y="350"/>
                        <a:pt x="85" y="350"/>
                        <a:pt x="86" y="350"/>
                      </a:cubicBezTo>
                      <a:cubicBezTo>
                        <a:pt x="87" y="349"/>
                        <a:pt x="88" y="349"/>
                        <a:pt x="88" y="347"/>
                      </a:cubicBezTo>
                      <a:cubicBezTo>
                        <a:pt x="89" y="347"/>
                        <a:pt x="90" y="349"/>
                        <a:pt x="90" y="349"/>
                      </a:cubicBezTo>
                      <a:cubicBezTo>
                        <a:pt x="91" y="350"/>
                        <a:pt x="92" y="353"/>
                        <a:pt x="93" y="354"/>
                      </a:cubicBezTo>
                      <a:cubicBezTo>
                        <a:pt x="94" y="355"/>
                        <a:pt x="94" y="356"/>
                        <a:pt x="95" y="357"/>
                      </a:cubicBezTo>
                      <a:cubicBezTo>
                        <a:pt x="98" y="358"/>
                        <a:pt x="99" y="358"/>
                        <a:pt x="100" y="359"/>
                      </a:cubicBezTo>
                      <a:cubicBezTo>
                        <a:pt x="102" y="361"/>
                        <a:pt x="103" y="360"/>
                        <a:pt x="104" y="361"/>
                      </a:cubicBezTo>
                      <a:cubicBezTo>
                        <a:pt x="105" y="362"/>
                        <a:pt x="107" y="365"/>
                        <a:pt x="107" y="366"/>
                      </a:cubicBezTo>
                      <a:cubicBezTo>
                        <a:pt x="109" y="366"/>
                        <a:pt x="111" y="367"/>
                        <a:pt x="113" y="368"/>
                      </a:cubicBezTo>
                      <a:cubicBezTo>
                        <a:pt x="115" y="369"/>
                        <a:pt x="115" y="370"/>
                        <a:pt x="117" y="370"/>
                      </a:cubicBezTo>
                      <a:cubicBezTo>
                        <a:pt x="118" y="371"/>
                        <a:pt x="119" y="370"/>
                        <a:pt x="119" y="371"/>
                      </a:cubicBezTo>
                      <a:cubicBezTo>
                        <a:pt x="119" y="372"/>
                        <a:pt x="119" y="374"/>
                        <a:pt x="120" y="374"/>
                      </a:cubicBezTo>
                      <a:cubicBezTo>
                        <a:pt x="121" y="374"/>
                        <a:pt x="125" y="379"/>
                        <a:pt x="125" y="379"/>
                      </a:cubicBezTo>
                      <a:cubicBezTo>
                        <a:pt x="123" y="380"/>
                        <a:pt x="123" y="382"/>
                        <a:pt x="123" y="383"/>
                      </a:cubicBezTo>
                      <a:cubicBezTo>
                        <a:pt x="123" y="384"/>
                        <a:pt x="125" y="384"/>
                        <a:pt x="126" y="385"/>
                      </a:cubicBezTo>
                      <a:cubicBezTo>
                        <a:pt x="126" y="385"/>
                        <a:pt x="128" y="386"/>
                        <a:pt x="129" y="387"/>
                      </a:cubicBezTo>
                      <a:cubicBezTo>
                        <a:pt x="129" y="389"/>
                        <a:pt x="130" y="390"/>
                        <a:pt x="131" y="392"/>
                      </a:cubicBezTo>
                      <a:cubicBezTo>
                        <a:pt x="132" y="393"/>
                        <a:pt x="134" y="395"/>
                        <a:pt x="133" y="398"/>
                      </a:cubicBezTo>
                      <a:cubicBezTo>
                        <a:pt x="132" y="400"/>
                        <a:pt x="136" y="404"/>
                        <a:pt x="136" y="404"/>
                      </a:cubicBezTo>
                      <a:cubicBezTo>
                        <a:pt x="137" y="404"/>
                        <a:pt x="139" y="404"/>
                        <a:pt x="141" y="405"/>
                      </a:cubicBezTo>
                      <a:cubicBezTo>
                        <a:pt x="143" y="406"/>
                        <a:pt x="145" y="407"/>
                        <a:pt x="147" y="407"/>
                      </a:cubicBezTo>
                      <a:cubicBezTo>
                        <a:pt x="148" y="408"/>
                        <a:pt x="150" y="408"/>
                        <a:pt x="151" y="411"/>
                      </a:cubicBezTo>
                      <a:cubicBezTo>
                        <a:pt x="156" y="414"/>
                        <a:pt x="157" y="416"/>
                        <a:pt x="157" y="418"/>
                      </a:cubicBezTo>
                      <a:cubicBezTo>
                        <a:pt x="160" y="421"/>
                        <a:pt x="160" y="421"/>
                        <a:pt x="161" y="422"/>
                      </a:cubicBezTo>
                      <a:cubicBezTo>
                        <a:pt x="162" y="423"/>
                        <a:pt x="165" y="425"/>
                        <a:pt x="165" y="427"/>
                      </a:cubicBezTo>
                      <a:cubicBezTo>
                        <a:pt x="165" y="430"/>
                        <a:pt x="165" y="431"/>
                        <a:pt x="165" y="433"/>
                      </a:cubicBezTo>
                      <a:cubicBezTo>
                        <a:pt x="166" y="435"/>
                        <a:pt x="169" y="436"/>
                        <a:pt x="166" y="437"/>
                      </a:cubicBezTo>
                      <a:cubicBezTo>
                        <a:pt x="164" y="438"/>
                        <a:pt x="159" y="441"/>
                        <a:pt x="159" y="441"/>
                      </a:cubicBezTo>
                      <a:cubicBezTo>
                        <a:pt x="154" y="443"/>
                        <a:pt x="157" y="444"/>
                        <a:pt x="157" y="445"/>
                      </a:cubicBezTo>
                      <a:cubicBezTo>
                        <a:pt x="157" y="446"/>
                        <a:pt x="156" y="446"/>
                        <a:pt x="157" y="448"/>
                      </a:cubicBezTo>
                      <a:cubicBezTo>
                        <a:pt x="159" y="446"/>
                        <a:pt x="158" y="449"/>
                        <a:pt x="160" y="445"/>
                      </a:cubicBezTo>
                      <a:cubicBezTo>
                        <a:pt x="162" y="441"/>
                        <a:pt x="164" y="444"/>
                        <a:pt x="165" y="445"/>
                      </a:cubicBezTo>
                      <a:cubicBezTo>
                        <a:pt x="166" y="446"/>
                        <a:pt x="170" y="449"/>
                        <a:pt x="171" y="449"/>
                      </a:cubicBezTo>
                      <a:cubicBezTo>
                        <a:pt x="171" y="449"/>
                        <a:pt x="166" y="453"/>
                        <a:pt x="164" y="452"/>
                      </a:cubicBezTo>
                      <a:cubicBezTo>
                        <a:pt x="161" y="452"/>
                        <a:pt x="159" y="451"/>
                        <a:pt x="159" y="451"/>
                      </a:cubicBezTo>
                      <a:cubicBezTo>
                        <a:pt x="159" y="453"/>
                        <a:pt x="160" y="454"/>
                        <a:pt x="162" y="454"/>
                      </a:cubicBezTo>
                      <a:cubicBezTo>
                        <a:pt x="163" y="455"/>
                        <a:pt x="164" y="455"/>
                        <a:pt x="166" y="454"/>
                      </a:cubicBezTo>
                      <a:cubicBezTo>
                        <a:pt x="168" y="453"/>
                        <a:pt x="170" y="451"/>
                        <a:pt x="173" y="451"/>
                      </a:cubicBezTo>
                      <a:cubicBezTo>
                        <a:pt x="175" y="452"/>
                        <a:pt x="177" y="452"/>
                        <a:pt x="180" y="455"/>
                      </a:cubicBezTo>
                      <a:cubicBezTo>
                        <a:pt x="183" y="457"/>
                        <a:pt x="188" y="461"/>
                        <a:pt x="190" y="463"/>
                      </a:cubicBezTo>
                      <a:cubicBezTo>
                        <a:pt x="192" y="465"/>
                        <a:pt x="192" y="466"/>
                        <a:pt x="196" y="467"/>
                      </a:cubicBezTo>
                      <a:cubicBezTo>
                        <a:pt x="199" y="468"/>
                        <a:pt x="202" y="469"/>
                        <a:pt x="204" y="471"/>
                      </a:cubicBezTo>
                      <a:cubicBezTo>
                        <a:pt x="206" y="473"/>
                        <a:pt x="207" y="473"/>
                        <a:pt x="209" y="473"/>
                      </a:cubicBezTo>
                      <a:cubicBezTo>
                        <a:pt x="211" y="473"/>
                        <a:pt x="212" y="475"/>
                        <a:pt x="214" y="476"/>
                      </a:cubicBezTo>
                      <a:cubicBezTo>
                        <a:pt x="216" y="478"/>
                        <a:pt x="220" y="483"/>
                        <a:pt x="221" y="485"/>
                      </a:cubicBezTo>
                      <a:cubicBezTo>
                        <a:pt x="223" y="486"/>
                        <a:pt x="223" y="487"/>
                        <a:pt x="225" y="487"/>
                      </a:cubicBezTo>
                      <a:cubicBezTo>
                        <a:pt x="227" y="487"/>
                        <a:pt x="230" y="489"/>
                        <a:pt x="231" y="489"/>
                      </a:cubicBezTo>
                      <a:cubicBezTo>
                        <a:pt x="231" y="489"/>
                        <a:pt x="233" y="493"/>
                        <a:pt x="231" y="497"/>
                      </a:cubicBezTo>
                      <a:cubicBezTo>
                        <a:pt x="228" y="502"/>
                        <a:pt x="226" y="505"/>
                        <a:pt x="226" y="505"/>
                      </a:cubicBezTo>
                      <a:cubicBezTo>
                        <a:pt x="226" y="506"/>
                        <a:pt x="220" y="509"/>
                        <a:pt x="218" y="509"/>
                      </a:cubicBezTo>
                      <a:cubicBezTo>
                        <a:pt x="215" y="509"/>
                        <a:pt x="214" y="510"/>
                        <a:pt x="212" y="511"/>
                      </a:cubicBezTo>
                      <a:cubicBezTo>
                        <a:pt x="210" y="512"/>
                        <a:pt x="209" y="512"/>
                        <a:pt x="209" y="513"/>
                      </a:cubicBezTo>
                      <a:cubicBezTo>
                        <a:pt x="208" y="514"/>
                        <a:pt x="204" y="516"/>
                        <a:pt x="201" y="517"/>
                      </a:cubicBezTo>
                      <a:cubicBezTo>
                        <a:pt x="201" y="517"/>
                        <a:pt x="200" y="519"/>
                        <a:pt x="199" y="520"/>
                      </a:cubicBezTo>
                      <a:cubicBezTo>
                        <a:pt x="199" y="521"/>
                        <a:pt x="199" y="521"/>
                        <a:pt x="198" y="522"/>
                      </a:cubicBezTo>
                      <a:cubicBezTo>
                        <a:pt x="198" y="524"/>
                        <a:pt x="198" y="524"/>
                        <a:pt x="197" y="526"/>
                      </a:cubicBezTo>
                      <a:cubicBezTo>
                        <a:pt x="196" y="527"/>
                        <a:pt x="194" y="529"/>
                        <a:pt x="194" y="531"/>
                      </a:cubicBezTo>
                      <a:cubicBezTo>
                        <a:pt x="194" y="531"/>
                        <a:pt x="193" y="532"/>
                        <a:pt x="191" y="534"/>
                      </a:cubicBezTo>
                      <a:cubicBezTo>
                        <a:pt x="189" y="534"/>
                        <a:pt x="187" y="537"/>
                        <a:pt x="185" y="538"/>
                      </a:cubicBezTo>
                      <a:cubicBezTo>
                        <a:pt x="184" y="539"/>
                        <a:pt x="184" y="539"/>
                        <a:pt x="183" y="541"/>
                      </a:cubicBezTo>
                      <a:cubicBezTo>
                        <a:pt x="181" y="541"/>
                        <a:pt x="181" y="541"/>
                        <a:pt x="180" y="543"/>
                      </a:cubicBezTo>
                      <a:cubicBezTo>
                        <a:pt x="178" y="543"/>
                        <a:pt x="175" y="543"/>
                        <a:pt x="174" y="544"/>
                      </a:cubicBezTo>
                      <a:cubicBezTo>
                        <a:pt x="174" y="544"/>
                        <a:pt x="171" y="544"/>
                        <a:pt x="170" y="543"/>
                      </a:cubicBezTo>
                      <a:cubicBezTo>
                        <a:pt x="170" y="542"/>
                        <a:pt x="168" y="542"/>
                        <a:pt x="167" y="542"/>
                      </a:cubicBezTo>
                      <a:cubicBezTo>
                        <a:pt x="165" y="542"/>
                        <a:pt x="164" y="542"/>
                        <a:pt x="162" y="541"/>
                      </a:cubicBezTo>
                      <a:cubicBezTo>
                        <a:pt x="162" y="541"/>
                        <a:pt x="159" y="541"/>
                        <a:pt x="159" y="541"/>
                      </a:cubicBezTo>
                      <a:cubicBezTo>
                        <a:pt x="158" y="541"/>
                        <a:pt x="155" y="541"/>
                        <a:pt x="155" y="541"/>
                      </a:cubicBezTo>
                      <a:cubicBezTo>
                        <a:pt x="154" y="541"/>
                        <a:pt x="152" y="541"/>
                        <a:pt x="151" y="542"/>
                      </a:cubicBezTo>
                      <a:cubicBezTo>
                        <a:pt x="149" y="542"/>
                        <a:pt x="148" y="542"/>
                        <a:pt x="145" y="542"/>
                      </a:cubicBezTo>
                      <a:cubicBezTo>
                        <a:pt x="145" y="543"/>
                        <a:pt x="144" y="543"/>
                        <a:pt x="143" y="543"/>
                      </a:cubicBezTo>
                      <a:cubicBezTo>
                        <a:pt x="142" y="543"/>
                        <a:pt x="141" y="543"/>
                        <a:pt x="141" y="544"/>
                      </a:cubicBezTo>
                      <a:cubicBezTo>
                        <a:pt x="140" y="545"/>
                        <a:pt x="140" y="547"/>
                        <a:pt x="140" y="548"/>
                      </a:cubicBezTo>
                      <a:cubicBezTo>
                        <a:pt x="140" y="549"/>
                        <a:pt x="140" y="548"/>
                        <a:pt x="139" y="550"/>
                      </a:cubicBezTo>
                      <a:cubicBezTo>
                        <a:pt x="135" y="551"/>
                        <a:pt x="135" y="551"/>
                        <a:pt x="135" y="551"/>
                      </a:cubicBezTo>
                      <a:cubicBezTo>
                        <a:pt x="134" y="551"/>
                        <a:pt x="132" y="551"/>
                        <a:pt x="131" y="552"/>
                      </a:cubicBezTo>
                      <a:cubicBezTo>
                        <a:pt x="130" y="553"/>
                        <a:pt x="128" y="553"/>
                        <a:pt x="127" y="553"/>
                      </a:cubicBezTo>
                      <a:cubicBezTo>
                        <a:pt x="126" y="553"/>
                        <a:pt x="125" y="553"/>
                        <a:pt x="124" y="554"/>
                      </a:cubicBezTo>
                      <a:cubicBezTo>
                        <a:pt x="123" y="554"/>
                        <a:pt x="122" y="555"/>
                        <a:pt x="121" y="555"/>
                      </a:cubicBezTo>
                      <a:cubicBezTo>
                        <a:pt x="121" y="555"/>
                        <a:pt x="119" y="556"/>
                        <a:pt x="118" y="556"/>
                      </a:cubicBezTo>
                      <a:cubicBezTo>
                        <a:pt x="116" y="556"/>
                        <a:pt x="113" y="556"/>
                        <a:pt x="111" y="557"/>
                      </a:cubicBezTo>
                      <a:cubicBezTo>
                        <a:pt x="109" y="557"/>
                        <a:pt x="106" y="555"/>
                        <a:pt x="105" y="554"/>
                      </a:cubicBezTo>
                      <a:cubicBezTo>
                        <a:pt x="105" y="554"/>
                        <a:pt x="102" y="552"/>
                        <a:pt x="102" y="552"/>
                      </a:cubicBezTo>
                      <a:cubicBezTo>
                        <a:pt x="101" y="552"/>
                        <a:pt x="99" y="551"/>
                        <a:pt x="99" y="550"/>
                      </a:cubicBezTo>
                      <a:cubicBezTo>
                        <a:pt x="99" y="549"/>
                        <a:pt x="98" y="549"/>
                        <a:pt x="97" y="549"/>
                      </a:cubicBezTo>
                      <a:cubicBezTo>
                        <a:pt x="96" y="548"/>
                        <a:pt x="96" y="547"/>
                        <a:pt x="96" y="548"/>
                      </a:cubicBezTo>
                      <a:cubicBezTo>
                        <a:pt x="96" y="550"/>
                        <a:pt x="98" y="551"/>
                        <a:pt x="98" y="552"/>
                      </a:cubicBezTo>
                      <a:cubicBezTo>
                        <a:pt x="98" y="553"/>
                        <a:pt x="99" y="555"/>
                        <a:pt x="100" y="556"/>
                      </a:cubicBezTo>
                      <a:cubicBezTo>
                        <a:pt x="102" y="557"/>
                        <a:pt x="102" y="558"/>
                        <a:pt x="102" y="559"/>
                      </a:cubicBezTo>
                      <a:cubicBezTo>
                        <a:pt x="101" y="559"/>
                        <a:pt x="97" y="559"/>
                        <a:pt x="97" y="559"/>
                      </a:cubicBezTo>
                      <a:cubicBezTo>
                        <a:pt x="97" y="559"/>
                        <a:pt x="98" y="559"/>
                        <a:pt x="97" y="559"/>
                      </a:cubicBezTo>
                      <a:cubicBezTo>
                        <a:pt x="96" y="559"/>
                        <a:pt x="94" y="557"/>
                        <a:pt x="92" y="557"/>
                      </a:cubicBezTo>
                      <a:cubicBezTo>
                        <a:pt x="91" y="558"/>
                        <a:pt x="88" y="555"/>
                        <a:pt x="87" y="555"/>
                      </a:cubicBezTo>
                      <a:cubicBezTo>
                        <a:pt x="86" y="554"/>
                        <a:pt x="86" y="554"/>
                        <a:pt x="85" y="554"/>
                      </a:cubicBezTo>
                      <a:cubicBezTo>
                        <a:pt x="83" y="554"/>
                        <a:pt x="83" y="553"/>
                        <a:pt x="81" y="552"/>
                      </a:cubicBezTo>
                      <a:cubicBezTo>
                        <a:pt x="81" y="552"/>
                        <a:pt x="81" y="553"/>
                        <a:pt x="81" y="554"/>
                      </a:cubicBezTo>
                      <a:cubicBezTo>
                        <a:pt x="81" y="555"/>
                        <a:pt x="81" y="556"/>
                        <a:pt x="82" y="557"/>
                      </a:cubicBezTo>
                      <a:cubicBezTo>
                        <a:pt x="82" y="557"/>
                        <a:pt x="81" y="558"/>
                        <a:pt x="80" y="558"/>
                      </a:cubicBezTo>
                      <a:cubicBezTo>
                        <a:pt x="80" y="557"/>
                        <a:pt x="78" y="557"/>
                        <a:pt x="78" y="557"/>
                      </a:cubicBezTo>
                      <a:cubicBezTo>
                        <a:pt x="77" y="557"/>
                        <a:pt x="76" y="558"/>
                        <a:pt x="76" y="557"/>
                      </a:cubicBezTo>
                      <a:cubicBezTo>
                        <a:pt x="75" y="557"/>
                        <a:pt x="74" y="558"/>
                        <a:pt x="74" y="559"/>
                      </a:cubicBezTo>
                      <a:cubicBezTo>
                        <a:pt x="74" y="559"/>
                        <a:pt x="75" y="562"/>
                        <a:pt x="76" y="564"/>
                      </a:cubicBezTo>
                      <a:cubicBezTo>
                        <a:pt x="76" y="566"/>
                        <a:pt x="74" y="565"/>
                        <a:pt x="72" y="565"/>
                      </a:cubicBezTo>
                      <a:moveTo>
                        <a:pt x="390" y="573"/>
                      </a:moveTo>
                      <a:cubicBezTo>
                        <a:pt x="392" y="571"/>
                        <a:pt x="398" y="566"/>
                        <a:pt x="400" y="565"/>
                      </a:cubicBezTo>
                      <a:cubicBezTo>
                        <a:pt x="402" y="563"/>
                        <a:pt x="407" y="560"/>
                        <a:pt x="407" y="558"/>
                      </a:cubicBezTo>
                      <a:cubicBezTo>
                        <a:pt x="410" y="555"/>
                        <a:pt x="413" y="554"/>
                        <a:pt x="414" y="550"/>
                      </a:cubicBezTo>
                      <a:cubicBezTo>
                        <a:pt x="415" y="546"/>
                        <a:pt x="418" y="543"/>
                        <a:pt x="418" y="543"/>
                      </a:cubicBezTo>
                      <a:cubicBezTo>
                        <a:pt x="418" y="537"/>
                        <a:pt x="419" y="537"/>
                        <a:pt x="421" y="534"/>
                      </a:cubicBezTo>
                      <a:cubicBezTo>
                        <a:pt x="423" y="531"/>
                        <a:pt x="425" y="528"/>
                        <a:pt x="428" y="526"/>
                      </a:cubicBezTo>
                      <a:cubicBezTo>
                        <a:pt x="431" y="524"/>
                        <a:pt x="434" y="522"/>
                        <a:pt x="435" y="520"/>
                      </a:cubicBezTo>
                      <a:cubicBezTo>
                        <a:pt x="435" y="518"/>
                        <a:pt x="438" y="513"/>
                        <a:pt x="439" y="513"/>
                      </a:cubicBezTo>
                      <a:cubicBezTo>
                        <a:pt x="441" y="512"/>
                        <a:pt x="443" y="509"/>
                        <a:pt x="443" y="509"/>
                      </a:cubicBezTo>
                      <a:cubicBezTo>
                        <a:pt x="442" y="504"/>
                        <a:pt x="443" y="504"/>
                        <a:pt x="444" y="502"/>
                      </a:cubicBezTo>
                      <a:cubicBezTo>
                        <a:pt x="446" y="501"/>
                        <a:pt x="446" y="498"/>
                        <a:pt x="446" y="496"/>
                      </a:cubicBezTo>
                      <a:cubicBezTo>
                        <a:pt x="446" y="495"/>
                        <a:pt x="450" y="488"/>
                        <a:pt x="450" y="488"/>
                      </a:cubicBezTo>
                      <a:cubicBezTo>
                        <a:pt x="448" y="487"/>
                        <a:pt x="448" y="485"/>
                        <a:pt x="447" y="482"/>
                      </a:cubicBezTo>
                      <a:cubicBezTo>
                        <a:pt x="446" y="479"/>
                        <a:pt x="444" y="472"/>
                        <a:pt x="444" y="472"/>
                      </a:cubicBezTo>
                      <a:cubicBezTo>
                        <a:pt x="448" y="468"/>
                        <a:pt x="449" y="464"/>
                        <a:pt x="449" y="464"/>
                      </a:cubicBezTo>
                      <a:cubicBezTo>
                        <a:pt x="449" y="464"/>
                        <a:pt x="451" y="458"/>
                        <a:pt x="451" y="458"/>
                      </a:cubicBezTo>
                      <a:cubicBezTo>
                        <a:pt x="453" y="450"/>
                        <a:pt x="453" y="450"/>
                        <a:pt x="453" y="450"/>
                      </a:cubicBezTo>
                      <a:cubicBezTo>
                        <a:pt x="450" y="448"/>
                        <a:pt x="448" y="448"/>
                        <a:pt x="446" y="450"/>
                      </a:cubicBezTo>
                      <a:cubicBezTo>
                        <a:pt x="445" y="451"/>
                        <a:pt x="441" y="453"/>
                        <a:pt x="441" y="453"/>
                      </a:cubicBezTo>
                      <a:cubicBezTo>
                        <a:pt x="439" y="448"/>
                        <a:pt x="436" y="444"/>
                        <a:pt x="436" y="444"/>
                      </a:cubicBezTo>
                      <a:cubicBezTo>
                        <a:pt x="430" y="446"/>
                        <a:pt x="426" y="446"/>
                        <a:pt x="423" y="448"/>
                      </a:cubicBezTo>
                      <a:cubicBezTo>
                        <a:pt x="420" y="450"/>
                        <a:pt x="410" y="456"/>
                        <a:pt x="408" y="457"/>
                      </a:cubicBezTo>
                      <a:cubicBezTo>
                        <a:pt x="405" y="454"/>
                        <a:pt x="403" y="455"/>
                        <a:pt x="401" y="456"/>
                      </a:cubicBezTo>
                      <a:cubicBezTo>
                        <a:pt x="396" y="458"/>
                        <a:pt x="395" y="458"/>
                        <a:pt x="393" y="458"/>
                      </a:cubicBezTo>
                      <a:cubicBezTo>
                        <a:pt x="392" y="457"/>
                        <a:pt x="389" y="458"/>
                        <a:pt x="388" y="459"/>
                      </a:cubicBezTo>
                      <a:cubicBezTo>
                        <a:pt x="386" y="461"/>
                        <a:pt x="385" y="461"/>
                        <a:pt x="383" y="460"/>
                      </a:cubicBezTo>
                      <a:cubicBezTo>
                        <a:pt x="381" y="459"/>
                        <a:pt x="375" y="458"/>
                        <a:pt x="374" y="455"/>
                      </a:cubicBezTo>
                      <a:cubicBezTo>
                        <a:pt x="373" y="452"/>
                        <a:pt x="369" y="449"/>
                        <a:pt x="368" y="449"/>
                      </a:cubicBezTo>
                      <a:cubicBezTo>
                        <a:pt x="367" y="447"/>
                        <a:pt x="362" y="444"/>
                        <a:pt x="362" y="444"/>
                      </a:cubicBezTo>
                      <a:cubicBezTo>
                        <a:pt x="362" y="440"/>
                        <a:pt x="363" y="439"/>
                        <a:pt x="361" y="437"/>
                      </a:cubicBezTo>
                      <a:cubicBezTo>
                        <a:pt x="359" y="434"/>
                        <a:pt x="356" y="431"/>
                        <a:pt x="355" y="429"/>
                      </a:cubicBezTo>
                      <a:cubicBezTo>
                        <a:pt x="355" y="427"/>
                        <a:pt x="350" y="422"/>
                        <a:pt x="349" y="421"/>
                      </a:cubicBezTo>
                      <a:cubicBezTo>
                        <a:pt x="348" y="420"/>
                        <a:pt x="349" y="419"/>
                        <a:pt x="349" y="418"/>
                      </a:cubicBezTo>
                      <a:cubicBezTo>
                        <a:pt x="350" y="417"/>
                        <a:pt x="351" y="415"/>
                        <a:pt x="351" y="415"/>
                      </a:cubicBezTo>
                      <a:cubicBezTo>
                        <a:pt x="349" y="413"/>
                        <a:pt x="349" y="411"/>
                        <a:pt x="347" y="409"/>
                      </a:cubicBezTo>
                      <a:cubicBezTo>
                        <a:pt x="350" y="406"/>
                        <a:pt x="351" y="405"/>
                        <a:pt x="353" y="404"/>
                      </a:cubicBezTo>
                      <a:cubicBezTo>
                        <a:pt x="354" y="400"/>
                        <a:pt x="356" y="395"/>
                        <a:pt x="358" y="391"/>
                      </a:cubicBezTo>
                      <a:cubicBezTo>
                        <a:pt x="357" y="384"/>
                        <a:pt x="357" y="379"/>
                        <a:pt x="355" y="377"/>
                      </a:cubicBezTo>
                      <a:cubicBezTo>
                        <a:pt x="362" y="365"/>
                        <a:pt x="361" y="365"/>
                        <a:pt x="363" y="363"/>
                      </a:cubicBezTo>
                      <a:cubicBezTo>
                        <a:pt x="366" y="361"/>
                        <a:pt x="368" y="354"/>
                        <a:pt x="370" y="351"/>
                      </a:cubicBezTo>
                      <a:cubicBezTo>
                        <a:pt x="371" y="349"/>
                        <a:pt x="374" y="346"/>
                        <a:pt x="376" y="344"/>
                      </a:cubicBezTo>
                      <a:cubicBezTo>
                        <a:pt x="378" y="342"/>
                        <a:pt x="384" y="338"/>
                        <a:pt x="384" y="338"/>
                      </a:cubicBezTo>
                      <a:cubicBezTo>
                        <a:pt x="390" y="333"/>
                        <a:pt x="390" y="333"/>
                        <a:pt x="390" y="333"/>
                      </a:cubicBezTo>
                      <a:cubicBezTo>
                        <a:pt x="389" y="326"/>
                        <a:pt x="393" y="320"/>
                        <a:pt x="393" y="318"/>
                      </a:cubicBezTo>
                      <a:cubicBezTo>
                        <a:pt x="393" y="317"/>
                        <a:pt x="394" y="315"/>
                        <a:pt x="396" y="314"/>
                      </a:cubicBezTo>
                      <a:cubicBezTo>
                        <a:pt x="398" y="313"/>
                        <a:pt x="401" y="311"/>
                        <a:pt x="402" y="307"/>
                      </a:cubicBezTo>
                      <a:cubicBezTo>
                        <a:pt x="403" y="302"/>
                        <a:pt x="405" y="298"/>
                        <a:pt x="408" y="300"/>
                      </a:cubicBezTo>
                      <a:cubicBezTo>
                        <a:pt x="410" y="302"/>
                        <a:pt x="413" y="302"/>
                        <a:pt x="416" y="301"/>
                      </a:cubicBezTo>
                      <a:cubicBezTo>
                        <a:pt x="419" y="301"/>
                        <a:pt x="421" y="300"/>
                        <a:pt x="423" y="297"/>
                      </a:cubicBezTo>
                      <a:cubicBezTo>
                        <a:pt x="425" y="295"/>
                        <a:pt x="427" y="293"/>
                        <a:pt x="433" y="291"/>
                      </a:cubicBezTo>
                      <a:cubicBezTo>
                        <a:pt x="439" y="289"/>
                        <a:pt x="445" y="285"/>
                        <a:pt x="447" y="286"/>
                      </a:cubicBezTo>
                      <a:cubicBezTo>
                        <a:pt x="449" y="286"/>
                        <a:pt x="452" y="284"/>
                        <a:pt x="453" y="283"/>
                      </a:cubicBezTo>
                      <a:cubicBezTo>
                        <a:pt x="455" y="282"/>
                        <a:pt x="454" y="281"/>
                        <a:pt x="454" y="281"/>
                      </a:cubicBezTo>
                      <a:cubicBezTo>
                        <a:pt x="456" y="283"/>
                        <a:pt x="457" y="283"/>
                        <a:pt x="459" y="282"/>
                      </a:cubicBezTo>
                      <a:cubicBezTo>
                        <a:pt x="457" y="288"/>
                        <a:pt x="458" y="286"/>
                        <a:pt x="459" y="289"/>
                      </a:cubicBezTo>
                      <a:cubicBezTo>
                        <a:pt x="461" y="291"/>
                        <a:pt x="461" y="292"/>
                        <a:pt x="460" y="293"/>
                      </a:cubicBezTo>
                      <a:cubicBezTo>
                        <a:pt x="460" y="295"/>
                        <a:pt x="459" y="299"/>
                        <a:pt x="459" y="299"/>
                      </a:cubicBezTo>
                      <a:cubicBezTo>
                        <a:pt x="461" y="302"/>
                        <a:pt x="464" y="302"/>
                        <a:pt x="465" y="302"/>
                      </a:cubicBezTo>
                      <a:cubicBezTo>
                        <a:pt x="467" y="302"/>
                        <a:pt x="474" y="301"/>
                        <a:pt x="475" y="302"/>
                      </a:cubicBezTo>
                      <a:cubicBezTo>
                        <a:pt x="476" y="303"/>
                        <a:pt x="478" y="306"/>
                        <a:pt x="478" y="306"/>
                      </a:cubicBezTo>
                      <a:cubicBezTo>
                        <a:pt x="481" y="307"/>
                        <a:pt x="487" y="308"/>
                        <a:pt x="487" y="308"/>
                      </a:cubicBezTo>
                      <a:cubicBezTo>
                        <a:pt x="489" y="307"/>
                        <a:pt x="490" y="306"/>
                        <a:pt x="489" y="305"/>
                      </a:cubicBezTo>
                      <a:cubicBezTo>
                        <a:pt x="488" y="303"/>
                        <a:pt x="487" y="299"/>
                        <a:pt x="488" y="297"/>
                      </a:cubicBezTo>
                      <a:cubicBezTo>
                        <a:pt x="488" y="296"/>
                        <a:pt x="489" y="293"/>
                        <a:pt x="489" y="293"/>
                      </a:cubicBezTo>
                      <a:cubicBezTo>
                        <a:pt x="491" y="291"/>
                        <a:pt x="493" y="290"/>
                        <a:pt x="494" y="291"/>
                      </a:cubicBezTo>
                      <a:cubicBezTo>
                        <a:pt x="496" y="291"/>
                        <a:pt x="501" y="292"/>
                        <a:pt x="502" y="291"/>
                      </a:cubicBezTo>
                      <a:cubicBezTo>
                        <a:pt x="503" y="291"/>
                        <a:pt x="509" y="290"/>
                        <a:pt x="509" y="290"/>
                      </a:cubicBezTo>
                      <a:cubicBezTo>
                        <a:pt x="510" y="286"/>
                        <a:pt x="511" y="282"/>
                        <a:pt x="513" y="281"/>
                      </a:cubicBezTo>
                      <a:cubicBezTo>
                        <a:pt x="515" y="280"/>
                        <a:pt x="517" y="278"/>
                        <a:pt x="517" y="278"/>
                      </a:cubicBezTo>
                      <a:cubicBezTo>
                        <a:pt x="517" y="271"/>
                        <a:pt x="516" y="266"/>
                        <a:pt x="516" y="265"/>
                      </a:cubicBezTo>
                      <a:cubicBezTo>
                        <a:pt x="516" y="263"/>
                        <a:pt x="515" y="256"/>
                        <a:pt x="514" y="254"/>
                      </a:cubicBezTo>
                      <a:cubicBezTo>
                        <a:pt x="513" y="253"/>
                        <a:pt x="513" y="253"/>
                        <a:pt x="513" y="253"/>
                      </a:cubicBezTo>
                      <a:cubicBezTo>
                        <a:pt x="509" y="256"/>
                        <a:pt x="504" y="262"/>
                        <a:pt x="503" y="261"/>
                      </a:cubicBezTo>
                      <a:cubicBezTo>
                        <a:pt x="502" y="260"/>
                        <a:pt x="500" y="260"/>
                        <a:pt x="499" y="261"/>
                      </a:cubicBezTo>
                      <a:cubicBezTo>
                        <a:pt x="498" y="263"/>
                        <a:pt x="498" y="263"/>
                        <a:pt x="498" y="263"/>
                      </a:cubicBezTo>
                      <a:cubicBezTo>
                        <a:pt x="495" y="259"/>
                        <a:pt x="494" y="259"/>
                        <a:pt x="493" y="256"/>
                      </a:cubicBezTo>
                      <a:cubicBezTo>
                        <a:pt x="493" y="254"/>
                        <a:pt x="492" y="251"/>
                        <a:pt x="491" y="249"/>
                      </a:cubicBezTo>
                      <a:cubicBezTo>
                        <a:pt x="490" y="248"/>
                        <a:pt x="490" y="248"/>
                        <a:pt x="490" y="248"/>
                      </a:cubicBezTo>
                      <a:cubicBezTo>
                        <a:pt x="493" y="245"/>
                        <a:pt x="495" y="239"/>
                        <a:pt x="495" y="239"/>
                      </a:cubicBezTo>
                      <a:cubicBezTo>
                        <a:pt x="493" y="238"/>
                        <a:pt x="492" y="238"/>
                        <a:pt x="494" y="237"/>
                      </a:cubicBezTo>
                      <a:cubicBezTo>
                        <a:pt x="496" y="236"/>
                        <a:pt x="497" y="235"/>
                        <a:pt x="497" y="233"/>
                      </a:cubicBezTo>
                      <a:cubicBezTo>
                        <a:pt x="497" y="230"/>
                        <a:pt x="498" y="227"/>
                        <a:pt x="498" y="227"/>
                      </a:cubicBezTo>
                      <a:cubicBezTo>
                        <a:pt x="500" y="224"/>
                        <a:pt x="500" y="224"/>
                        <a:pt x="500" y="224"/>
                      </a:cubicBezTo>
                      <a:cubicBezTo>
                        <a:pt x="502" y="226"/>
                        <a:pt x="503" y="226"/>
                        <a:pt x="503" y="226"/>
                      </a:cubicBezTo>
                      <a:cubicBezTo>
                        <a:pt x="503" y="226"/>
                        <a:pt x="506" y="224"/>
                        <a:pt x="506" y="224"/>
                      </a:cubicBezTo>
                      <a:cubicBezTo>
                        <a:pt x="506" y="220"/>
                        <a:pt x="507" y="216"/>
                        <a:pt x="507" y="215"/>
                      </a:cubicBezTo>
                      <a:cubicBezTo>
                        <a:pt x="505" y="211"/>
                        <a:pt x="507" y="211"/>
                        <a:pt x="503" y="210"/>
                      </a:cubicBezTo>
                      <a:cubicBezTo>
                        <a:pt x="500" y="209"/>
                        <a:pt x="494" y="207"/>
                        <a:pt x="494" y="207"/>
                      </a:cubicBezTo>
                      <a:cubicBezTo>
                        <a:pt x="494" y="200"/>
                        <a:pt x="491" y="194"/>
                        <a:pt x="491" y="194"/>
                      </a:cubicBezTo>
                      <a:cubicBezTo>
                        <a:pt x="490" y="198"/>
                        <a:pt x="488" y="202"/>
                        <a:pt x="489" y="204"/>
                      </a:cubicBezTo>
                      <a:cubicBezTo>
                        <a:pt x="490" y="206"/>
                        <a:pt x="489" y="208"/>
                        <a:pt x="490" y="209"/>
                      </a:cubicBezTo>
                      <a:cubicBezTo>
                        <a:pt x="492" y="209"/>
                        <a:pt x="492" y="210"/>
                        <a:pt x="492" y="211"/>
                      </a:cubicBezTo>
                      <a:cubicBezTo>
                        <a:pt x="492" y="213"/>
                        <a:pt x="494" y="216"/>
                        <a:pt x="491" y="214"/>
                      </a:cubicBezTo>
                      <a:cubicBezTo>
                        <a:pt x="488" y="213"/>
                        <a:pt x="488" y="211"/>
                        <a:pt x="488" y="209"/>
                      </a:cubicBezTo>
                      <a:cubicBezTo>
                        <a:pt x="486" y="210"/>
                        <a:pt x="485" y="209"/>
                        <a:pt x="484" y="207"/>
                      </a:cubicBezTo>
                      <a:cubicBezTo>
                        <a:pt x="483" y="212"/>
                        <a:pt x="482" y="213"/>
                        <a:pt x="484" y="215"/>
                      </a:cubicBezTo>
                      <a:cubicBezTo>
                        <a:pt x="485" y="216"/>
                        <a:pt x="486" y="221"/>
                        <a:pt x="486" y="223"/>
                      </a:cubicBezTo>
                      <a:cubicBezTo>
                        <a:pt x="486" y="225"/>
                        <a:pt x="489" y="235"/>
                        <a:pt x="489" y="236"/>
                      </a:cubicBezTo>
                      <a:cubicBezTo>
                        <a:pt x="490" y="237"/>
                        <a:pt x="494" y="237"/>
                        <a:pt x="493" y="239"/>
                      </a:cubicBezTo>
                      <a:cubicBezTo>
                        <a:pt x="492" y="241"/>
                        <a:pt x="492" y="247"/>
                        <a:pt x="490" y="246"/>
                      </a:cubicBezTo>
                      <a:cubicBezTo>
                        <a:pt x="489" y="245"/>
                        <a:pt x="485" y="245"/>
                        <a:pt x="485" y="248"/>
                      </a:cubicBezTo>
                      <a:cubicBezTo>
                        <a:pt x="485" y="250"/>
                        <a:pt x="487" y="255"/>
                        <a:pt x="486" y="256"/>
                      </a:cubicBezTo>
                      <a:cubicBezTo>
                        <a:pt x="484" y="258"/>
                        <a:pt x="484" y="258"/>
                        <a:pt x="484" y="258"/>
                      </a:cubicBezTo>
                      <a:cubicBezTo>
                        <a:pt x="487" y="259"/>
                        <a:pt x="488" y="258"/>
                        <a:pt x="489" y="260"/>
                      </a:cubicBezTo>
                      <a:cubicBezTo>
                        <a:pt x="490" y="262"/>
                        <a:pt x="489" y="263"/>
                        <a:pt x="488" y="262"/>
                      </a:cubicBezTo>
                      <a:cubicBezTo>
                        <a:pt x="487" y="262"/>
                        <a:pt x="484" y="263"/>
                        <a:pt x="486" y="264"/>
                      </a:cubicBezTo>
                      <a:cubicBezTo>
                        <a:pt x="488" y="265"/>
                        <a:pt x="489" y="264"/>
                        <a:pt x="489" y="267"/>
                      </a:cubicBezTo>
                      <a:cubicBezTo>
                        <a:pt x="489" y="271"/>
                        <a:pt x="489" y="272"/>
                        <a:pt x="488" y="271"/>
                      </a:cubicBezTo>
                      <a:cubicBezTo>
                        <a:pt x="488" y="270"/>
                        <a:pt x="484" y="267"/>
                        <a:pt x="483" y="266"/>
                      </a:cubicBezTo>
                      <a:cubicBezTo>
                        <a:pt x="484" y="264"/>
                        <a:pt x="484" y="263"/>
                        <a:pt x="484" y="263"/>
                      </a:cubicBezTo>
                      <a:cubicBezTo>
                        <a:pt x="482" y="264"/>
                        <a:pt x="482" y="263"/>
                        <a:pt x="481" y="262"/>
                      </a:cubicBezTo>
                      <a:cubicBezTo>
                        <a:pt x="480" y="260"/>
                        <a:pt x="478" y="258"/>
                        <a:pt x="476" y="256"/>
                      </a:cubicBezTo>
                      <a:cubicBezTo>
                        <a:pt x="475" y="255"/>
                        <a:pt x="474" y="253"/>
                        <a:pt x="474" y="252"/>
                      </a:cubicBezTo>
                      <a:cubicBezTo>
                        <a:pt x="473" y="250"/>
                        <a:pt x="473" y="248"/>
                        <a:pt x="473" y="248"/>
                      </a:cubicBezTo>
                      <a:cubicBezTo>
                        <a:pt x="466" y="245"/>
                        <a:pt x="458" y="240"/>
                        <a:pt x="457" y="239"/>
                      </a:cubicBezTo>
                      <a:cubicBezTo>
                        <a:pt x="455" y="237"/>
                        <a:pt x="453" y="236"/>
                        <a:pt x="453" y="236"/>
                      </a:cubicBezTo>
                      <a:cubicBezTo>
                        <a:pt x="450" y="237"/>
                        <a:pt x="450" y="238"/>
                        <a:pt x="451" y="241"/>
                      </a:cubicBezTo>
                      <a:cubicBezTo>
                        <a:pt x="451" y="243"/>
                        <a:pt x="456" y="246"/>
                        <a:pt x="456" y="246"/>
                      </a:cubicBezTo>
                      <a:cubicBezTo>
                        <a:pt x="456" y="246"/>
                        <a:pt x="467" y="256"/>
                        <a:pt x="471" y="257"/>
                      </a:cubicBezTo>
                      <a:cubicBezTo>
                        <a:pt x="475" y="257"/>
                        <a:pt x="474" y="258"/>
                        <a:pt x="474" y="258"/>
                      </a:cubicBezTo>
                      <a:cubicBezTo>
                        <a:pt x="474" y="259"/>
                        <a:pt x="474" y="259"/>
                        <a:pt x="474" y="259"/>
                      </a:cubicBezTo>
                      <a:cubicBezTo>
                        <a:pt x="471" y="258"/>
                        <a:pt x="468" y="256"/>
                        <a:pt x="469" y="259"/>
                      </a:cubicBezTo>
                      <a:cubicBezTo>
                        <a:pt x="470" y="261"/>
                        <a:pt x="473" y="264"/>
                        <a:pt x="472" y="265"/>
                      </a:cubicBezTo>
                      <a:cubicBezTo>
                        <a:pt x="471" y="266"/>
                        <a:pt x="471" y="272"/>
                        <a:pt x="471" y="272"/>
                      </a:cubicBezTo>
                      <a:cubicBezTo>
                        <a:pt x="471" y="272"/>
                        <a:pt x="469" y="270"/>
                        <a:pt x="469" y="268"/>
                      </a:cubicBezTo>
                      <a:cubicBezTo>
                        <a:pt x="470" y="265"/>
                        <a:pt x="467" y="262"/>
                        <a:pt x="467" y="261"/>
                      </a:cubicBezTo>
                      <a:cubicBezTo>
                        <a:pt x="463" y="260"/>
                        <a:pt x="463" y="260"/>
                        <a:pt x="463" y="260"/>
                      </a:cubicBezTo>
                      <a:cubicBezTo>
                        <a:pt x="463" y="260"/>
                        <a:pt x="462" y="258"/>
                        <a:pt x="460" y="258"/>
                      </a:cubicBezTo>
                      <a:cubicBezTo>
                        <a:pt x="458" y="257"/>
                        <a:pt x="457" y="256"/>
                        <a:pt x="457" y="256"/>
                      </a:cubicBezTo>
                      <a:cubicBezTo>
                        <a:pt x="454" y="255"/>
                        <a:pt x="454" y="255"/>
                        <a:pt x="454" y="255"/>
                      </a:cubicBezTo>
                      <a:cubicBezTo>
                        <a:pt x="454" y="255"/>
                        <a:pt x="452" y="254"/>
                        <a:pt x="451" y="253"/>
                      </a:cubicBezTo>
                      <a:cubicBezTo>
                        <a:pt x="451" y="251"/>
                        <a:pt x="448" y="248"/>
                        <a:pt x="447" y="247"/>
                      </a:cubicBezTo>
                      <a:cubicBezTo>
                        <a:pt x="446" y="245"/>
                        <a:pt x="444" y="245"/>
                        <a:pt x="443" y="246"/>
                      </a:cubicBezTo>
                      <a:cubicBezTo>
                        <a:pt x="443" y="246"/>
                        <a:pt x="439" y="250"/>
                        <a:pt x="439" y="252"/>
                      </a:cubicBezTo>
                      <a:cubicBezTo>
                        <a:pt x="438" y="254"/>
                        <a:pt x="436" y="254"/>
                        <a:pt x="434" y="253"/>
                      </a:cubicBezTo>
                      <a:cubicBezTo>
                        <a:pt x="434" y="253"/>
                        <a:pt x="432" y="255"/>
                        <a:pt x="429" y="255"/>
                      </a:cubicBezTo>
                      <a:cubicBezTo>
                        <a:pt x="430" y="256"/>
                        <a:pt x="430" y="259"/>
                        <a:pt x="430" y="263"/>
                      </a:cubicBezTo>
                      <a:cubicBezTo>
                        <a:pt x="430" y="263"/>
                        <a:pt x="426" y="267"/>
                        <a:pt x="425" y="268"/>
                      </a:cubicBezTo>
                      <a:cubicBezTo>
                        <a:pt x="423" y="270"/>
                        <a:pt x="424" y="271"/>
                        <a:pt x="423" y="274"/>
                      </a:cubicBezTo>
                      <a:cubicBezTo>
                        <a:pt x="422" y="276"/>
                        <a:pt x="423" y="279"/>
                        <a:pt x="423" y="279"/>
                      </a:cubicBezTo>
                      <a:cubicBezTo>
                        <a:pt x="424" y="280"/>
                        <a:pt x="424" y="280"/>
                        <a:pt x="424" y="280"/>
                      </a:cubicBezTo>
                      <a:cubicBezTo>
                        <a:pt x="424" y="280"/>
                        <a:pt x="423" y="283"/>
                        <a:pt x="423" y="284"/>
                      </a:cubicBezTo>
                      <a:cubicBezTo>
                        <a:pt x="423" y="286"/>
                        <a:pt x="420" y="291"/>
                        <a:pt x="418" y="292"/>
                      </a:cubicBezTo>
                      <a:cubicBezTo>
                        <a:pt x="418" y="292"/>
                        <a:pt x="416" y="293"/>
                        <a:pt x="412" y="293"/>
                      </a:cubicBezTo>
                      <a:cubicBezTo>
                        <a:pt x="409" y="293"/>
                        <a:pt x="409" y="295"/>
                        <a:pt x="409" y="295"/>
                      </a:cubicBezTo>
                      <a:cubicBezTo>
                        <a:pt x="409" y="295"/>
                        <a:pt x="408" y="297"/>
                        <a:pt x="407" y="297"/>
                      </a:cubicBezTo>
                      <a:cubicBezTo>
                        <a:pt x="407" y="297"/>
                        <a:pt x="403" y="294"/>
                        <a:pt x="402" y="292"/>
                      </a:cubicBezTo>
                      <a:cubicBezTo>
                        <a:pt x="401" y="290"/>
                        <a:pt x="396" y="292"/>
                        <a:pt x="394" y="292"/>
                      </a:cubicBezTo>
                      <a:cubicBezTo>
                        <a:pt x="394" y="292"/>
                        <a:pt x="394" y="288"/>
                        <a:pt x="394" y="286"/>
                      </a:cubicBezTo>
                      <a:cubicBezTo>
                        <a:pt x="394" y="285"/>
                        <a:pt x="393" y="284"/>
                        <a:pt x="392" y="283"/>
                      </a:cubicBezTo>
                      <a:cubicBezTo>
                        <a:pt x="390" y="283"/>
                        <a:pt x="391" y="281"/>
                        <a:pt x="391" y="280"/>
                      </a:cubicBezTo>
                      <a:cubicBezTo>
                        <a:pt x="392" y="279"/>
                        <a:pt x="392" y="270"/>
                        <a:pt x="392" y="268"/>
                      </a:cubicBezTo>
                      <a:cubicBezTo>
                        <a:pt x="392" y="267"/>
                        <a:pt x="392" y="264"/>
                        <a:pt x="390" y="263"/>
                      </a:cubicBezTo>
                      <a:cubicBezTo>
                        <a:pt x="389" y="261"/>
                        <a:pt x="393" y="257"/>
                        <a:pt x="393" y="257"/>
                      </a:cubicBezTo>
                      <a:cubicBezTo>
                        <a:pt x="393" y="257"/>
                        <a:pt x="394" y="257"/>
                        <a:pt x="395" y="257"/>
                      </a:cubicBezTo>
                      <a:cubicBezTo>
                        <a:pt x="397" y="257"/>
                        <a:pt x="400" y="256"/>
                        <a:pt x="402" y="257"/>
                      </a:cubicBezTo>
                      <a:cubicBezTo>
                        <a:pt x="408" y="257"/>
                        <a:pt x="412" y="256"/>
                        <a:pt x="414" y="257"/>
                      </a:cubicBezTo>
                      <a:cubicBezTo>
                        <a:pt x="413" y="253"/>
                        <a:pt x="413" y="242"/>
                        <a:pt x="413" y="241"/>
                      </a:cubicBezTo>
                      <a:cubicBezTo>
                        <a:pt x="411" y="240"/>
                        <a:pt x="408" y="240"/>
                        <a:pt x="410" y="237"/>
                      </a:cubicBezTo>
                      <a:cubicBezTo>
                        <a:pt x="406" y="236"/>
                        <a:pt x="404" y="235"/>
                        <a:pt x="403" y="235"/>
                      </a:cubicBezTo>
                      <a:cubicBezTo>
                        <a:pt x="400" y="233"/>
                        <a:pt x="400" y="232"/>
                        <a:pt x="401" y="231"/>
                      </a:cubicBezTo>
                      <a:cubicBezTo>
                        <a:pt x="403" y="229"/>
                        <a:pt x="409" y="230"/>
                        <a:pt x="409" y="230"/>
                      </a:cubicBezTo>
                      <a:cubicBezTo>
                        <a:pt x="407" y="226"/>
                        <a:pt x="406" y="224"/>
                        <a:pt x="406" y="224"/>
                      </a:cubicBezTo>
                      <a:cubicBezTo>
                        <a:pt x="406" y="224"/>
                        <a:pt x="410" y="224"/>
                        <a:pt x="411" y="224"/>
                      </a:cubicBezTo>
                      <a:cubicBezTo>
                        <a:pt x="413" y="225"/>
                        <a:pt x="414" y="222"/>
                        <a:pt x="414" y="220"/>
                      </a:cubicBezTo>
                      <a:cubicBezTo>
                        <a:pt x="414" y="218"/>
                        <a:pt x="413" y="218"/>
                        <a:pt x="415" y="216"/>
                      </a:cubicBezTo>
                      <a:cubicBezTo>
                        <a:pt x="418" y="214"/>
                        <a:pt x="419" y="209"/>
                        <a:pt x="419" y="206"/>
                      </a:cubicBezTo>
                      <a:cubicBezTo>
                        <a:pt x="419" y="203"/>
                        <a:pt x="421" y="202"/>
                        <a:pt x="423" y="202"/>
                      </a:cubicBezTo>
                      <a:cubicBezTo>
                        <a:pt x="423" y="202"/>
                        <a:pt x="423" y="195"/>
                        <a:pt x="423" y="193"/>
                      </a:cubicBezTo>
                      <a:cubicBezTo>
                        <a:pt x="423" y="191"/>
                        <a:pt x="420" y="186"/>
                        <a:pt x="419" y="185"/>
                      </a:cubicBezTo>
                      <a:cubicBezTo>
                        <a:pt x="417" y="183"/>
                        <a:pt x="418" y="181"/>
                        <a:pt x="420" y="178"/>
                      </a:cubicBezTo>
                      <a:cubicBezTo>
                        <a:pt x="422" y="184"/>
                        <a:pt x="422" y="184"/>
                        <a:pt x="422" y="184"/>
                      </a:cubicBezTo>
                      <a:cubicBezTo>
                        <a:pt x="423" y="184"/>
                        <a:pt x="423" y="184"/>
                        <a:pt x="423" y="184"/>
                      </a:cubicBezTo>
                      <a:cubicBezTo>
                        <a:pt x="425" y="185"/>
                        <a:pt x="424" y="185"/>
                        <a:pt x="423" y="187"/>
                      </a:cubicBezTo>
                      <a:cubicBezTo>
                        <a:pt x="423" y="189"/>
                        <a:pt x="424" y="191"/>
                        <a:pt x="425" y="192"/>
                      </a:cubicBezTo>
                      <a:cubicBezTo>
                        <a:pt x="425" y="192"/>
                        <a:pt x="428" y="193"/>
                        <a:pt x="430" y="192"/>
                      </a:cubicBezTo>
                      <a:cubicBezTo>
                        <a:pt x="432" y="191"/>
                        <a:pt x="435" y="193"/>
                        <a:pt x="437" y="195"/>
                      </a:cubicBezTo>
                      <a:cubicBezTo>
                        <a:pt x="437" y="195"/>
                        <a:pt x="439" y="189"/>
                        <a:pt x="440" y="188"/>
                      </a:cubicBezTo>
                      <a:cubicBezTo>
                        <a:pt x="440" y="187"/>
                        <a:pt x="443" y="187"/>
                        <a:pt x="444" y="188"/>
                      </a:cubicBezTo>
                      <a:cubicBezTo>
                        <a:pt x="444" y="188"/>
                        <a:pt x="445" y="183"/>
                        <a:pt x="445" y="183"/>
                      </a:cubicBezTo>
                      <a:cubicBezTo>
                        <a:pt x="446" y="182"/>
                        <a:pt x="444" y="179"/>
                        <a:pt x="444" y="178"/>
                      </a:cubicBezTo>
                      <a:cubicBezTo>
                        <a:pt x="444" y="176"/>
                        <a:pt x="443" y="175"/>
                        <a:pt x="442" y="174"/>
                      </a:cubicBezTo>
                      <a:cubicBezTo>
                        <a:pt x="441" y="173"/>
                        <a:pt x="440" y="171"/>
                        <a:pt x="440" y="170"/>
                      </a:cubicBezTo>
                      <a:cubicBezTo>
                        <a:pt x="439" y="169"/>
                        <a:pt x="442" y="169"/>
                        <a:pt x="443" y="170"/>
                      </a:cubicBezTo>
                      <a:cubicBezTo>
                        <a:pt x="446" y="171"/>
                        <a:pt x="445" y="170"/>
                        <a:pt x="444" y="169"/>
                      </a:cubicBezTo>
                      <a:cubicBezTo>
                        <a:pt x="443" y="168"/>
                        <a:pt x="441" y="166"/>
                        <a:pt x="440" y="165"/>
                      </a:cubicBezTo>
                      <a:cubicBezTo>
                        <a:pt x="439" y="164"/>
                        <a:pt x="438" y="163"/>
                        <a:pt x="437" y="161"/>
                      </a:cubicBezTo>
                      <a:cubicBezTo>
                        <a:pt x="436" y="159"/>
                        <a:pt x="441" y="156"/>
                        <a:pt x="442" y="156"/>
                      </a:cubicBezTo>
                      <a:cubicBezTo>
                        <a:pt x="443" y="157"/>
                        <a:pt x="443" y="154"/>
                        <a:pt x="443" y="151"/>
                      </a:cubicBezTo>
                      <a:cubicBezTo>
                        <a:pt x="443" y="149"/>
                        <a:pt x="440" y="150"/>
                        <a:pt x="439" y="150"/>
                      </a:cubicBezTo>
                      <a:cubicBezTo>
                        <a:pt x="439" y="150"/>
                        <a:pt x="438" y="151"/>
                        <a:pt x="437" y="153"/>
                      </a:cubicBezTo>
                      <a:cubicBezTo>
                        <a:pt x="436" y="155"/>
                        <a:pt x="436" y="155"/>
                        <a:pt x="435" y="159"/>
                      </a:cubicBezTo>
                      <a:cubicBezTo>
                        <a:pt x="435" y="159"/>
                        <a:pt x="433" y="159"/>
                        <a:pt x="431" y="157"/>
                      </a:cubicBezTo>
                      <a:cubicBezTo>
                        <a:pt x="428" y="156"/>
                        <a:pt x="428" y="155"/>
                        <a:pt x="426" y="151"/>
                      </a:cubicBezTo>
                      <a:cubicBezTo>
                        <a:pt x="423" y="147"/>
                        <a:pt x="422" y="144"/>
                        <a:pt x="421" y="139"/>
                      </a:cubicBezTo>
                      <a:cubicBezTo>
                        <a:pt x="420" y="133"/>
                        <a:pt x="419" y="134"/>
                        <a:pt x="416" y="132"/>
                      </a:cubicBezTo>
                      <a:cubicBezTo>
                        <a:pt x="412" y="135"/>
                        <a:pt x="416" y="139"/>
                        <a:pt x="418" y="141"/>
                      </a:cubicBezTo>
                      <a:cubicBezTo>
                        <a:pt x="420" y="143"/>
                        <a:pt x="419" y="145"/>
                        <a:pt x="419" y="149"/>
                      </a:cubicBezTo>
                      <a:cubicBezTo>
                        <a:pt x="419" y="149"/>
                        <a:pt x="423" y="157"/>
                        <a:pt x="424" y="160"/>
                      </a:cubicBezTo>
                      <a:cubicBezTo>
                        <a:pt x="424" y="160"/>
                        <a:pt x="427" y="161"/>
                        <a:pt x="429" y="163"/>
                      </a:cubicBezTo>
                      <a:cubicBezTo>
                        <a:pt x="432" y="165"/>
                        <a:pt x="428" y="169"/>
                        <a:pt x="428" y="170"/>
                      </a:cubicBezTo>
                      <a:cubicBezTo>
                        <a:pt x="427" y="171"/>
                        <a:pt x="432" y="178"/>
                        <a:pt x="433" y="180"/>
                      </a:cubicBezTo>
                      <a:cubicBezTo>
                        <a:pt x="434" y="182"/>
                        <a:pt x="434" y="183"/>
                        <a:pt x="431" y="183"/>
                      </a:cubicBezTo>
                      <a:cubicBezTo>
                        <a:pt x="432" y="184"/>
                        <a:pt x="432" y="187"/>
                        <a:pt x="430" y="188"/>
                      </a:cubicBezTo>
                      <a:cubicBezTo>
                        <a:pt x="428" y="188"/>
                        <a:pt x="430" y="190"/>
                        <a:pt x="429" y="190"/>
                      </a:cubicBezTo>
                      <a:cubicBezTo>
                        <a:pt x="429" y="190"/>
                        <a:pt x="426" y="185"/>
                        <a:pt x="426" y="183"/>
                      </a:cubicBezTo>
                      <a:cubicBezTo>
                        <a:pt x="426" y="180"/>
                        <a:pt x="421" y="175"/>
                        <a:pt x="420" y="174"/>
                      </a:cubicBezTo>
                      <a:cubicBezTo>
                        <a:pt x="419" y="172"/>
                        <a:pt x="419" y="170"/>
                        <a:pt x="416" y="169"/>
                      </a:cubicBezTo>
                      <a:cubicBezTo>
                        <a:pt x="415" y="168"/>
                        <a:pt x="414" y="168"/>
                        <a:pt x="414" y="171"/>
                      </a:cubicBezTo>
                      <a:cubicBezTo>
                        <a:pt x="415" y="173"/>
                        <a:pt x="413" y="173"/>
                        <a:pt x="414" y="176"/>
                      </a:cubicBezTo>
                      <a:cubicBezTo>
                        <a:pt x="414" y="180"/>
                        <a:pt x="412" y="179"/>
                        <a:pt x="408" y="176"/>
                      </a:cubicBezTo>
                      <a:cubicBezTo>
                        <a:pt x="408" y="176"/>
                        <a:pt x="406" y="171"/>
                        <a:pt x="403" y="168"/>
                      </a:cubicBezTo>
                      <a:cubicBezTo>
                        <a:pt x="401" y="164"/>
                        <a:pt x="402" y="150"/>
                        <a:pt x="402" y="148"/>
                      </a:cubicBezTo>
                      <a:cubicBezTo>
                        <a:pt x="403" y="145"/>
                        <a:pt x="403" y="142"/>
                        <a:pt x="401" y="138"/>
                      </a:cubicBezTo>
                      <a:cubicBezTo>
                        <a:pt x="399" y="135"/>
                        <a:pt x="398" y="126"/>
                        <a:pt x="398" y="123"/>
                      </a:cubicBezTo>
                      <a:cubicBezTo>
                        <a:pt x="399" y="121"/>
                        <a:pt x="397" y="122"/>
                        <a:pt x="399" y="120"/>
                      </a:cubicBezTo>
                      <a:cubicBezTo>
                        <a:pt x="400" y="118"/>
                        <a:pt x="402" y="112"/>
                        <a:pt x="401" y="110"/>
                      </a:cubicBezTo>
                      <a:cubicBezTo>
                        <a:pt x="401" y="108"/>
                        <a:pt x="403" y="108"/>
                        <a:pt x="405" y="110"/>
                      </a:cubicBezTo>
                      <a:cubicBezTo>
                        <a:pt x="407" y="113"/>
                        <a:pt x="407" y="113"/>
                        <a:pt x="409" y="111"/>
                      </a:cubicBezTo>
                      <a:cubicBezTo>
                        <a:pt x="409" y="111"/>
                        <a:pt x="416" y="112"/>
                        <a:pt x="419" y="112"/>
                      </a:cubicBezTo>
                      <a:cubicBezTo>
                        <a:pt x="422" y="112"/>
                        <a:pt x="424" y="113"/>
                        <a:pt x="424" y="115"/>
                      </a:cubicBezTo>
                      <a:cubicBezTo>
                        <a:pt x="425" y="118"/>
                        <a:pt x="426" y="118"/>
                        <a:pt x="426" y="120"/>
                      </a:cubicBezTo>
                      <a:cubicBezTo>
                        <a:pt x="426" y="122"/>
                        <a:pt x="422" y="121"/>
                        <a:pt x="419" y="122"/>
                      </a:cubicBezTo>
                      <a:cubicBezTo>
                        <a:pt x="421" y="123"/>
                        <a:pt x="428" y="127"/>
                        <a:pt x="431" y="129"/>
                      </a:cubicBezTo>
                      <a:cubicBezTo>
                        <a:pt x="435" y="129"/>
                        <a:pt x="435" y="129"/>
                        <a:pt x="435" y="129"/>
                      </a:cubicBezTo>
                      <a:cubicBezTo>
                        <a:pt x="435" y="129"/>
                        <a:pt x="434" y="126"/>
                        <a:pt x="433" y="126"/>
                      </a:cubicBezTo>
                      <a:cubicBezTo>
                        <a:pt x="432" y="125"/>
                        <a:pt x="429" y="119"/>
                        <a:pt x="428" y="118"/>
                      </a:cubicBezTo>
                      <a:cubicBezTo>
                        <a:pt x="427" y="117"/>
                        <a:pt x="427" y="115"/>
                        <a:pt x="429" y="115"/>
                      </a:cubicBezTo>
                      <a:cubicBezTo>
                        <a:pt x="430" y="116"/>
                        <a:pt x="428" y="112"/>
                        <a:pt x="427" y="112"/>
                      </a:cubicBezTo>
                      <a:cubicBezTo>
                        <a:pt x="426" y="112"/>
                        <a:pt x="422" y="108"/>
                        <a:pt x="420" y="108"/>
                      </a:cubicBezTo>
                      <a:cubicBezTo>
                        <a:pt x="418" y="108"/>
                        <a:pt x="419" y="106"/>
                        <a:pt x="422" y="105"/>
                      </a:cubicBezTo>
                      <a:cubicBezTo>
                        <a:pt x="424" y="104"/>
                        <a:pt x="425" y="107"/>
                        <a:pt x="427" y="109"/>
                      </a:cubicBezTo>
                      <a:cubicBezTo>
                        <a:pt x="429" y="110"/>
                        <a:pt x="428" y="106"/>
                        <a:pt x="425" y="105"/>
                      </a:cubicBezTo>
                      <a:cubicBezTo>
                        <a:pt x="423" y="105"/>
                        <a:pt x="423" y="101"/>
                        <a:pt x="422" y="99"/>
                      </a:cubicBezTo>
                      <a:cubicBezTo>
                        <a:pt x="421" y="98"/>
                        <a:pt x="416" y="91"/>
                        <a:pt x="415" y="89"/>
                      </a:cubicBezTo>
                      <a:cubicBezTo>
                        <a:pt x="415" y="89"/>
                        <a:pt x="411" y="85"/>
                        <a:pt x="411" y="83"/>
                      </a:cubicBezTo>
                      <a:cubicBezTo>
                        <a:pt x="411" y="81"/>
                        <a:pt x="404" y="75"/>
                        <a:pt x="402" y="74"/>
                      </a:cubicBezTo>
                      <a:cubicBezTo>
                        <a:pt x="399" y="73"/>
                        <a:pt x="397" y="71"/>
                        <a:pt x="398" y="69"/>
                      </a:cubicBezTo>
                      <a:cubicBezTo>
                        <a:pt x="402" y="73"/>
                        <a:pt x="402" y="73"/>
                        <a:pt x="402" y="73"/>
                      </a:cubicBezTo>
                      <a:cubicBezTo>
                        <a:pt x="402" y="73"/>
                        <a:pt x="410" y="74"/>
                        <a:pt x="412" y="77"/>
                      </a:cubicBezTo>
                      <a:cubicBezTo>
                        <a:pt x="414" y="79"/>
                        <a:pt x="419" y="80"/>
                        <a:pt x="422" y="82"/>
                      </a:cubicBezTo>
                      <a:cubicBezTo>
                        <a:pt x="425" y="84"/>
                        <a:pt x="425" y="81"/>
                        <a:pt x="422" y="79"/>
                      </a:cubicBezTo>
                      <a:cubicBezTo>
                        <a:pt x="420" y="77"/>
                        <a:pt x="418" y="73"/>
                        <a:pt x="415" y="71"/>
                      </a:cubicBezTo>
                      <a:cubicBezTo>
                        <a:pt x="412" y="69"/>
                        <a:pt x="411" y="70"/>
                        <a:pt x="412" y="73"/>
                      </a:cubicBezTo>
                      <a:cubicBezTo>
                        <a:pt x="413" y="75"/>
                        <a:pt x="412" y="74"/>
                        <a:pt x="406" y="72"/>
                      </a:cubicBezTo>
                      <a:cubicBezTo>
                        <a:pt x="399" y="70"/>
                        <a:pt x="402" y="70"/>
                        <a:pt x="402" y="69"/>
                      </a:cubicBezTo>
                      <a:cubicBezTo>
                        <a:pt x="402" y="68"/>
                        <a:pt x="402" y="67"/>
                        <a:pt x="398" y="65"/>
                      </a:cubicBezTo>
                      <a:cubicBezTo>
                        <a:pt x="394" y="64"/>
                        <a:pt x="396" y="62"/>
                        <a:pt x="396" y="61"/>
                      </a:cubicBezTo>
                      <a:cubicBezTo>
                        <a:pt x="396" y="61"/>
                        <a:pt x="392" y="62"/>
                        <a:pt x="390" y="61"/>
                      </a:cubicBezTo>
                      <a:cubicBezTo>
                        <a:pt x="388" y="59"/>
                        <a:pt x="385" y="56"/>
                        <a:pt x="382" y="56"/>
                      </a:cubicBezTo>
                      <a:cubicBezTo>
                        <a:pt x="379" y="55"/>
                        <a:pt x="378" y="53"/>
                        <a:pt x="375" y="52"/>
                      </a:cubicBezTo>
                      <a:cubicBezTo>
                        <a:pt x="373" y="50"/>
                        <a:pt x="367" y="47"/>
                        <a:pt x="365" y="46"/>
                      </a:cubicBezTo>
                      <a:cubicBezTo>
                        <a:pt x="364" y="44"/>
                        <a:pt x="359" y="42"/>
                        <a:pt x="357" y="42"/>
                      </a:cubicBezTo>
                      <a:cubicBezTo>
                        <a:pt x="355" y="43"/>
                        <a:pt x="355" y="40"/>
                        <a:pt x="354" y="38"/>
                      </a:cubicBezTo>
                      <a:cubicBezTo>
                        <a:pt x="352" y="36"/>
                        <a:pt x="355" y="37"/>
                        <a:pt x="358" y="37"/>
                      </a:cubicBezTo>
                      <a:cubicBezTo>
                        <a:pt x="360" y="38"/>
                        <a:pt x="360" y="38"/>
                        <a:pt x="367" y="40"/>
                      </a:cubicBezTo>
                      <a:cubicBezTo>
                        <a:pt x="369" y="41"/>
                        <a:pt x="370" y="41"/>
                        <a:pt x="370" y="41"/>
                      </a:cubicBezTo>
                      <a:cubicBezTo>
                        <a:pt x="371" y="41"/>
                        <a:pt x="371" y="41"/>
                        <a:pt x="371" y="41"/>
                      </a:cubicBezTo>
                      <a:cubicBezTo>
                        <a:pt x="371" y="41"/>
                        <a:pt x="370" y="40"/>
                        <a:pt x="369" y="40"/>
                      </a:cubicBezTo>
                      <a:cubicBezTo>
                        <a:pt x="368" y="39"/>
                        <a:pt x="366" y="38"/>
                        <a:pt x="364" y="38"/>
                      </a:cubicBezTo>
                      <a:cubicBezTo>
                        <a:pt x="361" y="38"/>
                        <a:pt x="356" y="34"/>
                        <a:pt x="352" y="32"/>
                      </a:cubicBezTo>
                      <a:cubicBezTo>
                        <a:pt x="347" y="31"/>
                        <a:pt x="342" y="28"/>
                        <a:pt x="342" y="28"/>
                      </a:cubicBezTo>
                      <a:cubicBezTo>
                        <a:pt x="342" y="28"/>
                        <a:pt x="337" y="24"/>
                        <a:pt x="335" y="21"/>
                      </a:cubicBezTo>
                      <a:cubicBezTo>
                        <a:pt x="333" y="22"/>
                        <a:pt x="321" y="18"/>
                        <a:pt x="318" y="18"/>
                      </a:cubicBezTo>
                      <a:cubicBezTo>
                        <a:pt x="315" y="18"/>
                        <a:pt x="308" y="14"/>
                        <a:pt x="307" y="14"/>
                      </a:cubicBezTo>
                      <a:cubicBezTo>
                        <a:pt x="305" y="15"/>
                        <a:pt x="299" y="13"/>
                        <a:pt x="296" y="12"/>
                      </a:cubicBezTo>
                      <a:cubicBezTo>
                        <a:pt x="293" y="11"/>
                        <a:pt x="291" y="12"/>
                        <a:pt x="290" y="12"/>
                      </a:cubicBezTo>
                      <a:cubicBezTo>
                        <a:pt x="289" y="11"/>
                        <a:pt x="285" y="12"/>
                        <a:pt x="284" y="10"/>
                      </a:cubicBezTo>
                      <a:cubicBezTo>
                        <a:pt x="282" y="9"/>
                        <a:pt x="282" y="9"/>
                        <a:pt x="278" y="9"/>
                      </a:cubicBezTo>
                      <a:cubicBezTo>
                        <a:pt x="277" y="9"/>
                        <a:pt x="274" y="8"/>
                        <a:pt x="273" y="9"/>
                      </a:cubicBezTo>
                      <a:cubicBezTo>
                        <a:pt x="272" y="9"/>
                        <a:pt x="270" y="8"/>
                        <a:pt x="269" y="9"/>
                      </a:cubicBezTo>
                      <a:cubicBezTo>
                        <a:pt x="268" y="9"/>
                        <a:pt x="266" y="9"/>
                        <a:pt x="265" y="9"/>
                      </a:cubicBezTo>
                      <a:cubicBezTo>
                        <a:pt x="264" y="9"/>
                        <a:pt x="263" y="8"/>
                        <a:pt x="261" y="9"/>
                      </a:cubicBezTo>
                      <a:cubicBezTo>
                        <a:pt x="260" y="10"/>
                        <a:pt x="257" y="9"/>
                        <a:pt x="257" y="9"/>
                      </a:cubicBezTo>
                      <a:cubicBezTo>
                        <a:pt x="257" y="9"/>
                        <a:pt x="253" y="8"/>
                        <a:pt x="253" y="9"/>
                      </a:cubicBezTo>
                      <a:cubicBezTo>
                        <a:pt x="252" y="10"/>
                        <a:pt x="250" y="10"/>
                        <a:pt x="249" y="9"/>
                      </a:cubicBezTo>
                      <a:cubicBezTo>
                        <a:pt x="247" y="9"/>
                        <a:pt x="244" y="9"/>
                        <a:pt x="244" y="9"/>
                      </a:cubicBezTo>
                      <a:cubicBezTo>
                        <a:pt x="243" y="10"/>
                        <a:pt x="241" y="10"/>
                        <a:pt x="241" y="10"/>
                      </a:cubicBezTo>
                      <a:cubicBezTo>
                        <a:pt x="240" y="10"/>
                        <a:pt x="235" y="10"/>
                        <a:pt x="235" y="10"/>
                      </a:cubicBezTo>
                      <a:cubicBezTo>
                        <a:pt x="235" y="10"/>
                        <a:pt x="232" y="10"/>
                        <a:pt x="231" y="10"/>
                      </a:cubicBezTo>
                      <a:cubicBezTo>
                        <a:pt x="231" y="11"/>
                        <a:pt x="229" y="10"/>
                        <a:pt x="228" y="9"/>
                      </a:cubicBezTo>
                      <a:cubicBezTo>
                        <a:pt x="227" y="9"/>
                        <a:pt x="225" y="9"/>
                        <a:pt x="224" y="10"/>
                      </a:cubicBezTo>
                      <a:cubicBezTo>
                        <a:pt x="224" y="9"/>
                        <a:pt x="224" y="8"/>
                        <a:pt x="223" y="8"/>
                      </a:cubicBezTo>
                      <a:cubicBezTo>
                        <a:pt x="222" y="8"/>
                        <a:pt x="222" y="7"/>
                        <a:pt x="222" y="7"/>
                      </a:cubicBezTo>
                      <a:cubicBezTo>
                        <a:pt x="223" y="7"/>
                        <a:pt x="223" y="7"/>
                        <a:pt x="223" y="7"/>
                      </a:cubicBezTo>
                      <a:cubicBezTo>
                        <a:pt x="224" y="7"/>
                        <a:pt x="225" y="7"/>
                        <a:pt x="226" y="7"/>
                      </a:cubicBezTo>
                      <a:cubicBezTo>
                        <a:pt x="226" y="7"/>
                        <a:pt x="228" y="7"/>
                        <a:pt x="229" y="7"/>
                      </a:cubicBezTo>
                      <a:cubicBezTo>
                        <a:pt x="230" y="7"/>
                        <a:pt x="233" y="7"/>
                        <a:pt x="234" y="7"/>
                      </a:cubicBezTo>
                      <a:cubicBezTo>
                        <a:pt x="240" y="8"/>
                        <a:pt x="241" y="6"/>
                        <a:pt x="238" y="6"/>
                      </a:cubicBezTo>
                      <a:cubicBezTo>
                        <a:pt x="237" y="5"/>
                        <a:pt x="235" y="5"/>
                        <a:pt x="235" y="5"/>
                      </a:cubicBezTo>
                      <a:cubicBezTo>
                        <a:pt x="235" y="4"/>
                        <a:pt x="234" y="4"/>
                        <a:pt x="233" y="3"/>
                      </a:cubicBezTo>
                      <a:cubicBezTo>
                        <a:pt x="232" y="3"/>
                        <a:pt x="232" y="4"/>
                        <a:pt x="232" y="3"/>
                      </a:cubicBezTo>
                      <a:cubicBezTo>
                        <a:pt x="232" y="3"/>
                        <a:pt x="233" y="2"/>
                        <a:pt x="235" y="2"/>
                      </a:cubicBezTo>
                      <a:cubicBezTo>
                        <a:pt x="236" y="2"/>
                        <a:pt x="237" y="2"/>
                        <a:pt x="238" y="2"/>
                      </a:cubicBezTo>
                      <a:cubicBezTo>
                        <a:pt x="238" y="1"/>
                        <a:pt x="240" y="0"/>
                        <a:pt x="241" y="0"/>
                      </a:cubicBezTo>
                      <a:cubicBezTo>
                        <a:pt x="242" y="0"/>
                        <a:pt x="244" y="1"/>
                        <a:pt x="245" y="0"/>
                      </a:cubicBezTo>
                      <a:cubicBezTo>
                        <a:pt x="246" y="0"/>
                        <a:pt x="249" y="0"/>
                        <a:pt x="250" y="0"/>
                      </a:cubicBezTo>
                      <a:cubicBezTo>
                        <a:pt x="251" y="0"/>
                        <a:pt x="253" y="0"/>
                        <a:pt x="253" y="0"/>
                      </a:cubicBezTo>
                      <a:cubicBezTo>
                        <a:pt x="253" y="0"/>
                        <a:pt x="252" y="0"/>
                        <a:pt x="254" y="0"/>
                      </a:cubicBezTo>
                      <a:cubicBezTo>
                        <a:pt x="257" y="0"/>
                        <a:pt x="264" y="1"/>
                        <a:pt x="266" y="1"/>
                      </a:cubicBezTo>
                      <a:cubicBezTo>
                        <a:pt x="267" y="1"/>
                        <a:pt x="271" y="2"/>
                        <a:pt x="272" y="2"/>
                      </a:cubicBezTo>
                      <a:cubicBezTo>
                        <a:pt x="273" y="1"/>
                        <a:pt x="279" y="2"/>
                        <a:pt x="279" y="2"/>
                      </a:cubicBezTo>
                      <a:cubicBezTo>
                        <a:pt x="296" y="5"/>
                        <a:pt x="313" y="8"/>
                        <a:pt x="330" y="14"/>
                      </a:cubicBezTo>
                      <a:cubicBezTo>
                        <a:pt x="441" y="49"/>
                        <a:pt x="518" y="142"/>
                        <a:pt x="539" y="248"/>
                      </a:cubicBezTo>
                      <a:cubicBezTo>
                        <a:pt x="539" y="250"/>
                        <a:pt x="540" y="259"/>
                        <a:pt x="537" y="254"/>
                      </a:cubicBezTo>
                      <a:cubicBezTo>
                        <a:pt x="534" y="250"/>
                        <a:pt x="533" y="251"/>
                        <a:pt x="533" y="253"/>
                      </a:cubicBezTo>
                      <a:cubicBezTo>
                        <a:pt x="534" y="256"/>
                        <a:pt x="534" y="260"/>
                        <a:pt x="535" y="261"/>
                      </a:cubicBezTo>
                      <a:cubicBezTo>
                        <a:pt x="536" y="262"/>
                        <a:pt x="538" y="265"/>
                        <a:pt x="538" y="267"/>
                      </a:cubicBezTo>
                      <a:cubicBezTo>
                        <a:pt x="538" y="270"/>
                        <a:pt x="541" y="274"/>
                        <a:pt x="540" y="268"/>
                      </a:cubicBezTo>
                      <a:cubicBezTo>
                        <a:pt x="539" y="263"/>
                        <a:pt x="540" y="259"/>
                        <a:pt x="540" y="258"/>
                      </a:cubicBezTo>
                      <a:cubicBezTo>
                        <a:pt x="541" y="257"/>
                        <a:pt x="541" y="257"/>
                        <a:pt x="541" y="257"/>
                      </a:cubicBezTo>
                      <a:cubicBezTo>
                        <a:pt x="544" y="278"/>
                        <a:pt x="545" y="299"/>
                        <a:pt x="544" y="320"/>
                      </a:cubicBezTo>
                      <a:cubicBezTo>
                        <a:pt x="544" y="320"/>
                        <a:pt x="544" y="325"/>
                        <a:pt x="543" y="327"/>
                      </a:cubicBezTo>
                      <a:cubicBezTo>
                        <a:pt x="543" y="329"/>
                        <a:pt x="541" y="335"/>
                        <a:pt x="541" y="338"/>
                      </a:cubicBezTo>
                      <a:cubicBezTo>
                        <a:pt x="541" y="344"/>
                        <a:pt x="540" y="345"/>
                        <a:pt x="540" y="345"/>
                      </a:cubicBezTo>
                      <a:cubicBezTo>
                        <a:pt x="540" y="345"/>
                        <a:pt x="540" y="341"/>
                        <a:pt x="540" y="339"/>
                      </a:cubicBezTo>
                      <a:cubicBezTo>
                        <a:pt x="540" y="336"/>
                        <a:pt x="540" y="333"/>
                        <a:pt x="539" y="331"/>
                      </a:cubicBezTo>
                      <a:cubicBezTo>
                        <a:pt x="538" y="329"/>
                        <a:pt x="536" y="323"/>
                        <a:pt x="536" y="321"/>
                      </a:cubicBezTo>
                      <a:cubicBezTo>
                        <a:pt x="536" y="320"/>
                        <a:pt x="535" y="316"/>
                        <a:pt x="534" y="315"/>
                      </a:cubicBezTo>
                      <a:cubicBezTo>
                        <a:pt x="532" y="313"/>
                        <a:pt x="532" y="308"/>
                        <a:pt x="532" y="307"/>
                      </a:cubicBezTo>
                      <a:cubicBezTo>
                        <a:pt x="532" y="306"/>
                        <a:pt x="532" y="304"/>
                        <a:pt x="529" y="301"/>
                      </a:cubicBezTo>
                      <a:cubicBezTo>
                        <a:pt x="526" y="298"/>
                        <a:pt x="525" y="297"/>
                        <a:pt x="522" y="293"/>
                      </a:cubicBezTo>
                      <a:cubicBezTo>
                        <a:pt x="522" y="294"/>
                        <a:pt x="521" y="295"/>
                        <a:pt x="517" y="288"/>
                      </a:cubicBezTo>
                      <a:cubicBezTo>
                        <a:pt x="518" y="290"/>
                        <a:pt x="521" y="298"/>
                        <a:pt x="522" y="301"/>
                      </a:cubicBezTo>
                      <a:cubicBezTo>
                        <a:pt x="523" y="304"/>
                        <a:pt x="526" y="308"/>
                        <a:pt x="526" y="311"/>
                      </a:cubicBezTo>
                      <a:cubicBezTo>
                        <a:pt x="527" y="314"/>
                        <a:pt x="528" y="317"/>
                        <a:pt x="530" y="318"/>
                      </a:cubicBezTo>
                      <a:cubicBezTo>
                        <a:pt x="532" y="318"/>
                        <a:pt x="533" y="325"/>
                        <a:pt x="532" y="327"/>
                      </a:cubicBezTo>
                      <a:cubicBezTo>
                        <a:pt x="532" y="329"/>
                        <a:pt x="533" y="333"/>
                        <a:pt x="534" y="335"/>
                      </a:cubicBezTo>
                      <a:cubicBezTo>
                        <a:pt x="535" y="337"/>
                        <a:pt x="536" y="340"/>
                        <a:pt x="537" y="343"/>
                      </a:cubicBezTo>
                      <a:cubicBezTo>
                        <a:pt x="539" y="347"/>
                        <a:pt x="538" y="349"/>
                        <a:pt x="540" y="354"/>
                      </a:cubicBezTo>
                      <a:cubicBezTo>
                        <a:pt x="540" y="352"/>
                        <a:pt x="542" y="346"/>
                        <a:pt x="542" y="343"/>
                      </a:cubicBezTo>
                      <a:cubicBezTo>
                        <a:pt x="540" y="362"/>
                        <a:pt x="536" y="382"/>
                        <a:pt x="530" y="401"/>
                      </a:cubicBezTo>
                      <a:cubicBezTo>
                        <a:pt x="505" y="476"/>
                        <a:pt x="454" y="536"/>
                        <a:pt x="390" y="573"/>
                      </a:cubicBezTo>
                      <a:moveTo>
                        <a:pt x="353" y="47"/>
                      </a:moveTo>
                      <a:cubicBezTo>
                        <a:pt x="353" y="47"/>
                        <a:pt x="353" y="47"/>
                        <a:pt x="352" y="48"/>
                      </a:cubicBezTo>
                      <a:cubicBezTo>
                        <a:pt x="350" y="48"/>
                        <a:pt x="353" y="49"/>
                        <a:pt x="355" y="49"/>
                      </a:cubicBezTo>
                      <a:cubicBezTo>
                        <a:pt x="358" y="50"/>
                        <a:pt x="355" y="48"/>
                        <a:pt x="353" y="47"/>
                      </a:cubicBezTo>
                      <a:moveTo>
                        <a:pt x="357" y="46"/>
                      </a:moveTo>
                      <a:cubicBezTo>
                        <a:pt x="355" y="45"/>
                        <a:pt x="354" y="44"/>
                        <a:pt x="354" y="46"/>
                      </a:cubicBezTo>
                      <a:cubicBezTo>
                        <a:pt x="354" y="47"/>
                        <a:pt x="356" y="48"/>
                        <a:pt x="358" y="48"/>
                      </a:cubicBezTo>
                      <a:cubicBezTo>
                        <a:pt x="359" y="48"/>
                        <a:pt x="358" y="47"/>
                        <a:pt x="357" y="46"/>
                      </a:cubicBezTo>
                      <a:moveTo>
                        <a:pt x="355" y="45"/>
                      </a:moveTo>
                      <a:cubicBezTo>
                        <a:pt x="357" y="45"/>
                        <a:pt x="358" y="46"/>
                        <a:pt x="356" y="44"/>
                      </a:cubicBezTo>
                      <a:cubicBezTo>
                        <a:pt x="354" y="43"/>
                        <a:pt x="353" y="41"/>
                        <a:pt x="353" y="42"/>
                      </a:cubicBezTo>
                      <a:cubicBezTo>
                        <a:pt x="353" y="43"/>
                        <a:pt x="354" y="45"/>
                        <a:pt x="355" y="45"/>
                      </a:cubicBezTo>
                      <a:moveTo>
                        <a:pt x="408" y="89"/>
                      </a:moveTo>
                      <a:cubicBezTo>
                        <a:pt x="411" y="91"/>
                        <a:pt x="413" y="91"/>
                        <a:pt x="412" y="89"/>
                      </a:cubicBezTo>
                      <a:cubicBezTo>
                        <a:pt x="410" y="86"/>
                        <a:pt x="409" y="85"/>
                        <a:pt x="407" y="85"/>
                      </a:cubicBezTo>
                      <a:cubicBezTo>
                        <a:pt x="404" y="85"/>
                        <a:pt x="400" y="81"/>
                        <a:pt x="398" y="79"/>
                      </a:cubicBezTo>
                      <a:cubicBezTo>
                        <a:pt x="395" y="78"/>
                        <a:pt x="387" y="71"/>
                        <a:pt x="386" y="69"/>
                      </a:cubicBezTo>
                      <a:cubicBezTo>
                        <a:pt x="385" y="68"/>
                        <a:pt x="383" y="66"/>
                        <a:pt x="384" y="68"/>
                      </a:cubicBezTo>
                      <a:cubicBezTo>
                        <a:pt x="385" y="71"/>
                        <a:pt x="394" y="79"/>
                        <a:pt x="396" y="81"/>
                      </a:cubicBezTo>
                      <a:cubicBezTo>
                        <a:pt x="398" y="84"/>
                        <a:pt x="398" y="85"/>
                        <a:pt x="400" y="84"/>
                      </a:cubicBezTo>
                      <a:cubicBezTo>
                        <a:pt x="400" y="84"/>
                        <a:pt x="403" y="87"/>
                        <a:pt x="404" y="89"/>
                      </a:cubicBezTo>
                      <a:cubicBezTo>
                        <a:pt x="406" y="91"/>
                        <a:pt x="406" y="90"/>
                        <a:pt x="408" y="89"/>
                      </a:cubicBezTo>
                      <a:moveTo>
                        <a:pt x="390" y="181"/>
                      </a:moveTo>
                      <a:cubicBezTo>
                        <a:pt x="385" y="182"/>
                        <a:pt x="385" y="182"/>
                        <a:pt x="385" y="182"/>
                      </a:cubicBezTo>
                      <a:cubicBezTo>
                        <a:pt x="385" y="182"/>
                        <a:pt x="386" y="186"/>
                        <a:pt x="386" y="188"/>
                      </a:cubicBezTo>
                      <a:cubicBezTo>
                        <a:pt x="386" y="190"/>
                        <a:pt x="388" y="194"/>
                        <a:pt x="388" y="195"/>
                      </a:cubicBezTo>
                      <a:cubicBezTo>
                        <a:pt x="388" y="197"/>
                        <a:pt x="389" y="197"/>
                        <a:pt x="390" y="197"/>
                      </a:cubicBezTo>
                      <a:cubicBezTo>
                        <a:pt x="392" y="197"/>
                        <a:pt x="394" y="197"/>
                        <a:pt x="396" y="199"/>
                      </a:cubicBezTo>
                      <a:cubicBezTo>
                        <a:pt x="396" y="199"/>
                        <a:pt x="395" y="200"/>
                        <a:pt x="396" y="201"/>
                      </a:cubicBezTo>
                      <a:cubicBezTo>
                        <a:pt x="396" y="202"/>
                        <a:pt x="397" y="204"/>
                        <a:pt x="398" y="205"/>
                      </a:cubicBezTo>
                      <a:cubicBezTo>
                        <a:pt x="398" y="207"/>
                        <a:pt x="399" y="207"/>
                        <a:pt x="398" y="208"/>
                      </a:cubicBezTo>
                      <a:cubicBezTo>
                        <a:pt x="398" y="209"/>
                        <a:pt x="397" y="211"/>
                        <a:pt x="395" y="212"/>
                      </a:cubicBezTo>
                      <a:cubicBezTo>
                        <a:pt x="394" y="212"/>
                        <a:pt x="394" y="214"/>
                        <a:pt x="395" y="215"/>
                      </a:cubicBezTo>
                      <a:cubicBezTo>
                        <a:pt x="395" y="215"/>
                        <a:pt x="397" y="214"/>
                        <a:pt x="397" y="214"/>
                      </a:cubicBezTo>
                      <a:cubicBezTo>
                        <a:pt x="398" y="213"/>
                        <a:pt x="398" y="215"/>
                        <a:pt x="399" y="216"/>
                      </a:cubicBezTo>
                      <a:cubicBezTo>
                        <a:pt x="400" y="217"/>
                        <a:pt x="399" y="217"/>
                        <a:pt x="398" y="219"/>
                      </a:cubicBezTo>
                      <a:cubicBezTo>
                        <a:pt x="398" y="221"/>
                        <a:pt x="398" y="221"/>
                        <a:pt x="396" y="222"/>
                      </a:cubicBezTo>
                      <a:cubicBezTo>
                        <a:pt x="397" y="223"/>
                        <a:pt x="399" y="222"/>
                        <a:pt x="400" y="222"/>
                      </a:cubicBezTo>
                      <a:cubicBezTo>
                        <a:pt x="401" y="222"/>
                        <a:pt x="403" y="222"/>
                        <a:pt x="404" y="220"/>
                      </a:cubicBezTo>
                      <a:cubicBezTo>
                        <a:pt x="404" y="219"/>
                        <a:pt x="407" y="218"/>
                        <a:pt x="408" y="218"/>
                      </a:cubicBezTo>
                      <a:cubicBezTo>
                        <a:pt x="410" y="218"/>
                        <a:pt x="412" y="217"/>
                        <a:pt x="412" y="217"/>
                      </a:cubicBezTo>
                      <a:cubicBezTo>
                        <a:pt x="412" y="214"/>
                        <a:pt x="412" y="210"/>
                        <a:pt x="412" y="209"/>
                      </a:cubicBezTo>
                      <a:cubicBezTo>
                        <a:pt x="409" y="209"/>
                        <a:pt x="407" y="208"/>
                        <a:pt x="407" y="208"/>
                      </a:cubicBezTo>
                      <a:cubicBezTo>
                        <a:pt x="407" y="205"/>
                        <a:pt x="407" y="204"/>
                        <a:pt x="406" y="203"/>
                      </a:cubicBezTo>
                      <a:cubicBezTo>
                        <a:pt x="404" y="202"/>
                        <a:pt x="403" y="201"/>
                        <a:pt x="403" y="200"/>
                      </a:cubicBezTo>
                      <a:cubicBezTo>
                        <a:pt x="402" y="198"/>
                        <a:pt x="401" y="198"/>
                        <a:pt x="400" y="196"/>
                      </a:cubicBezTo>
                      <a:cubicBezTo>
                        <a:pt x="399" y="195"/>
                        <a:pt x="396" y="194"/>
                        <a:pt x="396" y="194"/>
                      </a:cubicBezTo>
                      <a:cubicBezTo>
                        <a:pt x="394" y="193"/>
                        <a:pt x="394" y="193"/>
                        <a:pt x="394" y="193"/>
                      </a:cubicBezTo>
                      <a:cubicBezTo>
                        <a:pt x="395" y="190"/>
                        <a:pt x="395" y="185"/>
                        <a:pt x="394" y="184"/>
                      </a:cubicBezTo>
                      <a:cubicBezTo>
                        <a:pt x="392" y="184"/>
                        <a:pt x="390" y="185"/>
                        <a:pt x="389" y="184"/>
                      </a:cubicBezTo>
                      <a:lnTo>
                        <a:pt x="390" y="181"/>
                      </a:lnTo>
                      <a:close/>
                      <a:moveTo>
                        <a:pt x="389" y="204"/>
                      </a:moveTo>
                      <a:cubicBezTo>
                        <a:pt x="389" y="204"/>
                        <a:pt x="388" y="202"/>
                        <a:pt x="390" y="201"/>
                      </a:cubicBezTo>
                      <a:cubicBezTo>
                        <a:pt x="390" y="201"/>
                        <a:pt x="388" y="197"/>
                        <a:pt x="387" y="197"/>
                      </a:cubicBezTo>
                      <a:cubicBezTo>
                        <a:pt x="386" y="197"/>
                        <a:pt x="384" y="197"/>
                        <a:pt x="384" y="199"/>
                      </a:cubicBezTo>
                      <a:cubicBezTo>
                        <a:pt x="384" y="199"/>
                        <a:pt x="384" y="199"/>
                        <a:pt x="383" y="198"/>
                      </a:cubicBezTo>
                      <a:cubicBezTo>
                        <a:pt x="382" y="196"/>
                        <a:pt x="383" y="201"/>
                        <a:pt x="383" y="203"/>
                      </a:cubicBezTo>
                      <a:cubicBezTo>
                        <a:pt x="383" y="203"/>
                        <a:pt x="382" y="203"/>
                        <a:pt x="380" y="203"/>
                      </a:cubicBezTo>
                      <a:cubicBezTo>
                        <a:pt x="378" y="204"/>
                        <a:pt x="379" y="205"/>
                        <a:pt x="380" y="207"/>
                      </a:cubicBezTo>
                      <a:cubicBezTo>
                        <a:pt x="380" y="208"/>
                        <a:pt x="380" y="208"/>
                        <a:pt x="383" y="208"/>
                      </a:cubicBezTo>
                      <a:cubicBezTo>
                        <a:pt x="383" y="208"/>
                        <a:pt x="381" y="212"/>
                        <a:pt x="380" y="213"/>
                      </a:cubicBezTo>
                      <a:cubicBezTo>
                        <a:pt x="379" y="214"/>
                        <a:pt x="379" y="214"/>
                        <a:pt x="381" y="216"/>
                      </a:cubicBezTo>
                      <a:cubicBezTo>
                        <a:pt x="381" y="216"/>
                        <a:pt x="384" y="216"/>
                        <a:pt x="385" y="215"/>
                      </a:cubicBezTo>
                      <a:cubicBezTo>
                        <a:pt x="386" y="214"/>
                        <a:pt x="388" y="213"/>
                        <a:pt x="390" y="213"/>
                      </a:cubicBezTo>
                      <a:cubicBezTo>
                        <a:pt x="391" y="213"/>
                        <a:pt x="390" y="210"/>
                        <a:pt x="390" y="209"/>
                      </a:cubicBezTo>
                      <a:cubicBezTo>
                        <a:pt x="389" y="208"/>
                        <a:pt x="389" y="205"/>
                        <a:pt x="389" y="204"/>
                      </a:cubicBezTo>
                      <a:moveTo>
                        <a:pt x="433" y="274"/>
                      </a:moveTo>
                      <a:cubicBezTo>
                        <a:pt x="433" y="272"/>
                        <a:pt x="432" y="273"/>
                        <a:pt x="431" y="274"/>
                      </a:cubicBezTo>
                      <a:cubicBezTo>
                        <a:pt x="430" y="275"/>
                        <a:pt x="432" y="275"/>
                        <a:pt x="432" y="276"/>
                      </a:cubicBezTo>
                      <a:cubicBezTo>
                        <a:pt x="433" y="276"/>
                        <a:pt x="433" y="274"/>
                        <a:pt x="433" y="274"/>
                      </a:cubicBezTo>
                      <a:moveTo>
                        <a:pt x="468" y="271"/>
                      </a:moveTo>
                      <a:cubicBezTo>
                        <a:pt x="468" y="271"/>
                        <a:pt x="466" y="272"/>
                        <a:pt x="465" y="273"/>
                      </a:cubicBezTo>
                      <a:cubicBezTo>
                        <a:pt x="464" y="274"/>
                        <a:pt x="463" y="274"/>
                        <a:pt x="463" y="275"/>
                      </a:cubicBezTo>
                      <a:cubicBezTo>
                        <a:pt x="462" y="275"/>
                        <a:pt x="462" y="277"/>
                        <a:pt x="464" y="277"/>
                      </a:cubicBezTo>
                      <a:cubicBezTo>
                        <a:pt x="465" y="276"/>
                        <a:pt x="467" y="278"/>
                        <a:pt x="469" y="278"/>
                      </a:cubicBezTo>
                      <a:cubicBezTo>
                        <a:pt x="470" y="278"/>
                        <a:pt x="471" y="276"/>
                        <a:pt x="470" y="275"/>
                      </a:cubicBezTo>
                      <a:cubicBezTo>
                        <a:pt x="470" y="274"/>
                        <a:pt x="468" y="272"/>
                        <a:pt x="468" y="271"/>
                      </a:cubicBezTo>
                      <a:moveTo>
                        <a:pt x="447" y="255"/>
                      </a:moveTo>
                      <a:cubicBezTo>
                        <a:pt x="447" y="254"/>
                        <a:pt x="446" y="251"/>
                        <a:pt x="446" y="253"/>
                      </a:cubicBezTo>
                      <a:cubicBezTo>
                        <a:pt x="446" y="254"/>
                        <a:pt x="444" y="255"/>
                        <a:pt x="445" y="256"/>
                      </a:cubicBezTo>
                      <a:cubicBezTo>
                        <a:pt x="446" y="257"/>
                        <a:pt x="447" y="260"/>
                        <a:pt x="447" y="260"/>
                      </a:cubicBezTo>
                      <a:cubicBezTo>
                        <a:pt x="447" y="260"/>
                        <a:pt x="447" y="262"/>
                        <a:pt x="447" y="263"/>
                      </a:cubicBezTo>
                      <a:cubicBezTo>
                        <a:pt x="446" y="264"/>
                        <a:pt x="446" y="264"/>
                        <a:pt x="447" y="265"/>
                      </a:cubicBezTo>
                      <a:cubicBezTo>
                        <a:pt x="448" y="266"/>
                        <a:pt x="449" y="269"/>
                        <a:pt x="449" y="270"/>
                      </a:cubicBezTo>
                      <a:cubicBezTo>
                        <a:pt x="449" y="271"/>
                        <a:pt x="449" y="276"/>
                        <a:pt x="450" y="274"/>
                      </a:cubicBezTo>
                      <a:cubicBezTo>
                        <a:pt x="452" y="272"/>
                        <a:pt x="453" y="272"/>
                        <a:pt x="452" y="271"/>
                      </a:cubicBezTo>
                      <a:cubicBezTo>
                        <a:pt x="451" y="269"/>
                        <a:pt x="450" y="268"/>
                        <a:pt x="450" y="266"/>
                      </a:cubicBezTo>
                      <a:cubicBezTo>
                        <a:pt x="450" y="265"/>
                        <a:pt x="449" y="264"/>
                        <a:pt x="449" y="263"/>
                      </a:cubicBezTo>
                      <a:cubicBezTo>
                        <a:pt x="448" y="262"/>
                        <a:pt x="447" y="260"/>
                        <a:pt x="448" y="258"/>
                      </a:cubicBezTo>
                      <a:cubicBezTo>
                        <a:pt x="448" y="257"/>
                        <a:pt x="447" y="255"/>
                        <a:pt x="447" y="255"/>
                      </a:cubicBezTo>
                      <a:moveTo>
                        <a:pt x="363" y="81"/>
                      </a:moveTo>
                      <a:cubicBezTo>
                        <a:pt x="363" y="81"/>
                        <a:pt x="363" y="82"/>
                        <a:pt x="363" y="81"/>
                      </a:cubicBezTo>
                      <a:cubicBezTo>
                        <a:pt x="363" y="79"/>
                        <a:pt x="362" y="80"/>
                        <a:pt x="359" y="80"/>
                      </a:cubicBezTo>
                      <a:cubicBezTo>
                        <a:pt x="357" y="81"/>
                        <a:pt x="356" y="83"/>
                        <a:pt x="358" y="83"/>
                      </a:cubicBezTo>
                      <a:cubicBezTo>
                        <a:pt x="361" y="83"/>
                        <a:pt x="364" y="84"/>
                        <a:pt x="365" y="84"/>
                      </a:cubicBezTo>
                      <a:lnTo>
                        <a:pt x="363" y="81"/>
                      </a:lnTo>
                      <a:close/>
                      <a:moveTo>
                        <a:pt x="371" y="89"/>
                      </a:moveTo>
                      <a:cubicBezTo>
                        <a:pt x="369" y="87"/>
                        <a:pt x="368" y="87"/>
                        <a:pt x="370" y="89"/>
                      </a:cubicBezTo>
                      <a:cubicBezTo>
                        <a:pt x="371" y="90"/>
                        <a:pt x="372" y="91"/>
                        <a:pt x="372" y="91"/>
                      </a:cubicBezTo>
                      <a:cubicBezTo>
                        <a:pt x="372" y="91"/>
                        <a:pt x="373" y="89"/>
                        <a:pt x="371" y="89"/>
                      </a:cubicBezTo>
                      <a:moveTo>
                        <a:pt x="366" y="91"/>
                      </a:moveTo>
                      <a:cubicBezTo>
                        <a:pt x="366" y="93"/>
                        <a:pt x="364" y="92"/>
                        <a:pt x="366" y="93"/>
                      </a:cubicBezTo>
                      <a:cubicBezTo>
                        <a:pt x="368" y="94"/>
                        <a:pt x="371" y="95"/>
                        <a:pt x="369" y="93"/>
                      </a:cubicBezTo>
                      <a:cubicBezTo>
                        <a:pt x="367" y="90"/>
                        <a:pt x="365" y="86"/>
                        <a:pt x="365" y="86"/>
                      </a:cubicBezTo>
                      <a:cubicBezTo>
                        <a:pt x="365" y="86"/>
                        <a:pt x="358" y="84"/>
                        <a:pt x="357" y="85"/>
                      </a:cubicBezTo>
                      <a:cubicBezTo>
                        <a:pt x="357" y="86"/>
                        <a:pt x="357" y="88"/>
                        <a:pt x="359" y="89"/>
                      </a:cubicBezTo>
                      <a:cubicBezTo>
                        <a:pt x="361" y="90"/>
                        <a:pt x="364" y="91"/>
                        <a:pt x="366" y="91"/>
                      </a:cubicBezTo>
                      <a:moveTo>
                        <a:pt x="341" y="151"/>
                      </a:moveTo>
                      <a:cubicBezTo>
                        <a:pt x="341" y="151"/>
                        <a:pt x="338" y="155"/>
                        <a:pt x="341" y="155"/>
                      </a:cubicBezTo>
                      <a:cubicBezTo>
                        <a:pt x="344" y="156"/>
                        <a:pt x="345" y="156"/>
                        <a:pt x="348" y="156"/>
                      </a:cubicBezTo>
                      <a:cubicBezTo>
                        <a:pt x="350" y="156"/>
                        <a:pt x="352" y="154"/>
                        <a:pt x="354" y="155"/>
                      </a:cubicBezTo>
                      <a:cubicBezTo>
                        <a:pt x="356" y="155"/>
                        <a:pt x="357" y="154"/>
                        <a:pt x="357" y="153"/>
                      </a:cubicBezTo>
                      <a:cubicBezTo>
                        <a:pt x="358" y="151"/>
                        <a:pt x="360" y="151"/>
                        <a:pt x="357" y="147"/>
                      </a:cubicBezTo>
                      <a:cubicBezTo>
                        <a:pt x="354" y="144"/>
                        <a:pt x="352" y="142"/>
                        <a:pt x="351" y="145"/>
                      </a:cubicBezTo>
                      <a:cubicBezTo>
                        <a:pt x="344" y="144"/>
                        <a:pt x="343" y="147"/>
                        <a:pt x="341" y="145"/>
                      </a:cubicBezTo>
                      <a:cubicBezTo>
                        <a:pt x="339" y="143"/>
                        <a:pt x="338" y="141"/>
                        <a:pt x="336" y="144"/>
                      </a:cubicBezTo>
                      <a:cubicBezTo>
                        <a:pt x="335" y="147"/>
                        <a:pt x="335" y="147"/>
                        <a:pt x="335" y="147"/>
                      </a:cubicBezTo>
                      <a:cubicBezTo>
                        <a:pt x="338" y="148"/>
                        <a:pt x="338" y="151"/>
                        <a:pt x="341" y="151"/>
                      </a:cubicBezTo>
                      <a:moveTo>
                        <a:pt x="267" y="66"/>
                      </a:moveTo>
                      <a:cubicBezTo>
                        <a:pt x="268" y="66"/>
                        <a:pt x="273" y="67"/>
                        <a:pt x="273" y="67"/>
                      </a:cubicBezTo>
                      <a:cubicBezTo>
                        <a:pt x="274" y="67"/>
                        <a:pt x="275" y="67"/>
                        <a:pt x="275" y="67"/>
                      </a:cubicBezTo>
                      <a:cubicBezTo>
                        <a:pt x="275" y="67"/>
                        <a:pt x="275" y="69"/>
                        <a:pt x="275" y="67"/>
                      </a:cubicBezTo>
                      <a:cubicBezTo>
                        <a:pt x="275" y="66"/>
                        <a:pt x="276" y="65"/>
                        <a:pt x="276" y="65"/>
                      </a:cubicBezTo>
                      <a:cubicBezTo>
                        <a:pt x="277" y="64"/>
                        <a:pt x="279" y="61"/>
                        <a:pt x="279" y="61"/>
                      </a:cubicBezTo>
                      <a:cubicBezTo>
                        <a:pt x="276" y="60"/>
                        <a:pt x="275" y="60"/>
                        <a:pt x="274" y="60"/>
                      </a:cubicBezTo>
                      <a:cubicBezTo>
                        <a:pt x="273" y="61"/>
                        <a:pt x="271" y="61"/>
                        <a:pt x="270" y="61"/>
                      </a:cubicBezTo>
                      <a:cubicBezTo>
                        <a:pt x="269" y="61"/>
                        <a:pt x="268" y="63"/>
                        <a:pt x="268" y="64"/>
                      </a:cubicBezTo>
                      <a:cubicBezTo>
                        <a:pt x="267" y="65"/>
                        <a:pt x="263" y="66"/>
                        <a:pt x="267" y="66"/>
                      </a:cubicBezTo>
                      <a:moveTo>
                        <a:pt x="247" y="52"/>
                      </a:moveTo>
                      <a:cubicBezTo>
                        <a:pt x="247" y="53"/>
                        <a:pt x="249" y="55"/>
                        <a:pt x="249" y="55"/>
                      </a:cubicBezTo>
                      <a:cubicBezTo>
                        <a:pt x="249" y="55"/>
                        <a:pt x="251" y="55"/>
                        <a:pt x="250" y="56"/>
                      </a:cubicBezTo>
                      <a:cubicBezTo>
                        <a:pt x="249" y="57"/>
                        <a:pt x="248" y="58"/>
                        <a:pt x="248" y="58"/>
                      </a:cubicBezTo>
                      <a:cubicBezTo>
                        <a:pt x="247" y="59"/>
                        <a:pt x="246" y="59"/>
                        <a:pt x="246" y="59"/>
                      </a:cubicBezTo>
                      <a:cubicBezTo>
                        <a:pt x="245" y="58"/>
                        <a:pt x="243" y="59"/>
                        <a:pt x="243" y="59"/>
                      </a:cubicBezTo>
                      <a:cubicBezTo>
                        <a:pt x="243" y="59"/>
                        <a:pt x="244" y="61"/>
                        <a:pt x="243" y="59"/>
                      </a:cubicBezTo>
                      <a:cubicBezTo>
                        <a:pt x="242" y="57"/>
                        <a:pt x="241" y="56"/>
                        <a:pt x="240" y="56"/>
                      </a:cubicBezTo>
                      <a:cubicBezTo>
                        <a:pt x="239" y="56"/>
                        <a:pt x="239" y="55"/>
                        <a:pt x="238" y="54"/>
                      </a:cubicBezTo>
                      <a:cubicBezTo>
                        <a:pt x="238" y="54"/>
                        <a:pt x="236" y="53"/>
                        <a:pt x="238" y="52"/>
                      </a:cubicBezTo>
                      <a:cubicBezTo>
                        <a:pt x="240" y="52"/>
                        <a:pt x="240" y="51"/>
                        <a:pt x="241" y="51"/>
                      </a:cubicBezTo>
                      <a:cubicBezTo>
                        <a:pt x="242" y="51"/>
                        <a:pt x="243" y="51"/>
                        <a:pt x="244" y="50"/>
                      </a:cubicBezTo>
                      <a:cubicBezTo>
                        <a:pt x="245" y="50"/>
                        <a:pt x="246" y="51"/>
                        <a:pt x="247" y="52"/>
                      </a:cubicBezTo>
                      <a:moveTo>
                        <a:pt x="250" y="50"/>
                      </a:moveTo>
                      <a:cubicBezTo>
                        <a:pt x="251" y="50"/>
                        <a:pt x="252" y="50"/>
                        <a:pt x="251" y="49"/>
                      </a:cubicBezTo>
                      <a:cubicBezTo>
                        <a:pt x="250" y="49"/>
                        <a:pt x="250" y="48"/>
                        <a:pt x="249" y="48"/>
                      </a:cubicBezTo>
                      <a:cubicBezTo>
                        <a:pt x="246" y="47"/>
                        <a:pt x="245" y="46"/>
                        <a:pt x="245" y="46"/>
                      </a:cubicBezTo>
                      <a:cubicBezTo>
                        <a:pt x="245" y="46"/>
                        <a:pt x="244" y="46"/>
                        <a:pt x="244" y="47"/>
                      </a:cubicBezTo>
                      <a:cubicBezTo>
                        <a:pt x="243" y="47"/>
                        <a:pt x="242" y="48"/>
                        <a:pt x="244" y="48"/>
                      </a:cubicBezTo>
                      <a:cubicBezTo>
                        <a:pt x="245" y="48"/>
                        <a:pt x="246" y="49"/>
                        <a:pt x="247" y="49"/>
                      </a:cubicBezTo>
                      <a:cubicBezTo>
                        <a:pt x="247" y="49"/>
                        <a:pt x="250" y="50"/>
                        <a:pt x="250" y="50"/>
                      </a:cubicBezTo>
                      <a:moveTo>
                        <a:pt x="252" y="64"/>
                      </a:moveTo>
                      <a:cubicBezTo>
                        <a:pt x="253" y="64"/>
                        <a:pt x="255" y="63"/>
                        <a:pt x="254" y="62"/>
                      </a:cubicBezTo>
                      <a:cubicBezTo>
                        <a:pt x="252" y="61"/>
                        <a:pt x="252" y="61"/>
                        <a:pt x="251" y="61"/>
                      </a:cubicBezTo>
                      <a:cubicBezTo>
                        <a:pt x="249" y="61"/>
                        <a:pt x="247" y="61"/>
                        <a:pt x="247" y="61"/>
                      </a:cubicBezTo>
                      <a:cubicBezTo>
                        <a:pt x="246" y="62"/>
                        <a:pt x="245" y="63"/>
                        <a:pt x="246" y="63"/>
                      </a:cubicBezTo>
                      <a:cubicBezTo>
                        <a:pt x="247" y="64"/>
                        <a:pt x="248" y="65"/>
                        <a:pt x="248" y="65"/>
                      </a:cubicBezTo>
                      <a:cubicBezTo>
                        <a:pt x="249" y="64"/>
                        <a:pt x="252" y="64"/>
                        <a:pt x="252" y="64"/>
                      </a:cubicBezTo>
                      <a:moveTo>
                        <a:pt x="261" y="59"/>
                      </a:moveTo>
                      <a:cubicBezTo>
                        <a:pt x="259" y="60"/>
                        <a:pt x="259" y="61"/>
                        <a:pt x="260" y="61"/>
                      </a:cubicBezTo>
                      <a:cubicBezTo>
                        <a:pt x="261" y="60"/>
                        <a:pt x="262" y="60"/>
                        <a:pt x="263" y="60"/>
                      </a:cubicBezTo>
                      <a:cubicBezTo>
                        <a:pt x="264" y="60"/>
                        <a:pt x="264" y="59"/>
                        <a:pt x="264" y="58"/>
                      </a:cubicBezTo>
                      <a:cubicBezTo>
                        <a:pt x="265" y="56"/>
                        <a:pt x="265" y="57"/>
                        <a:pt x="264" y="56"/>
                      </a:cubicBezTo>
                      <a:cubicBezTo>
                        <a:pt x="264" y="56"/>
                        <a:pt x="262" y="56"/>
                        <a:pt x="260" y="56"/>
                      </a:cubicBezTo>
                      <a:cubicBezTo>
                        <a:pt x="258" y="56"/>
                        <a:pt x="262" y="59"/>
                        <a:pt x="261" y="59"/>
                      </a:cubicBezTo>
                      <a:moveTo>
                        <a:pt x="257" y="54"/>
                      </a:moveTo>
                      <a:cubicBezTo>
                        <a:pt x="256" y="52"/>
                        <a:pt x="257" y="52"/>
                        <a:pt x="255" y="52"/>
                      </a:cubicBezTo>
                      <a:cubicBezTo>
                        <a:pt x="253" y="53"/>
                        <a:pt x="252" y="53"/>
                        <a:pt x="253" y="53"/>
                      </a:cubicBezTo>
                      <a:cubicBezTo>
                        <a:pt x="255" y="53"/>
                        <a:pt x="257" y="54"/>
                        <a:pt x="257" y="54"/>
                      </a:cubicBezTo>
                      <a:moveTo>
                        <a:pt x="248" y="68"/>
                      </a:moveTo>
                      <a:cubicBezTo>
                        <a:pt x="252" y="67"/>
                        <a:pt x="252" y="67"/>
                        <a:pt x="252" y="67"/>
                      </a:cubicBezTo>
                      <a:cubicBezTo>
                        <a:pt x="252" y="67"/>
                        <a:pt x="251" y="66"/>
                        <a:pt x="250" y="66"/>
                      </a:cubicBezTo>
                      <a:cubicBezTo>
                        <a:pt x="250" y="65"/>
                        <a:pt x="248" y="67"/>
                        <a:pt x="248" y="68"/>
                      </a:cubicBezTo>
                      <a:moveTo>
                        <a:pt x="218" y="47"/>
                      </a:moveTo>
                      <a:cubicBezTo>
                        <a:pt x="220" y="47"/>
                        <a:pt x="221" y="48"/>
                        <a:pt x="221" y="48"/>
                      </a:cubicBezTo>
                      <a:cubicBezTo>
                        <a:pt x="222" y="49"/>
                        <a:pt x="224" y="50"/>
                        <a:pt x="224" y="50"/>
                      </a:cubicBezTo>
                      <a:cubicBezTo>
                        <a:pt x="226" y="50"/>
                        <a:pt x="226" y="50"/>
                        <a:pt x="227" y="51"/>
                      </a:cubicBezTo>
                      <a:cubicBezTo>
                        <a:pt x="227" y="51"/>
                        <a:pt x="229" y="52"/>
                        <a:pt x="229" y="52"/>
                      </a:cubicBezTo>
                      <a:cubicBezTo>
                        <a:pt x="230" y="52"/>
                        <a:pt x="231" y="53"/>
                        <a:pt x="231" y="53"/>
                      </a:cubicBezTo>
                      <a:cubicBezTo>
                        <a:pt x="232" y="51"/>
                        <a:pt x="232" y="51"/>
                        <a:pt x="233" y="50"/>
                      </a:cubicBezTo>
                      <a:cubicBezTo>
                        <a:pt x="235" y="50"/>
                        <a:pt x="236" y="47"/>
                        <a:pt x="236" y="47"/>
                      </a:cubicBezTo>
                      <a:cubicBezTo>
                        <a:pt x="236" y="46"/>
                        <a:pt x="236" y="44"/>
                        <a:pt x="234" y="45"/>
                      </a:cubicBezTo>
                      <a:cubicBezTo>
                        <a:pt x="233" y="46"/>
                        <a:pt x="231" y="45"/>
                        <a:pt x="231" y="45"/>
                      </a:cubicBezTo>
                      <a:cubicBezTo>
                        <a:pt x="231" y="45"/>
                        <a:pt x="229" y="44"/>
                        <a:pt x="227" y="45"/>
                      </a:cubicBezTo>
                      <a:cubicBezTo>
                        <a:pt x="226" y="45"/>
                        <a:pt x="224" y="45"/>
                        <a:pt x="224" y="44"/>
                      </a:cubicBezTo>
                      <a:cubicBezTo>
                        <a:pt x="223" y="44"/>
                        <a:pt x="222" y="44"/>
                        <a:pt x="221" y="45"/>
                      </a:cubicBezTo>
                      <a:cubicBezTo>
                        <a:pt x="219" y="45"/>
                        <a:pt x="217" y="47"/>
                        <a:pt x="217" y="47"/>
                      </a:cubicBezTo>
                      <a:lnTo>
                        <a:pt x="218" y="47"/>
                      </a:lnTo>
                      <a:close/>
                      <a:moveTo>
                        <a:pt x="263" y="63"/>
                      </a:moveTo>
                      <a:cubicBezTo>
                        <a:pt x="264" y="62"/>
                        <a:pt x="265" y="61"/>
                        <a:pt x="266" y="61"/>
                      </a:cubicBezTo>
                      <a:cubicBezTo>
                        <a:pt x="262" y="61"/>
                        <a:pt x="261" y="62"/>
                        <a:pt x="261" y="62"/>
                      </a:cubicBezTo>
                      <a:lnTo>
                        <a:pt x="263" y="63"/>
                      </a:lnTo>
                      <a:close/>
                      <a:moveTo>
                        <a:pt x="233" y="72"/>
                      </a:moveTo>
                      <a:cubicBezTo>
                        <a:pt x="234" y="71"/>
                        <a:pt x="234" y="69"/>
                        <a:pt x="236" y="69"/>
                      </a:cubicBezTo>
                      <a:cubicBezTo>
                        <a:pt x="238" y="69"/>
                        <a:pt x="242" y="67"/>
                        <a:pt x="242" y="67"/>
                      </a:cubicBezTo>
                      <a:cubicBezTo>
                        <a:pt x="240" y="66"/>
                        <a:pt x="240" y="66"/>
                        <a:pt x="240" y="65"/>
                      </a:cubicBezTo>
                      <a:cubicBezTo>
                        <a:pt x="240" y="64"/>
                        <a:pt x="239" y="63"/>
                        <a:pt x="239" y="63"/>
                      </a:cubicBezTo>
                      <a:cubicBezTo>
                        <a:pt x="238" y="65"/>
                        <a:pt x="237" y="66"/>
                        <a:pt x="236" y="66"/>
                      </a:cubicBezTo>
                      <a:cubicBezTo>
                        <a:pt x="235" y="65"/>
                        <a:pt x="233" y="66"/>
                        <a:pt x="232" y="67"/>
                      </a:cubicBezTo>
                      <a:cubicBezTo>
                        <a:pt x="231" y="68"/>
                        <a:pt x="226" y="70"/>
                        <a:pt x="228" y="71"/>
                      </a:cubicBezTo>
                      <a:cubicBezTo>
                        <a:pt x="230" y="72"/>
                        <a:pt x="233" y="72"/>
                        <a:pt x="233" y="72"/>
                      </a:cubicBezTo>
                      <a:moveTo>
                        <a:pt x="262" y="78"/>
                      </a:moveTo>
                      <a:cubicBezTo>
                        <a:pt x="264" y="78"/>
                        <a:pt x="264" y="78"/>
                        <a:pt x="264" y="78"/>
                      </a:cubicBezTo>
                      <a:cubicBezTo>
                        <a:pt x="264" y="78"/>
                        <a:pt x="261" y="76"/>
                        <a:pt x="261" y="76"/>
                      </a:cubicBezTo>
                      <a:cubicBezTo>
                        <a:pt x="261" y="75"/>
                        <a:pt x="259" y="74"/>
                        <a:pt x="258" y="74"/>
                      </a:cubicBezTo>
                      <a:cubicBezTo>
                        <a:pt x="256" y="74"/>
                        <a:pt x="256" y="73"/>
                        <a:pt x="256" y="72"/>
                      </a:cubicBezTo>
                      <a:cubicBezTo>
                        <a:pt x="255" y="70"/>
                        <a:pt x="256" y="70"/>
                        <a:pt x="259" y="70"/>
                      </a:cubicBezTo>
                      <a:cubicBezTo>
                        <a:pt x="259" y="65"/>
                        <a:pt x="259" y="65"/>
                        <a:pt x="259" y="65"/>
                      </a:cubicBezTo>
                      <a:cubicBezTo>
                        <a:pt x="257" y="63"/>
                        <a:pt x="257" y="63"/>
                        <a:pt x="257" y="63"/>
                      </a:cubicBezTo>
                      <a:cubicBezTo>
                        <a:pt x="257" y="63"/>
                        <a:pt x="255" y="64"/>
                        <a:pt x="255" y="65"/>
                      </a:cubicBezTo>
                      <a:cubicBezTo>
                        <a:pt x="255" y="66"/>
                        <a:pt x="253" y="66"/>
                        <a:pt x="253" y="67"/>
                      </a:cubicBezTo>
                      <a:cubicBezTo>
                        <a:pt x="253" y="68"/>
                        <a:pt x="252" y="69"/>
                        <a:pt x="250" y="70"/>
                      </a:cubicBezTo>
                      <a:cubicBezTo>
                        <a:pt x="249" y="72"/>
                        <a:pt x="252" y="73"/>
                        <a:pt x="253" y="73"/>
                      </a:cubicBezTo>
                      <a:cubicBezTo>
                        <a:pt x="254" y="73"/>
                        <a:pt x="258" y="78"/>
                        <a:pt x="259" y="79"/>
                      </a:cubicBezTo>
                      <a:cubicBezTo>
                        <a:pt x="260" y="80"/>
                        <a:pt x="261" y="79"/>
                        <a:pt x="262" y="78"/>
                      </a:cubicBezTo>
                      <a:moveTo>
                        <a:pt x="282" y="61"/>
                      </a:moveTo>
                      <a:cubicBezTo>
                        <a:pt x="280" y="63"/>
                        <a:pt x="278" y="65"/>
                        <a:pt x="277" y="65"/>
                      </a:cubicBezTo>
                      <a:cubicBezTo>
                        <a:pt x="276" y="65"/>
                        <a:pt x="276" y="66"/>
                        <a:pt x="276" y="67"/>
                      </a:cubicBezTo>
                      <a:cubicBezTo>
                        <a:pt x="277" y="68"/>
                        <a:pt x="276" y="70"/>
                        <a:pt x="276" y="70"/>
                      </a:cubicBezTo>
                      <a:cubicBezTo>
                        <a:pt x="271" y="70"/>
                        <a:pt x="265" y="71"/>
                        <a:pt x="264" y="70"/>
                      </a:cubicBezTo>
                      <a:cubicBezTo>
                        <a:pt x="263" y="70"/>
                        <a:pt x="260" y="70"/>
                        <a:pt x="261" y="72"/>
                      </a:cubicBezTo>
                      <a:cubicBezTo>
                        <a:pt x="262" y="74"/>
                        <a:pt x="265" y="76"/>
                        <a:pt x="265" y="76"/>
                      </a:cubicBezTo>
                      <a:cubicBezTo>
                        <a:pt x="265" y="75"/>
                        <a:pt x="268" y="75"/>
                        <a:pt x="268" y="74"/>
                      </a:cubicBezTo>
                      <a:cubicBezTo>
                        <a:pt x="268" y="73"/>
                        <a:pt x="270" y="72"/>
                        <a:pt x="270" y="72"/>
                      </a:cubicBezTo>
                      <a:cubicBezTo>
                        <a:pt x="270" y="72"/>
                        <a:pt x="271" y="76"/>
                        <a:pt x="273" y="75"/>
                      </a:cubicBezTo>
                      <a:cubicBezTo>
                        <a:pt x="275" y="74"/>
                        <a:pt x="278" y="75"/>
                        <a:pt x="279" y="74"/>
                      </a:cubicBezTo>
                      <a:cubicBezTo>
                        <a:pt x="280" y="74"/>
                        <a:pt x="287" y="72"/>
                        <a:pt x="289" y="72"/>
                      </a:cubicBezTo>
                      <a:cubicBezTo>
                        <a:pt x="290" y="73"/>
                        <a:pt x="300" y="70"/>
                        <a:pt x="300" y="70"/>
                      </a:cubicBezTo>
                      <a:cubicBezTo>
                        <a:pt x="296" y="67"/>
                        <a:pt x="295" y="67"/>
                        <a:pt x="295" y="66"/>
                      </a:cubicBezTo>
                      <a:cubicBezTo>
                        <a:pt x="295" y="64"/>
                        <a:pt x="291" y="63"/>
                        <a:pt x="291" y="63"/>
                      </a:cubicBezTo>
                      <a:cubicBezTo>
                        <a:pt x="289" y="63"/>
                        <a:pt x="285" y="62"/>
                        <a:pt x="284" y="61"/>
                      </a:cubicBezTo>
                      <a:cubicBezTo>
                        <a:pt x="284" y="60"/>
                        <a:pt x="282" y="61"/>
                        <a:pt x="282" y="61"/>
                      </a:cubicBezTo>
                      <a:moveTo>
                        <a:pt x="304" y="73"/>
                      </a:moveTo>
                      <a:cubicBezTo>
                        <a:pt x="304" y="73"/>
                        <a:pt x="294" y="73"/>
                        <a:pt x="292" y="73"/>
                      </a:cubicBezTo>
                      <a:cubicBezTo>
                        <a:pt x="290" y="74"/>
                        <a:pt x="290" y="74"/>
                        <a:pt x="293" y="76"/>
                      </a:cubicBezTo>
                      <a:cubicBezTo>
                        <a:pt x="293" y="76"/>
                        <a:pt x="290" y="76"/>
                        <a:pt x="288" y="77"/>
                      </a:cubicBezTo>
                      <a:cubicBezTo>
                        <a:pt x="288" y="77"/>
                        <a:pt x="286" y="78"/>
                        <a:pt x="282" y="76"/>
                      </a:cubicBezTo>
                      <a:cubicBezTo>
                        <a:pt x="278" y="75"/>
                        <a:pt x="278" y="78"/>
                        <a:pt x="277" y="80"/>
                      </a:cubicBezTo>
                      <a:cubicBezTo>
                        <a:pt x="276" y="82"/>
                        <a:pt x="277" y="83"/>
                        <a:pt x="278" y="85"/>
                      </a:cubicBezTo>
                      <a:cubicBezTo>
                        <a:pt x="278" y="85"/>
                        <a:pt x="283" y="87"/>
                        <a:pt x="285" y="88"/>
                      </a:cubicBezTo>
                      <a:cubicBezTo>
                        <a:pt x="286" y="90"/>
                        <a:pt x="287" y="91"/>
                        <a:pt x="287" y="94"/>
                      </a:cubicBezTo>
                      <a:cubicBezTo>
                        <a:pt x="287" y="97"/>
                        <a:pt x="286" y="98"/>
                        <a:pt x="286" y="102"/>
                      </a:cubicBezTo>
                      <a:cubicBezTo>
                        <a:pt x="286" y="102"/>
                        <a:pt x="284" y="104"/>
                        <a:pt x="283" y="106"/>
                      </a:cubicBezTo>
                      <a:cubicBezTo>
                        <a:pt x="282" y="108"/>
                        <a:pt x="283" y="108"/>
                        <a:pt x="288" y="109"/>
                      </a:cubicBezTo>
                      <a:cubicBezTo>
                        <a:pt x="287" y="111"/>
                        <a:pt x="288" y="115"/>
                        <a:pt x="286" y="119"/>
                      </a:cubicBezTo>
                      <a:cubicBezTo>
                        <a:pt x="286" y="119"/>
                        <a:pt x="281" y="120"/>
                        <a:pt x="280" y="120"/>
                      </a:cubicBezTo>
                      <a:cubicBezTo>
                        <a:pt x="278" y="120"/>
                        <a:pt x="277" y="122"/>
                        <a:pt x="276" y="124"/>
                      </a:cubicBezTo>
                      <a:cubicBezTo>
                        <a:pt x="275" y="126"/>
                        <a:pt x="274" y="128"/>
                        <a:pt x="275" y="128"/>
                      </a:cubicBezTo>
                      <a:cubicBezTo>
                        <a:pt x="275" y="128"/>
                        <a:pt x="275" y="132"/>
                        <a:pt x="274" y="134"/>
                      </a:cubicBezTo>
                      <a:cubicBezTo>
                        <a:pt x="273" y="136"/>
                        <a:pt x="273" y="138"/>
                        <a:pt x="274" y="141"/>
                      </a:cubicBezTo>
                      <a:cubicBezTo>
                        <a:pt x="276" y="145"/>
                        <a:pt x="275" y="146"/>
                        <a:pt x="275" y="148"/>
                      </a:cubicBezTo>
                      <a:cubicBezTo>
                        <a:pt x="275" y="150"/>
                        <a:pt x="277" y="152"/>
                        <a:pt x="278" y="153"/>
                      </a:cubicBezTo>
                      <a:cubicBezTo>
                        <a:pt x="278" y="154"/>
                        <a:pt x="282" y="158"/>
                        <a:pt x="284" y="161"/>
                      </a:cubicBezTo>
                      <a:cubicBezTo>
                        <a:pt x="284" y="161"/>
                        <a:pt x="288" y="160"/>
                        <a:pt x="290" y="159"/>
                      </a:cubicBezTo>
                      <a:cubicBezTo>
                        <a:pt x="291" y="159"/>
                        <a:pt x="292" y="158"/>
                        <a:pt x="293" y="155"/>
                      </a:cubicBezTo>
                      <a:cubicBezTo>
                        <a:pt x="292" y="152"/>
                        <a:pt x="292" y="150"/>
                        <a:pt x="294" y="149"/>
                      </a:cubicBezTo>
                      <a:cubicBezTo>
                        <a:pt x="295" y="149"/>
                        <a:pt x="300" y="147"/>
                        <a:pt x="302" y="145"/>
                      </a:cubicBezTo>
                      <a:cubicBezTo>
                        <a:pt x="303" y="143"/>
                        <a:pt x="305" y="142"/>
                        <a:pt x="307" y="142"/>
                      </a:cubicBezTo>
                      <a:cubicBezTo>
                        <a:pt x="309" y="142"/>
                        <a:pt x="312" y="140"/>
                        <a:pt x="314" y="139"/>
                      </a:cubicBezTo>
                      <a:cubicBezTo>
                        <a:pt x="315" y="138"/>
                        <a:pt x="319" y="136"/>
                        <a:pt x="320" y="136"/>
                      </a:cubicBezTo>
                      <a:cubicBezTo>
                        <a:pt x="322" y="135"/>
                        <a:pt x="326" y="134"/>
                        <a:pt x="326" y="134"/>
                      </a:cubicBezTo>
                      <a:cubicBezTo>
                        <a:pt x="326" y="134"/>
                        <a:pt x="333" y="129"/>
                        <a:pt x="335" y="128"/>
                      </a:cubicBezTo>
                      <a:cubicBezTo>
                        <a:pt x="336" y="127"/>
                        <a:pt x="336" y="126"/>
                        <a:pt x="333" y="126"/>
                      </a:cubicBezTo>
                      <a:cubicBezTo>
                        <a:pt x="331" y="126"/>
                        <a:pt x="327" y="127"/>
                        <a:pt x="327" y="124"/>
                      </a:cubicBezTo>
                      <a:cubicBezTo>
                        <a:pt x="327" y="122"/>
                        <a:pt x="327" y="119"/>
                        <a:pt x="327" y="118"/>
                      </a:cubicBezTo>
                      <a:cubicBezTo>
                        <a:pt x="329" y="119"/>
                        <a:pt x="330" y="119"/>
                        <a:pt x="330" y="120"/>
                      </a:cubicBezTo>
                      <a:cubicBezTo>
                        <a:pt x="330" y="122"/>
                        <a:pt x="333" y="123"/>
                        <a:pt x="334" y="123"/>
                      </a:cubicBezTo>
                      <a:cubicBezTo>
                        <a:pt x="336" y="123"/>
                        <a:pt x="338" y="126"/>
                        <a:pt x="337" y="124"/>
                      </a:cubicBezTo>
                      <a:cubicBezTo>
                        <a:pt x="336" y="122"/>
                        <a:pt x="337" y="121"/>
                        <a:pt x="336" y="120"/>
                      </a:cubicBezTo>
                      <a:cubicBezTo>
                        <a:pt x="334" y="119"/>
                        <a:pt x="332" y="117"/>
                        <a:pt x="332" y="116"/>
                      </a:cubicBezTo>
                      <a:cubicBezTo>
                        <a:pt x="331" y="114"/>
                        <a:pt x="330" y="114"/>
                        <a:pt x="333" y="113"/>
                      </a:cubicBezTo>
                      <a:cubicBezTo>
                        <a:pt x="335" y="113"/>
                        <a:pt x="337" y="113"/>
                        <a:pt x="337" y="113"/>
                      </a:cubicBezTo>
                      <a:cubicBezTo>
                        <a:pt x="336" y="109"/>
                        <a:pt x="336" y="107"/>
                        <a:pt x="337" y="105"/>
                      </a:cubicBezTo>
                      <a:cubicBezTo>
                        <a:pt x="337" y="103"/>
                        <a:pt x="336" y="102"/>
                        <a:pt x="334" y="100"/>
                      </a:cubicBezTo>
                      <a:cubicBezTo>
                        <a:pt x="332" y="99"/>
                        <a:pt x="331" y="96"/>
                        <a:pt x="331" y="96"/>
                      </a:cubicBezTo>
                      <a:cubicBezTo>
                        <a:pt x="333" y="90"/>
                        <a:pt x="333" y="88"/>
                        <a:pt x="333" y="86"/>
                      </a:cubicBezTo>
                      <a:cubicBezTo>
                        <a:pt x="333" y="85"/>
                        <a:pt x="334" y="81"/>
                        <a:pt x="334" y="81"/>
                      </a:cubicBezTo>
                      <a:cubicBezTo>
                        <a:pt x="335" y="79"/>
                        <a:pt x="326" y="80"/>
                        <a:pt x="323" y="81"/>
                      </a:cubicBezTo>
                      <a:cubicBezTo>
                        <a:pt x="323" y="81"/>
                        <a:pt x="322" y="80"/>
                        <a:pt x="320" y="79"/>
                      </a:cubicBezTo>
                      <a:cubicBezTo>
                        <a:pt x="319" y="78"/>
                        <a:pt x="321" y="78"/>
                        <a:pt x="326" y="78"/>
                      </a:cubicBezTo>
                      <a:cubicBezTo>
                        <a:pt x="326" y="78"/>
                        <a:pt x="325" y="77"/>
                        <a:pt x="323" y="76"/>
                      </a:cubicBezTo>
                      <a:cubicBezTo>
                        <a:pt x="322" y="75"/>
                        <a:pt x="322" y="73"/>
                        <a:pt x="320" y="73"/>
                      </a:cubicBezTo>
                      <a:cubicBezTo>
                        <a:pt x="317" y="73"/>
                        <a:pt x="311" y="72"/>
                        <a:pt x="311" y="72"/>
                      </a:cubicBezTo>
                      <a:cubicBezTo>
                        <a:pt x="311" y="72"/>
                        <a:pt x="311" y="75"/>
                        <a:pt x="310" y="77"/>
                      </a:cubicBezTo>
                      <a:cubicBezTo>
                        <a:pt x="309" y="79"/>
                        <a:pt x="308" y="77"/>
                        <a:pt x="308" y="77"/>
                      </a:cubicBezTo>
                      <a:cubicBezTo>
                        <a:pt x="308" y="77"/>
                        <a:pt x="304" y="74"/>
                        <a:pt x="304" y="73"/>
                      </a:cubicBezTo>
                      <a:moveTo>
                        <a:pt x="222" y="74"/>
                      </a:moveTo>
                      <a:cubicBezTo>
                        <a:pt x="223" y="73"/>
                        <a:pt x="221" y="73"/>
                        <a:pt x="221" y="73"/>
                      </a:cubicBezTo>
                      <a:cubicBezTo>
                        <a:pt x="220" y="74"/>
                        <a:pt x="219" y="74"/>
                        <a:pt x="217" y="73"/>
                      </a:cubicBezTo>
                      <a:cubicBezTo>
                        <a:pt x="216" y="73"/>
                        <a:pt x="215" y="74"/>
                        <a:pt x="216" y="74"/>
                      </a:cubicBezTo>
                      <a:cubicBezTo>
                        <a:pt x="217" y="75"/>
                        <a:pt x="217" y="76"/>
                        <a:pt x="217" y="76"/>
                      </a:cubicBezTo>
                      <a:cubicBezTo>
                        <a:pt x="217" y="77"/>
                        <a:pt x="218" y="77"/>
                        <a:pt x="219" y="78"/>
                      </a:cubicBezTo>
                      <a:cubicBezTo>
                        <a:pt x="221" y="79"/>
                        <a:pt x="220" y="76"/>
                        <a:pt x="220" y="76"/>
                      </a:cubicBezTo>
                      <a:cubicBezTo>
                        <a:pt x="220" y="76"/>
                        <a:pt x="221" y="75"/>
                        <a:pt x="222" y="74"/>
                      </a:cubicBezTo>
                      <a:moveTo>
                        <a:pt x="214" y="65"/>
                      </a:moveTo>
                      <a:cubicBezTo>
                        <a:pt x="214" y="65"/>
                        <a:pt x="214" y="64"/>
                        <a:pt x="213" y="64"/>
                      </a:cubicBezTo>
                      <a:cubicBezTo>
                        <a:pt x="212" y="64"/>
                        <a:pt x="211" y="63"/>
                        <a:pt x="210" y="62"/>
                      </a:cubicBezTo>
                      <a:cubicBezTo>
                        <a:pt x="209" y="61"/>
                        <a:pt x="210" y="61"/>
                        <a:pt x="206" y="60"/>
                      </a:cubicBezTo>
                      <a:cubicBezTo>
                        <a:pt x="206" y="60"/>
                        <a:pt x="208" y="58"/>
                        <a:pt x="208" y="57"/>
                      </a:cubicBezTo>
                      <a:cubicBezTo>
                        <a:pt x="209" y="56"/>
                        <a:pt x="210" y="55"/>
                        <a:pt x="211" y="55"/>
                      </a:cubicBezTo>
                      <a:cubicBezTo>
                        <a:pt x="211" y="55"/>
                        <a:pt x="214" y="54"/>
                        <a:pt x="215" y="53"/>
                      </a:cubicBezTo>
                      <a:cubicBezTo>
                        <a:pt x="215" y="52"/>
                        <a:pt x="216" y="52"/>
                        <a:pt x="219" y="51"/>
                      </a:cubicBezTo>
                      <a:cubicBezTo>
                        <a:pt x="219" y="51"/>
                        <a:pt x="224" y="52"/>
                        <a:pt x="224" y="53"/>
                      </a:cubicBezTo>
                      <a:cubicBezTo>
                        <a:pt x="225" y="54"/>
                        <a:pt x="227" y="54"/>
                        <a:pt x="230" y="55"/>
                      </a:cubicBezTo>
                      <a:cubicBezTo>
                        <a:pt x="232" y="55"/>
                        <a:pt x="231" y="57"/>
                        <a:pt x="231" y="57"/>
                      </a:cubicBezTo>
                      <a:cubicBezTo>
                        <a:pt x="231" y="57"/>
                        <a:pt x="233" y="59"/>
                        <a:pt x="234" y="60"/>
                      </a:cubicBezTo>
                      <a:cubicBezTo>
                        <a:pt x="230" y="62"/>
                        <a:pt x="230" y="62"/>
                        <a:pt x="230" y="62"/>
                      </a:cubicBezTo>
                      <a:cubicBezTo>
                        <a:pt x="230" y="62"/>
                        <a:pt x="227" y="63"/>
                        <a:pt x="226" y="63"/>
                      </a:cubicBezTo>
                      <a:cubicBezTo>
                        <a:pt x="225" y="63"/>
                        <a:pt x="223" y="64"/>
                        <a:pt x="224" y="65"/>
                      </a:cubicBezTo>
                      <a:cubicBezTo>
                        <a:pt x="224" y="65"/>
                        <a:pt x="222" y="67"/>
                        <a:pt x="221" y="68"/>
                      </a:cubicBezTo>
                      <a:cubicBezTo>
                        <a:pt x="220" y="68"/>
                        <a:pt x="219" y="69"/>
                        <a:pt x="219" y="70"/>
                      </a:cubicBezTo>
                      <a:cubicBezTo>
                        <a:pt x="219" y="70"/>
                        <a:pt x="217" y="70"/>
                        <a:pt x="216" y="69"/>
                      </a:cubicBezTo>
                      <a:cubicBezTo>
                        <a:pt x="215" y="68"/>
                        <a:pt x="214" y="67"/>
                        <a:pt x="213" y="67"/>
                      </a:cubicBezTo>
                      <a:cubicBezTo>
                        <a:pt x="212" y="68"/>
                        <a:pt x="213" y="66"/>
                        <a:pt x="214" y="65"/>
                      </a:cubicBezTo>
                      <a:moveTo>
                        <a:pt x="254" y="85"/>
                      </a:moveTo>
                      <a:cubicBezTo>
                        <a:pt x="255" y="86"/>
                        <a:pt x="255" y="85"/>
                        <a:pt x="256" y="86"/>
                      </a:cubicBezTo>
                      <a:cubicBezTo>
                        <a:pt x="256" y="87"/>
                        <a:pt x="257" y="87"/>
                        <a:pt x="258" y="87"/>
                      </a:cubicBezTo>
                      <a:cubicBezTo>
                        <a:pt x="258" y="86"/>
                        <a:pt x="257" y="86"/>
                        <a:pt x="257" y="85"/>
                      </a:cubicBezTo>
                      <a:cubicBezTo>
                        <a:pt x="257" y="84"/>
                        <a:pt x="257" y="83"/>
                        <a:pt x="257" y="83"/>
                      </a:cubicBezTo>
                      <a:cubicBezTo>
                        <a:pt x="257" y="83"/>
                        <a:pt x="256" y="81"/>
                        <a:pt x="255" y="81"/>
                      </a:cubicBezTo>
                      <a:cubicBezTo>
                        <a:pt x="254" y="82"/>
                        <a:pt x="252" y="84"/>
                        <a:pt x="254" y="85"/>
                      </a:cubicBezTo>
                      <a:moveTo>
                        <a:pt x="239" y="103"/>
                      </a:moveTo>
                      <a:cubicBezTo>
                        <a:pt x="242" y="101"/>
                        <a:pt x="242" y="101"/>
                        <a:pt x="242" y="101"/>
                      </a:cubicBezTo>
                      <a:cubicBezTo>
                        <a:pt x="241" y="100"/>
                        <a:pt x="241" y="100"/>
                        <a:pt x="241" y="100"/>
                      </a:cubicBezTo>
                      <a:cubicBezTo>
                        <a:pt x="241" y="100"/>
                        <a:pt x="239" y="100"/>
                        <a:pt x="238" y="101"/>
                      </a:cubicBezTo>
                      <a:cubicBezTo>
                        <a:pt x="238" y="101"/>
                        <a:pt x="237" y="101"/>
                        <a:pt x="237" y="101"/>
                      </a:cubicBezTo>
                      <a:cubicBezTo>
                        <a:pt x="236" y="101"/>
                        <a:pt x="235" y="102"/>
                        <a:pt x="236" y="102"/>
                      </a:cubicBezTo>
                      <a:cubicBezTo>
                        <a:pt x="237" y="102"/>
                        <a:pt x="239" y="102"/>
                        <a:pt x="239" y="103"/>
                      </a:cubicBezTo>
                      <a:moveTo>
                        <a:pt x="235" y="83"/>
                      </a:moveTo>
                      <a:cubicBezTo>
                        <a:pt x="234" y="85"/>
                        <a:pt x="235" y="85"/>
                        <a:pt x="236" y="86"/>
                      </a:cubicBezTo>
                      <a:cubicBezTo>
                        <a:pt x="238" y="86"/>
                        <a:pt x="239" y="87"/>
                        <a:pt x="239" y="88"/>
                      </a:cubicBezTo>
                      <a:cubicBezTo>
                        <a:pt x="239" y="88"/>
                        <a:pt x="242" y="90"/>
                        <a:pt x="244" y="90"/>
                      </a:cubicBezTo>
                      <a:cubicBezTo>
                        <a:pt x="245" y="91"/>
                        <a:pt x="245" y="91"/>
                        <a:pt x="246" y="93"/>
                      </a:cubicBezTo>
                      <a:cubicBezTo>
                        <a:pt x="244" y="99"/>
                        <a:pt x="244" y="99"/>
                        <a:pt x="244" y="99"/>
                      </a:cubicBezTo>
                      <a:cubicBezTo>
                        <a:pt x="244" y="99"/>
                        <a:pt x="244" y="101"/>
                        <a:pt x="243" y="106"/>
                      </a:cubicBezTo>
                      <a:cubicBezTo>
                        <a:pt x="240" y="107"/>
                        <a:pt x="240" y="107"/>
                        <a:pt x="240" y="107"/>
                      </a:cubicBezTo>
                      <a:cubicBezTo>
                        <a:pt x="240" y="107"/>
                        <a:pt x="237" y="108"/>
                        <a:pt x="236" y="108"/>
                      </a:cubicBezTo>
                      <a:cubicBezTo>
                        <a:pt x="235" y="108"/>
                        <a:pt x="235" y="109"/>
                        <a:pt x="235" y="111"/>
                      </a:cubicBezTo>
                      <a:cubicBezTo>
                        <a:pt x="235" y="111"/>
                        <a:pt x="234" y="110"/>
                        <a:pt x="233" y="110"/>
                      </a:cubicBezTo>
                      <a:cubicBezTo>
                        <a:pt x="232" y="110"/>
                        <a:pt x="229" y="107"/>
                        <a:pt x="228" y="107"/>
                      </a:cubicBezTo>
                      <a:cubicBezTo>
                        <a:pt x="227" y="106"/>
                        <a:pt x="227" y="106"/>
                        <a:pt x="227" y="107"/>
                      </a:cubicBezTo>
                      <a:cubicBezTo>
                        <a:pt x="226" y="107"/>
                        <a:pt x="225" y="108"/>
                        <a:pt x="224" y="107"/>
                      </a:cubicBezTo>
                      <a:cubicBezTo>
                        <a:pt x="224" y="109"/>
                        <a:pt x="224" y="109"/>
                        <a:pt x="224" y="109"/>
                      </a:cubicBezTo>
                      <a:cubicBezTo>
                        <a:pt x="224" y="109"/>
                        <a:pt x="225" y="112"/>
                        <a:pt x="225" y="112"/>
                      </a:cubicBezTo>
                      <a:cubicBezTo>
                        <a:pt x="226" y="112"/>
                        <a:pt x="229" y="115"/>
                        <a:pt x="230" y="116"/>
                      </a:cubicBezTo>
                      <a:cubicBezTo>
                        <a:pt x="231" y="116"/>
                        <a:pt x="231" y="119"/>
                        <a:pt x="231" y="120"/>
                      </a:cubicBezTo>
                      <a:cubicBezTo>
                        <a:pt x="231" y="121"/>
                        <a:pt x="231" y="122"/>
                        <a:pt x="232" y="123"/>
                      </a:cubicBezTo>
                      <a:cubicBezTo>
                        <a:pt x="232" y="124"/>
                        <a:pt x="233" y="126"/>
                        <a:pt x="234" y="127"/>
                      </a:cubicBezTo>
                      <a:cubicBezTo>
                        <a:pt x="235" y="127"/>
                        <a:pt x="235" y="128"/>
                        <a:pt x="237" y="131"/>
                      </a:cubicBezTo>
                      <a:cubicBezTo>
                        <a:pt x="237" y="131"/>
                        <a:pt x="240" y="132"/>
                        <a:pt x="242" y="131"/>
                      </a:cubicBezTo>
                      <a:cubicBezTo>
                        <a:pt x="242" y="131"/>
                        <a:pt x="244" y="129"/>
                        <a:pt x="244" y="128"/>
                      </a:cubicBezTo>
                      <a:cubicBezTo>
                        <a:pt x="244" y="127"/>
                        <a:pt x="247" y="125"/>
                        <a:pt x="248" y="123"/>
                      </a:cubicBezTo>
                      <a:cubicBezTo>
                        <a:pt x="248" y="123"/>
                        <a:pt x="246" y="121"/>
                        <a:pt x="245" y="120"/>
                      </a:cubicBezTo>
                      <a:cubicBezTo>
                        <a:pt x="245" y="120"/>
                        <a:pt x="245" y="119"/>
                        <a:pt x="246" y="119"/>
                      </a:cubicBezTo>
                      <a:cubicBezTo>
                        <a:pt x="246" y="119"/>
                        <a:pt x="247" y="115"/>
                        <a:pt x="247" y="114"/>
                      </a:cubicBezTo>
                      <a:cubicBezTo>
                        <a:pt x="248" y="112"/>
                        <a:pt x="247" y="114"/>
                        <a:pt x="247" y="114"/>
                      </a:cubicBezTo>
                      <a:cubicBezTo>
                        <a:pt x="247" y="114"/>
                        <a:pt x="248" y="114"/>
                        <a:pt x="250" y="115"/>
                      </a:cubicBezTo>
                      <a:cubicBezTo>
                        <a:pt x="250" y="118"/>
                        <a:pt x="250" y="118"/>
                        <a:pt x="250" y="118"/>
                      </a:cubicBezTo>
                      <a:cubicBezTo>
                        <a:pt x="250" y="118"/>
                        <a:pt x="251" y="121"/>
                        <a:pt x="251" y="122"/>
                      </a:cubicBezTo>
                      <a:cubicBezTo>
                        <a:pt x="251" y="123"/>
                        <a:pt x="251" y="123"/>
                        <a:pt x="253" y="123"/>
                      </a:cubicBezTo>
                      <a:cubicBezTo>
                        <a:pt x="254" y="122"/>
                        <a:pt x="256" y="121"/>
                        <a:pt x="257" y="121"/>
                      </a:cubicBezTo>
                      <a:cubicBezTo>
                        <a:pt x="258" y="121"/>
                        <a:pt x="259" y="121"/>
                        <a:pt x="260" y="119"/>
                      </a:cubicBezTo>
                      <a:cubicBezTo>
                        <a:pt x="260" y="119"/>
                        <a:pt x="259" y="117"/>
                        <a:pt x="258" y="116"/>
                      </a:cubicBezTo>
                      <a:cubicBezTo>
                        <a:pt x="257" y="115"/>
                        <a:pt x="257" y="113"/>
                        <a:pt x="257" y="113"/>
                      </a:cubicBezTo>
                      <a:cubicBezTo>
                        <a:pt x="257" y="113"/>
                        <a:pt x="259" y="106"/>
                        <a:pt x="259" y="105"/>
                      </a:cubicBezTo>
                      <a:cubicBezTo>
                        <a:pt x="260" y="103"/>
                        <a:pt x="260" y="102"/>
                        <a:pt x="260" y="102"/>
                      </a:cubicBezTo>
                      <a:cubicBezTo>
                        <a:pt x="260" y="101"/>
                        <a:pt x="259" y="97"/>
                        <a:pt x="259" y="96"/>
                      </a:cubicBezTo>
                      <a:cubicBezTo>
                        <a:pt x="259" y="94"/>
                        <a:pt x="256" y="91"/>
                        <a:pt x="256" y="90"/>
                      </a:cubicBezTo>
                      <a:cubicBezTo>
                        <a:pt x="255" y="90"/>
                        <a:pt x="254" y="89"/>
                        <a:pt x="254" y="89"/>
                      </a:cubicBezTo>
                      <a:cubicBezTo>
                        <a:pt x="254" y="88"/>
                        <a:pt x="253" y="86"/>
                        <a:pt x="252" y="85"/>
                      </a:cubicBezTo>
                      <a:cubicBezTo>
                        <a:pt x="252" y="83"/>
                        <a:pt x="255" y="81"/>
                        <a:pt x="255" y="81"/>
                      </a:cubicBezTo>
                      <a:cubicBezTo>
                        <a:pt x="255" y="81"/>
                        <a:pt x="253" y="79"/>
                        <a:pt x="251" y="78"/>
                      </a:cubicBezTo>
                      <a:cubicBezTo>
                        <a:pt x="251" y="78"/>
                        <a:pt x="251" y="77"/>
                        <a:pt x="250" y="77"/>
                      </a:cubicBezTo>
                      <a:cubicBezTo>
                        <a:pt x="249" y="77"/>
                        <a:pt x="246" y="77"/>
                        <a:pt x="245" y="76"/>
                      </a:cubicBezTo>
                      <a:cubicBezTo>
                        <a:pt x="245" y="76"/>
                        <a:pt x="242" y="76"/>
                        <a:pt x="241" y="77"/>
                      </a:cubicBezTo>
                      <a:cubicBezTo>
                        <a:pt x="241" y="77"/>
                        <a:pt x="240" y="77"/>
                        <a:pt x="239" y="77"/>
                      </a:cubicBezTo>
                      <a:cubicBezTo>
                        <a:pt x="238" y="77"/>
                        <a:pt x="237" y="78"/>
                        <a:pt x="237" y="78"/>
                      </a:cubicBezTo>
                      <a:cubicBezTo>
                        <a:pt x="237" y="78"/>
                        <a:pt x="235" y="80"/>
                        <a:pt x="234" y="81"/>
                      </a:cubicBezTo>
                      <a:cubicBezTo>
                        <a:pt x="233" y="81"/>
                        <a:pt x="235" y="82"/>
                        <a:pt x="235" y="83"/>
                      </a:cubicBezTo>
                      <a:moveTo>
                        <a:pt x="213" y="104"/>
                      </a:moveTo>
                      <a:cubicBezTo>
                        <a:pt x="213" y="106"/>
                        <a:pt x="216" y="111"/>
                        <a:pt x="218" y="109"/>
                      </a:cubicBezTo>
                      <a:cubicBezTo>
                        <a:pt x="219" y="108"/>
                        <a:pt x="218" y="105"/>
                        <a:pt x="218" y="103"/>
                      </a:cubicBezTo>
                      <a:cubicBezTo>
                        <a:pt x="217" y="102"/>
                        <a:pt x="217" y="100"/>
                        <a:pt x="217" y="99"/>
                      </a:cubicBezTo>
                      <a:cubicBezTo>
                        <a:pt x="217" y="96"/>
                        <a:pt x="217" y="96"/>
                        <a:pt x="217" y="96"/>
                      </a:cubicBezTo>
                      <a:cubicBezTo>
                        <a:pt x="215" y="95"/>
                        <a:pt x="215" y="95"/>
                        <a:pt x="214" y="96"/>
                      </a:cubicBezTo>
                      <a:cubicBezTo>
                        <a:pt x="214" y="98"/>
                        <a:pt x="212" y="98"/>
                        <a:pt x="211" y="98"/>
                      </a:cubicBezTo>
                      <a:cubicBezTo>
                        <a:pt x="211" y="98"/>
                        <a:pt x="206" y="100"/>
                        <a:pt x="206" y="100"/>
                      </a:cubicBezTo>
                      <a:cubicBezTo>
                        <a:pt x="207" y="101"/>
                        <a:pt x="207" y="100"/>
                        <a:pt x="208" y="100"/>
                      </a:cubicBezTo>
                      <a:cubicBezTo>
                        <a:pt x="209" y="101"/>
                        <a:pt x="210" y="101"/>
                        <a:pt x="210" y="101"/>
                      </a:cubicBezTo>
                      <a:cubicBezTo>
                        <a:pt x="209" y="102"/>
                        <a:pt x="208" y="102"/>
                        <a:pt x="208" y="103"/>
                      </a:cubicBezTo>
                      <a:cubicBezTo>
                        <a:pt x="208" y="104"/>
                        <a:pt x="208" y="105"/>
                        <a:pt x="208" y="105"/>
                      </a:cubicBezTo>
                      <a:cubicBezTo>
                        <a:pt x="210" y="104"/>
                        <a:pt x="213" y="103"/>
                        <a:pt x="213" y="104"/>
                      </a:cubicBezTo>
                      <a:moveTo>
                        <a:pt x="238" y="187"/>
                      </a:moveTo>
                      <a:cubicBezTo>
                        <a:pt x="238" y="187"/>
                        <a:pt x="232" y="188"/>
                        <a:pt x="230" y="188"/>
                      </a:cubicBezTo>
                      <a:cubicBezTo>
                        <a:pt x="228" y="189"/>
                        <a:pt x="227" y="190"/>
                        <a:pt x="227" y="192"/>
                      </a:cubicBezTo>
                      <a:cubicBezTo>
                        <a:pt x="226" y="194"/>
                        <a:pt x="224" y="195"/>
                        <a:pt x="224" y="195"/>
                      </a:cubicBezTo>
                      <a:cubicBezTo>
                        <a:pt x="224" y="195"/>
                        <a:pt x="223" y="196"/>
                        <a:pt x="221" y="195"/>
                      </a:cubicBezTo>
                      <a:cubicBezTo>
                        <a:pt x="220" y="195"/>
                        <a:pt x="218" y="197"/>
                        <a:pt x="217" y="200"/>
                      </a:cubicBezTo>
                      <a:cubicBezTo>
                        <a:pt x="220" y="200"/>
                        <a:pt x="223" y="202"/>
                        <a:pt x="223" y="203"/>
                      </a:cubicBezTo>
                      <a:cubicBezTo>
                        <a:pt x="224" y="205"/>
                        <a:pt x="234" y="212"/>
                        <a:pt x="234" y="212"/>
                      </a:cubicBezTo>
                      <a:cubicBezTo>
                        <a:pt x="235" y="209"/>
                        <a:pt x="237" y="209"/>
                        <a:pt x="239" y="208"/>
                      </a:cubicBezTo>
                      <a:cubicBezTo>
                        <a:pt x="240" y="207"/>
                        <a:pt x="239" y="205"/>
                        <a:pt x="239" y="203"/>
                      </a:cubicBezTo>
                      <a:cubicBezTo>
                        <a:pt x="239" y="202"/>
                        <a:pt x="239" y="200"/>
                        <a:pt x="239" y="200"/>
                      </a:cubicBezTo>
                      <a:cubicBezTo>
                        <a:pt x="236" y="196"/>
                        <a:pt x="236" y="196"/>
                        <a:pt x="236" y="196"/>
                      </a:cubicBezTo>
                      <a:cubicBezTo>
                        <a:pt x="235" y="195"/>
                        <a:pt x="234" y="194"/>
                        <a:pt x="230" y="194"/>
                      </a:cubicBezTo>
                      <a:cubicBezTo>
                        <a:pt x="230" y="194"/>
                        <a:pt x="232" y="193"/>
                        <a:pt x="233" y="191"/>
                      </a:cubicBezTo>
                      <a:cubicBezTo>
                        <a:pt x="234" y="190"/>
                        <a:pt x="235" y="188"/>
                        <a:pt x="238" y="187"/>
                      </a:cubicBezTo>
                      <a:moveTo>
                        <a:pt x="200" y="195"/>
                      </a:moveTo>
                      <a:cubicBezTo>
                        <a:pt x="199" y="197"/>
                        <a:pt x="200" y="198"/>
                        <a:pt x="200" y="199"/>
                      </a:cubicBezTo>
                      <a:cubicBezTo>
                        <a:pt x="201" y="200"/>
                        <a:pt x="203" y="201"/>
                        <a:pt x="205" y="201"/>
                      </a:cubicBezTo>
                      <a:cubicBezTo>
                        <a:pt x="207" y="200"/>
                        <a:pt x="207" y="199"/>
                        <a:pt x="207" y="199"/>
                      </a:cubicBezTo>
                      <a:cubicBezTo>
                        <a:pt x="205" y="201"/>
                        <a:pt x="203" y="200"/>
                        <a:pt x="203" y="198"/>
                      </a:cubicBezTo>
                      <a:cubicBezTo>
                        <a:pt x="203" y="197"/>
                        <a:pt x="202" y="193"/>
                        <a:pt x="202" y="193"/>
                      </a:cubicBezTo>
                      <a:lnTo>
                        <a:pt x="200" y="195"/>
                      </a:lnTo>
                      <a:close/>
                      <a:moveTo>
                        <a:pt x="206" y="206"/>
                      </a:moveTo>
                      <a:cubicBezTo>
                        <a:pt x="208" y="206"/>
                        <a:pt x="211" y="207"/>
                        <a:pt x="211" y="206"/>
                      </a:cubicBezTo>
                      <a:cubicBezTo>
                        <a:pt x="212" y="206"/>
                        <a:pt x="211" y="202"/>
                        <a:pt x="211" y="200"/>
                      </a:cubicBezTo>
                      <a:cubicBezTo>
                        <a:pt x="207" y="203"/>
                        <a:pt x="205" y="203"/>
                        <a:pt x="206" y="206"/>
                      </a:cubicBezTo>
                      <a:moveTo>
                        <a:pt x="118" y="323"/>
                      </a:moveTo>
                      <a:cubicBezTo>
                        <a:pt x="117" y="322"/>
                        <a:pt x="116" y="322"/>
                        <a:pt x="116" y="322"/>
                      </a:cubicBezTo>
                      <a:cubicBezTo>
                        <a:pt x="115" y="322"/>
                        <a:pt x="115" y="322"/>
                        <a:pt x="115" y="322"/>
                      </a:cubicBezTo>
                      <a:cubicBezTo>
                        <a:pt x="115" y="323"/>
                        <a:pt x="114" y="324"/>
                        <a:pt x="116" y="324"/>
                      </a:cubicBezTo>
                      <a:cubicBezTo>
                        <a:pt x="117" y="324"/>
                        <a:pt x="117" y="325"/>
                        <a:pt x="118" y="326"/>
                      </a:cubicBezTo>
                      <a:cubicBezTo>
                        <a:pt x="119" y="326"/>
                        <a:pt x="121" y="325"/>
                        <a:pt x="121" y="325"/>
                      </a:cubicBezTo>
                      <a:lnTo>
                        <a:pt x="118" y="323"/>
                      </a:lnTo>
                      <a:close/>
                      <a:moveTo>
                        <a:pt x="92" y="307"/>
                      </a:moveTo>
                      <a:cubicBezTo>
                        <a:pt x="92" y="307"/>
                        <a:pt x="90" y="306"/>
                        <a:pt x="90" y="306"/>
                      </a:cubicBezTo>
                      <a:cubicBezTo>
                        <a:pt x="89" y="305"/>
                        <a:pt x="89" y="306"/>
                        <a:pt x="89" y="305"/>
                      </a:cubicBezTo>
                      <a:cubicBezTo>
                        <a:pt x="89" y="304"/>
                        <a:pt x="87" y="304"/>
                        <a:pt x="87" y="304"/>
                      </a:cubicBezTo>
                      <a:cubicBezTo>
                        <a:pt x="87" y="304"/>
                        <a:pt x="87" y="306"/>
                        <a:pt x="87" y="307"/>
                      </a:cubicBezTo>
                      <a:cubicBezTo>
                        <a:pt x="88" y="308"/>
                        <a:pt x="88" y="308"/>
                        <a:pt x="89" y="308"/>
                      </a:cubicBezTo>
                      <a:cubicBezTo>
                        <a:pt x="90" y="308"/>
                        <a:pt x="91" y="309"/>
                        <a:pt x="91" y="310"/>
                      </a:cubicBezTo>
                      <a:cubicBezTo>
                        <a:pt x="92" y="310"/>
                        <a:pt x="93" y="310"/>
                        <a:pt x="95" y="312"/>
                      </a:cubicBezTo>
                      <a:cubicBezTo>
                        <a:pt x="95" y="312"/>
                        <a:pt x="95" y="313"/>
                        <a:pt x="96" y="315"/>
                      </a:cubicBezTo>
                      <a:cubicBezTo>
                        <a:pt x="96" y="316"/>
                        <a:pt x="97" y="316"/>
                        <a:pt x="99" y="315"/>
                      </a:cubicBezTo>
                      <a:cubicBezTo>
                        <a:pt x="100" y="315"/>
                        <a:pt x="101" y="315"/>
                        <a:pt x="104" y="317"/>
                      </a:cubicBezTo>
                      <a:cubicBezTo>
                        <a:pt x="105" y="316"/>
                        <a:pt x="108" y="318"/>
                        <a:pt x="109" y="318"/>
                      </a:cubicBezTo>
                      <a:cubicBezTo>
                        <a:pt x="110" y="319"/>
                        <a:pt x="110" y="318"/>
                        <a:pt x="111" y="317"/>
                      </a:cubicBezTo>
                      <a:cubicBezTo>
                        <a:pt x="111" y="316"/>
                        <a:pt x="109" y="314"/>
                        <a:pt x="108" y="314"/>
                      </a:cubicBezTo>
                      <a:cubicBezTo>
                        <a:pt x="107" y="313"/>
                        <a:pt x="108" y="312"/>
                        <a:pt x="107" y="310"/>
                      </a:cubicBezTo>
                      <a:cubicBezTo>
                        <a:pt x="107" y="309"/>
                        <a:pt x="107" y="308"/>
                        <a:pt x="105" y="308"/>
                      </a:cubicBezTo>
                      <a:cubicBezTo>
                        <a:pt x="104" y="307"/>
                        <a:pt x="102" y="306"/>
                        <a:pt x="102" y="305"/>
                      </a:cubicBezTo>
                      <a:cubicBezTo>
                        <a:pt x="101" y="304"/>
                        <a:pt x="100" y="304"/>
                        <a:pt x="98" y="303"/>
                      </a:cubicBezTo>
                      <a:cubicBezTo>
                        <a:pt x="97" y="303"/>
                        <a:pt x="97" y="302"/>
                        <a:pt x="96" y="301"/>
                      </a:cubicBezTo>
                      <a:cubicBezTo>
                        <a:pt x="94" y="300"/>
                        <a:pt x="94" y="300"/>
                        <a:pt x="93" y="300"/>
                      </a:cubicBezTo>
                      <a:cubicBezTo>
                        <a:pt x="93" y="300"/>
                        <a:pt x="93" y="302"/>
                        <a:pt x="93" y="303"/>
                      </a:cubicBezTo>
                      <a:cubicBezTo>
                        <a:pt x="94" y="304"/>
                        <a:pt x="93" y="305"/>
                        <a:pt x="94" y="306"/>
                      </a:cubicBezTo>
                      <a:cubicBezTo>
                        <a:pt x="94" y="308"/>
                        <a:pt x="93" y="308"/>
                        <a:pt x="92" y="307"/>
                      </a:cubicBezTo>
                      <a:moveTo>
                        <a:pt x="71" y="295"/>
                      </a:moveTo>
                      <a:cubicBezTo>
                        <a:pt x="72" y="296"/>
                        <a:pt x="73" y="296"/>
                        <a:pt x="73" y="296"/>
                      </a:cubicBezTo>
                      <a:cubicBezTo>
                        <a:pt x="73" y="297"/>
                        <a:pt x="73" y="299"/>
                        <a:pt x="74" y="299"/>
                      </a:cubicBezTo>
                      <a:cubicBezTo>
                        <a:pt x="74" y="300"/>
                        <a:pt x="76" y="301"/>
                        <a:pt x="77" y="301"/>
                      </a:cubicBezTo>
                      <a:cubicBezTo>
                        <a:pt x="78" y="301"/>
                        <a:pt x="77" y="301"/>
                        <a:pt x="77" y="300"/>
                      </a:cubicBezTo>
                      <a:cubicBezTo>
                        <a:pt x="77" y="298"/>
                        <a:pt x="76" y="297"/>
                        <a:pt x="76" y="297"/>
                      </a:cubicBezTo>
                      <a:cubicBezTo>
                        <a:pt x="76" y="296"/>
                        <a:pt x="73" y="295"/>
                        <a:pt x="73" y="295"/>
                      </a:cubicBezTo>
                      <a:cubicBezTo>
                        <a:pt x="73" y="295"/>
                        <a:pt x="70" y="293"/>
                        <a:pt x="71" y="295"/>
                      </a:cubicBezTo>
                      <a:moveTo>
                        <a:pt x="58" y="261"/>
                      </a:moveTo>
                      <a:cubicBezTo>
                        <a:pt x="58" y="261"/>
                        <a:pt x="60" y="262"/>
                        <a:pt x="61" y="262"/>
                      </a:cubicBezTo>
                      <a:cubicBezTo>
                        <a:pt x="62" y="262"/>
                        <a:pt x="64" y="262"/>
                        <a:pt x="65" y="264"/>
                      </a:cubicBezTo>
                      <a:cubicBezTo>
                        <a:pt x="66" y="266"/>
                        <a:pt x="68" y="267"/>
                        <a:pt x="69" y="268"/>
                      </a:cubicBezTo>
                      <a:cubicBezTo>
                        <a:pt x="71" y="270"/>
                        <a:pt x="73" y="270"/>
                        <a:pt x="72" y="272"/>
                      </a:cubicBezTo>
                      <a:cubicBezTo>
                        <a:pt x="72" y="274"/>
                        <a:pt x="76" y="277"/>
                        <a:pt x="78" y="278"/>
                      </a:cubicBezTo>
                      <a:cubicBezTo>
                        <a:pt x="79" y="280"/>
                        <a:pt x="78" y="280"/>
                        <a:pt x="78" y="282"/>
                      </a:cubicBezTo>
                      <a:cubicBezTo>
                        <a:pt x="78" y="284"/>
                        <a:pt x="81" y="287"/>
                        <a:pt x="82" y="288"/>
                      </a:cubicBezTo>
                      <a:cubicBezTo>
                        <a:pt x="82" y="288"/>
                        <a:pt x="80" y="288"/>
                        <a:pt x="77" y="289"/>
                      </a:cubicBezTo>
                      <a:cubicBezTo>
                        <a:pt x="74" y="290"/>
                        <a:pt x="79" y="291"/>
                        <a:pt x="82" y="291"/>
                      </a:cubicBezTo>
                      <a:cubicBezTo>
                        <a:pt x="85" y="291"/>
                        <a:pt x="88" y="294"/>
                        <a:pt x="91" y="296"/>
                      </a:cubicBezTo>
                      <a:cubicBezTo>
                        <a:pt x="91" y="296"/>
                        <a:pt x="91" y="294"/>
                        <a:pt x="88" y="290"/>
                      </a:cubicBezTo>
                      <a:cubicBezTo>
                        <a:pt x="88" y="289"/>
                        <a:pt x="86" y="286"/>
                        <a:pt x="86" y="286"/>
                      </a:cubicBezTo>
                      <a:cubicBezTo>
                        <a:pt x="86" y="286"/>
                        <a:pt x="83" y="279"/>
                        <a:pt x="81" y="277"/>
                      </a:cubicBezTo>
                      <a:cubicBezTo>
                        <a:pt x="80" y="276"/>
                        <a:pt x="75" y="267"/>
                        <a:pt x="74" y="265"/>
                      </a:cubicBezTo>
                      <a:cubicBezTo>
                        <a:pt x="72" y="263"/>
                        <a:pt x="70" y="261"/>
                        <a:pt x="68" y="261"/>
                      </a:cubicBezTo>
                      <a:cubicBezTo>
                        <a:pt x="66" y="261"/>
                        <a:pt x="65" y="260"/>
                        <a:pt x="64" y="259"/>
                      </a:cubicBezTo>
                      <a:cubicBezTo>
                        <a:pt x="63" y="259"/>
                        <a:pt x="60" y="260"/>
                        <a:pt x="58" y="261"/>
                      </a:cubicBezTo>
                    </a:path>
                  </a:pathLst>
                </a:custGeom>
                <a:solidFill>
                  <a:srgbClr val="FFFFFF">
                    <a:alpha val="5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17" tIns="34258" rIns="68517" bIns="342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577">
                    <a:defRPr/>
                  </a:pPr>
                  <a:endParaRPr lang="en-US" sz="1349" ker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" name="Oval 36"/>
              <p:cNvSpPr/>
              <p:nvPr/>
            </p:nvSpPr>
            <p:spPr bwMode="auto">
              <a:xfrm>
                <a:off x="3647753" y="591079"/>
                <a:ext cx="1388492" cy="1389777"/>
              </a:xfrm>
              <a:prstGeom prst="ellipse">
                <a:avLst/>
              </a:prstGeom>
              <a:solidFill>
                <a:srgbClr val="5E81D3">
                  <a:alpha val="55000"/>
                </a:srgbClr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17" tIns="34258" rIns="68517" bIns="3425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357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349" kern="0" dirty="0" err="1">
                  <a:solidFill>
                    <a:sysClr val="windowText" lastClr="000000"/>
                  </a:solidFill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28" name="Freeform 11"/>
              <p:cNvSpPr>
                <a:spLocks noEditPoints="1"/>
              </p:cNvSpPr>
              <p:nvPr/>
            </p:nvSpPr>
            <p:spPr bwMode="auto">
              <a:xfrm>
                <a:off x="4098148" y="982010"/>
                <a:ext cx="522668" cy="617698"/>
              </a:xfrm>
              <a:custGeom>
                <a:avLst/>
                <a:gdLst>
                  <a:gd name="T0" fmla="*/ 141 w 281"/>
                  <a:gd name="T1" fmla="*/ 71 h 332"/>
                  <a:gd name="T2" fmla="*/ 141 w 281"/>
                  <a:gd name="T3" fmla="*/ 71 h 332"/>
                  <a:gd name="T4" fmla="*/ 141 w 281"/>
                  <a:gd name="T5" fmla="*/ 71 h 332"/>
                  <a:gd name="T6" fmla="*/ 72 w 281"/>
                  <a:gd name="T7" fmla="*/ 90 h 332"/>
                  <a:gd name="T8" fmla="*/ 71 w 281"/>
                  <a:gd name="T9" fmla="*/ 181 h 332"/>
                  <a:gd name="T10" fmla="*/ 76 w 281"/>
                  <a:gd name="T11" fmla="*/ 195 h 332"/>
                  <a:gd name="T12" fmla="*/ 192 w 281"/>
                  <a:gd name="T13" fmla="*/ 81 h 332"/>
                  <a:gd name="T14" fmla="*/ 141 w 281"/>
                  <a:gd name="T15" fmla="*/ 71 h 332"/>
                  <a:gd name="T16" fmla="*/ 95 w 281"/>
                  <a:gd name="T17" fmla="*/ 217 h 332"/>
                  <a:gd name="T18" fmla="*/ 141 w 281"/>
                  <a:gd name="T19" fmla="*/ 246 h 332"/>
                  <a:gd name="T20" fmla="*/ 141 w 281"/>
                  <a:gd name="T21" fmla="*/ 246 h 332"/>
                  <a:gd name="T22" fmla="*/ 141 w 281"/>
                  <a:gd name="T23" fmla="*/ 246 h 332"/>
                  <a:gd name="T24" fmla="*/ 141 w 281"/>
                  <a:gd name="T25" fmla="*/ 246 h 332"/>
                  <a:gd name="T26" fmla="*/ 141 w 281"/>
                  <a:gd name="T27" fmla="*/ 246 h 332"/>
                  <a:gd name="T28" fmla="*/ 210 w 281"/>
                  <a:gd name="T29" fmla="*/ 181 h 332"/>
                  <a:gd name="T30" fmla="*/ 210 w 281"/>
                  <a:gd name="T31" fmla="*/ 104 h 332"/>
                  <a:gd name="T32" fmla="*/ 95 w 281"/>
                  <a:gd name="T33" fmla="*/ 217 h 332"/>
                  <a:gd name="T34" fmla="*/ 281 w 281"/>
                  <a:gd name="T35" fmla="*/ 38 h 332"/>
                  <a:gd name="T36" fmla="*/ 141 w 281"/>
                  <a:gd name="T37" fmla="*/ 0 h 332"/>
                  <a:gd name="T38" fmla="*/ 141 w 281"/>
                  <a:gd name="T39" fmla="*/ 0 h 332"/>
                  <a:gd name="T40" fmla="*/ 141 w 281"/>
                  <a:gd name="T41" fmla="*/ 0 h 332"/>
                  <a:gd name="T42" fmla="*/ 1 w 281"/>
                  <a:gd name="T43" fmla="*/ 38 h 332"/>
                  <a:gd name="T44" fmla="*/ 0 w 281"/>
                  <a:gd name="T45" fmla="*/ 201 h 332"/>
                  <a:gd name="T46" fmla="*/ 141 w 281"/>
                  <a:gd name="T47" fmla="*/ 332 h 332"/>
                  <a:gd name="T48" fmla="*/ 141 w 281"/>
                  <a:gd name="T49" fmla="*/ 332 h 332"/>
                  <a:gd name="T50" fmla="*/ 141 w 281"/>
                  <a:gd name="T51" fmla="*/ 332 h 332"/>
                  <a:gd name="T52" fmla="*/ 141 w 281"/>
                  <a:gd name="T53" fmla="*/ 332 h 332"/>
                  <a:gd name="T54" fmla="*/ 141 w 281"/>
                  <a:gd name="T55" fmla="*/ 332 h 332"/>
                  <a:gd name="T56" fmla="*/ 281 w 281"/>
                  <a:gd name="T57" fmla="*/ 201 h 332"/>
                  <a:gd name="T58" fmla="*/ 281 w 281"/>
                  <a:gd name="T59" fmla="*/ 38 h 332"/>
                  <a:gd name="T60" fmla="*/ 141 w 281"/>
                  <a:gd name="T61" fmla="*/ 289 h 332"/>
                  <a:gd name="T62" fmla="*/ 141 w 281"/>
                  <a:gd name="T63" fmla="*/ 289 h 332"/>
                  <a:gd name="T64" fmla="*/ 141 w 281"/>
                  <a:gd name="T65" fmla="*/ 289 h 332"/>
                  <a:gd name="T66" fmla="*/ 141 w 281"/>
                  <a:gd name="T67" fmla="*/ 289 h 332"/>
                  <a:gd name="T68" fmla="*/ 141 w 281"/>
                  <a:gd name="T69" fmla="*/ 289 h 332"/>
                  <a:gd name="T70" fmla="*/ 36 w 281"/>
                  <a:gd name="T71" fmla="*/ 192 h 332"/>
                  <a:gd name="T72" fmla="*/ 37 w 281"/>
                  <a:gd name="T73" fmla="*/ 62 h 332"/>
                  <a:gd name="T74" fmla="*/ 141 w 281"/>
                  <a:gd name="T75" fmla="*/ 34 h 332"/>
                  <a:gd name="T76" fmla="*/ 141 w 281"/>
                  <a:gd name="T77" fmla="*/ 34 h 332"/>
                  <a:gd name="T78" fmla="*/ 141 w 281"/>
                  <a:gd name="T79" fmla="*/ 34 h 332"/>
                  <a:gd name="T80" fmla="*/ 245 w 281"/>
                  <a:gd name="T81" fmla="*/ 62 h 332"/>
                  <a:gd name="T82" fmla="*/ 245 w 281"/>
                  <a:gd name="T83" fmla="*/ 192 h 332"/>
                  <a:gd name="T84" fmla="*/ 141 w 281"/>
                  <a:gd name="T85" fmla="*/ 289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1" h="332">
                    <a:moveTo>
                      <a:pt x="141" y="71"/>
                    </a:moveTo>
                    <a:cubicBezTo>
                      <a:pt x="141" y="71"/>
                      <a:pt x="141" y="71"/>
                      <a:pt x="141" y="71"/>
                    </a:cubicBezTo>
                    <a:cubicBezTo>
                      <a:pt x="141" y="71"/>
                      <a:pt x="141" y="71"/>
                      <a:pt x="141" y="71"/>
                    </a:cubicBezTo>
                    <a:cubicBezTo>
                      <a:pt x="95" y="73"/>
                      <a:pt x="72" y="90"/>
                      <a:pt x="72" y="90"/>
                    </a:cubicBezTo>
                    <a:cubicBezTo>
                      <a:pt x="72" y="90"/>
                      <a:pt x="71" y="130"/>
                      <a:pt x="71" y="181"/>
                    </a:cubicBezTo>
                    <a:cubicBezTo>
                      <a:pt x="72" y="186"/>
                      <a:pt x="74" y="191"/>
                      <a:pt x="76" y="195"/>
                    </a:cubicBezTo>
                    <a:cubicBezTo>
                      <a:pt x="192" y="81"/>
                      <a:pt x="192" y="81"/>
                      <a:pt x="192" y="81"/>
                    </a:cubicBezTo>
                    <a:cubicBezTo>
                      <a:pt x="181" y="77"/>
                      <a:pt x="163" y="72"/>
                      <a:pt x="141" y="71"/>
                    </a:cubicBezTo>
                    <a:moveTo>
                      <a:pt x="95" y="217"/>
                    </a:moveTo>
                    <a:cubicBezTo>
                      <a:pt x="115" y="234"/>
                      <a:pt x="140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2" y="246"/>
                      <a:pt x="206" y="215"/>
                      <a:pt x="210" y="181"/>
                    </a:cubicBezTo>
                    <a:cubicBezTo>
                      <a:pt x="210" y="148"/>
                      <a:pt x="210" y="120"/>
                      <a:pt x="210" y="104"/>
                    </a:cubicBezTo>
                    <a:lnTo>
                      <a:pt x="95" y="217"/>
                    </a:lnTo>
                    <a:close/>
                    <a:moveTo>
                      <a:pt x="281" y="38"/>
                    </a:moveTo>
                    <a:cubicBezTo>
                      <a:pt x="281" y="38"/>
                      <a:pt x="233" y="4"/>
                      <a:pt x="141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48" y="4"/>
                      <a:pt x="1" y="38"/>
                      <a:pt x="1" y="38"/>
                    </a:cubicBezTo>
                    <a:cubicBezTo>
                      <a:pt x="1" y="38"/>
                      <a:pt x="0" y="97"/>
                      <a:pt x="0" y="201"/>
                    </a:cubicBezTo>
                    <a:cubicBezTo>
                      <a:pt x="9" y="268"/>
                      <a:pt x="139" y="331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3" y="331"/>
                      <a:pt x="272" y="268"/>
                      <a:pt x="281" y="201"/>
                    </a:cubicBezTo>
                    <a:cubicBezTo>
                      <a:pt x="281" y="97"/>
                      <a:pt x="281" y="38"/>
                      <a:pt x="281" y="38"/>
                    </a:cubicBezTo>
                    <a:moveTo>
                      <a:pt x="141" y="289"/>
                    </a:move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39" y="288"/>
                      <a:pt x="43" y="242"/>
                      <a:pt x="36" y="192"/>
                    </a:cubicBezTo>
                    <a:cubicBezTo>
                      <a:pt x="36" y="114"/>
                      <a:pt x="37" y="62"/>
                      <a:pt x="37" y="62"/>
                    </a:cubicBezTo>
                    <a:cubicBezTo>
                      <a:pt x="37" y="62"/>
                      <a:pt x="72" y="37"/>
                      <a:pt x="141" y="34"/>
                    </a:cubicBezTo>
                    <a:cubicBezTo>
                      <a:pt x="141" y="34"/>
                      <a:pt x="141" y="34"/>
                      <a:pt x="141" y="34"/>
                    </a:cubicBezTo>
                    <a:cubicBezTo>
                      <a:pt x="141" y="34"/>
                      <a:pt x="141" y="34"/>
                      <a:pt x="141" y="34"/>
                    </a:cubicBezTo>
                    <a:cubicBezTo>
                      <a:pt x="209" y="37"/>
                      <a:pt x="245" y="62"/>
                      <a:pt x="245" y="62"/>
                    </a:cubicBezTo>
                    <a:cubicBezTo>
                      <a:pt x="245" y="62"/>
                      <a:pt x="245" y="114"/>
                      <a:pt x="245" y="192"/>
                    </a:cubicBezTo>
                    <a:cubicBezTo>
                      <a:pt x="239" y="242"/>
                      <a:pt x="142" y="288"/>
                      <a:pt x="141" y="28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68517" tIns="34258" rIns="68517" bIns="34258" numCol="1" anchor="t" anchorCtr="0" compatLnSpc="1">
                <a:prstTxWarp prst="textNoShape">
                  <a:avLst/>
                </a:prstTxWarp>
              </a:bodyPr>
              <a:lstStyle/>
              <a:p>
                <a:pPr defTabSz="913577">
                  <a:defRPr/>
                </a:pPr>
                <a:endParaRPr lang="en-US" sz="1349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" name="Rectangle 59"/>
            <p:cNvSpPr/>
            <p:nvPr/>
          </p:nvSpPr>
          <p:spPr>
            <a:xfrm>
              <a:off x="5326701" y="4371469"/>
              <a:ext cx="108074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ＭＳ Ｐ明朝" panose="02020600040205080304" pitchFamily="18" charset="-128"/>
                  <a:ea typeface="ＭＳ Ｐ明朝" panose="02020600040205080304" pitchFamily="18" charset="-128"/>
                </a:rPr>
                <a:t>Umbrella DNS</a:t>
              </a:r>
              <a:endPara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明朝" panose="02020600040205080304" pitchFamily="18" charset="-128"/>
                <a:ea typeface="ＭＳ Ｐ明朝" panose="02020600040205080304" pitchFamily="18" charset="-128"/>
              </a:endParaRPr>
            </a:p>
          </p:txBody>
        </p:sp>
      </p:grpSp>
      <p:cxnSp>
        <p:nvCxnSpPr>
          <p:cNvPr id="12" name="直線矢印コネクタ 11"/>
          <p:cNvCxnSpPr>
            <a:stCxn id="10" idx="0"/>
            <a:endCxn id="29" idx="2"/>
          </p:cNvCxnSpPr>
          <p:nvPr/>
        </p:nvCxnSpPr>
        <p:spPr>
          <a:xfrm flipV="1">
            <a:off x="1169226" y="2815188"/>
            <a:ext cx="969671" cy="147925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6" descr="C:\Users\ecoffey\AppData\Local\Temp\Rar$DRa0.547\Wireless LAN Controller\Png\Unknown\Wireless LAN Controller_unknown_256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2536" y="4294442"/>
            <a:ext cx="829299" cy="37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グループ化 13"/>
          <p:cNvGrpSpPr/>
          <p:nvPr/>
        </p:nvGrpSpPr>
        <p:grpSpPr>
          <a:xfrm rot="18321475">
            <a:off x="2898067" y="4738110"/>
            <a:ext cx="311179" cy="290533"/>
            <a:chOff x="6355467" y="3833905"/>
            <a:chExt cx="311179" cy="290533"/>
          </a:xfrm>
        </p:grpSpPr>
        <p:sp>
          <p:nvSpPr>
            <p:cNvPr id="20" name="円弧 19"/>
            <p:cNvSpPr/>
            <p:nvPr/>
          </p:nvSpPr>
          <p:spPr>
            <a:xfrm rot="19746015">
              <a:off x="6368318" y="3990978"/>
              <a:ext cx="134573" cy="133460"/>
            </a:xfrm>
            <a:prstGeom prst="arc">
              <a:avLst>
                <a:gd name="adj1" fmla="val 16200000"/>
                <a:gd name="adj2" fmla="val 5590868"/>
              </a:avLst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弧 20"/>
            <p:cNvSpPr/>
            <p:nvPr/>
          </p:nvSpPr>
          <p:spPr>
            <a:xfrm rot="19746015">
              <a:off x="6355467" y="3917195"/>
              <a:ext cx="240441" cy="200095"/>
            </a:xfrm>
            <a:prstGeom prst="arc">
              <a:avLst>
                <a:gd name="adj1" fmla="val 16200000"/>
                <a:gd name="adj2" fmla="val 5590868"/>
              </a:avLst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弧 21"/>
            <p:cNvSpPr/>
            <p:nvPr/>
          </p:nvSpPr>
          <p:spPr>
            <a:xfrm rot="19746015">
              <a:off x="6457422" y="3833905"/>
              <a:ext cx="209224" cy="252669"/>
            </a:xfrm>
            <a:prstGeom prst="arc">
              <a:avLst>
                <a:gd name="adj1" fmla="val 16200000"/>
                <a:gd name="adj2" fmla="val 5590868"/>
              </a:avLst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5" name="図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8096" y="5100937"/>
            <a:ext cx="591731" cy="435580"/>
          </a:xfrm>
          <a:prstGeom prst="rect">
            <a:avLst/>
          </a:prstGeom>
        </p:spPr>
      </p:pic>
      <p:cxnSp>
        <p:nvCxnSpPr>
          <p:cNvPr id="16" name="直線コネクタ 15"/>
          <p:cNvCxnSpPr>
            <a:stCxn id="10" idx="2"/>
            <a:endCxn id="9" idx="0"/>
          </p:cNvCxnSpPr>
          <p:nvPr/>
        </p:nvCxnSpPr>
        <p:spPr>
          <a:xfrm>
            <a:off x="1169226" y="4778643"/>
            <a:ext cx="92888" cy="4586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13" idx="0"/>
            <a:endCxn id="29" idx="2"/>
          </p:cNvCxnSpPr>
          <p:nvPr/>
        </p:nvCxnSpPr>
        <p:spPr>
          <a:xfrm flipH="1" flipV="1">
            <a:off x="2138897" y="2815188"/>
            <a:ext cx="918289" cy="147925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28464" y="6150277"/>
            <a:ext cx="43204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ISR</a:t>
            </a:r>
            <a:r>
              <a:rPr kumimoji="1" lang="ja-JP" altLang="en-US" dirty="0"/>
              <a:t> </a:t>
            </a:r>
            <a:r>
              <a:rPr kumimoji="1" lang="en-US" altLang="ja-JP" dirty="0"/>
              <a:t>4000</a:t>
            </a:r>
            <a:r>
              <a:rPr kumimoji="1" lang="ja-JP" altLang="en-US" dirty="0"/>
              <a:t>シリーズか</a:t>
            </a:r>
            <a:r>
              <a:rPr kumimoji="1" lang="en-US" altLang="ja-JP" dirty="0"/>
              <a:t>WLC</a:t>
            </a:r>
            <a:r>
              <a:rPr kumimoji="1" lang="ja-JP" altLang="en-US" dirty="0"/>
              <a:t>を通過する</a:t>
            </a:r>
            <a:r>
              <a:rPr kumimoji="1" lang="en-US" altLang="ja-JP" dirty="0"/>
              <a:t>DNS</a:t>
            </a:r>
            <a:r>
              <a:rPr kumimoji="1" lang="ja-JP" altLang="en-US" dirty="0"/>
              <a:t>トラフィックを</a:t>
            </a:r>
            <a:r>
              <a:rPr kumimoji="1" lang="en-US" altLang="ja-JP" dirty="0"/>
              <a:t>Umbrella</a:t>
            </a:r>
            <a:r>
              <a:rPr kumimoji="1" lang="ja-JP" altLang="en-US" dirty="0"/>
              <a:t>にリダイレクトする。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50961" y="903917"/>
            <a:ext cx="3175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ISR</a:t>
            </a:r>
            <a:r>
              <a:rPr lang="ja-JP" altLang="en-US" sz="2400" dirty="0"/>
              <a:t> </a:t>
            </a:r>
            <a:r>
              <a:rPr lang="en-US" altLang="ja-JP" sz="2400" dirty="0"/>
              <a:t>4000 &amp; WLC</a:t>
            </a:r>
          </a:p>
          <a:p>
            <a:pPr algn="ctr"/>
            <a:r>
              <a:rPr lang="ja-JP" altLang="en-US" sz="2400" dirty="0"/>
              <a:t>（ネットワークデバイス）</a:t>
            </a:r>
            <a:endParaRPr lang="en-US" altLang="ja-JP" sz="2400" dirty="0"/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65" y="4090416"/>
            <a:ext cx="474541" cy="478817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321" y="4054291"/>
            <a:ext cx="474541" cy="478817"/>
          </a:xfrm>
          <a:prstGeom prst="rect">
            <a:avLst/>
          </a:prstGeom>
        </p:spPr>
      </p:pic>
      <p:grpSp>
        <p:nvGrpSpPr>
          <p:cNvPr id="33" name="Group 268"/>
          <p:cNvGrpSpPr>
            <a:grpSpLocks noChangeAspect="1"/>
          </p:cNvGrpSpPr>
          <p:nvPr/>
        </p:nvGrpSpPr>
        <p:grpSpPr>
          <a:xfrm>
            <a:off x="7306731" y="4302304"/>
            <a:ext cx="1045323" cy="277576"/>
            <a:chOff x="4233856" y="3912341"/>
            <a:chExt cx="676991" cy="179769"/>
          </a:xfrm>
        </p:grpSpPr>
        <p:sp>
          <p:nvSpPr>
            <p:cNvPr id="34" name="Rounded Rectangle 269"/>
            <p:cNvSpPr/>
            <p:nvPr/>
          </p:nvSpPr>
          <p:spPr>
            <a:xfrm>
              <a:off x="4233856" y="3912341"/>
              <a:ext cx="676991" cy="179769"/>
            </a:xfrm>
            <a:prstGeom prst="roundRect">
              <a:avLst>
                <a:gd name="adj" fmla="val 19917"/>
              </a:avLst>
            </a:prstGeom>
            <a:solidFill>
              <a:srgbClr val="FFFFFF"/>
            </a:solidFill>
            <a:ln w="25400" cap="rnd" cmpd="sng" algn="ctr">
              <a:solidFill>
                <a:srgbClr val="049FD9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Oval 270"/>
            <p:cNvSpPr>
              <a:spLocks noChangeAspect="1"/>
            </p:cNvSpPr>
            <p:nvPr/>
          </p:nvSpPr>
          <p:spPr>
            <a:xfrm>
              <a:off x="4303488" y="3975687"/>
              <a:ext cx="52545" cy="53077"/>
            </a:xfrm>
            <a:prstGeom prst="ellipse">
              <a:avLst/>
            </a:prstGeom>
            <a:noFill/>
            <a:ln w="25400" cap="rnd" cmpd="sng" algn="ctr">
              <a:solidFill>
                <a:srgbClr val="049FD9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6" name="Straight Connector 271"/>
            <p:cNvCxnSpPr/>
            <p:nvPr/>
          </p:nvCxnSpPr>
          <p:spPr>
            <a:xfrm>
              <a:off x="4430613" y="3975687"/>
              <a:ext cx="368429" cy="0"/>
            </a:xfrm>
            <a:prstGeom prst="line">
              <a:avLst/>
            </a:prstGeom>
            <a:noFill/>
            <a:ln w="25400" cap="rnd" cmpd="sng" algn="ctr">
              <a:solidFill>
                <a:srgbClr val="049FD9"/>
              </a:solidFill>
              <a:prstDash val="solid"/>
            </a:ln>
            <a:effectLst/>
          </p:spPr>
        </p:cxnSp>
        <p:cxnSp>
          <p:nvCxnSpPr>
            <p:cNvPr id="37" name="Straight Connector 272"/>
            <p:cNvCxnSpPr/>
            <p:nvPr/>
          </p:nvCxnSpPr>
          <p:spPr>
            <a:xfrm>
              <a:off x="4430613" y="4027802"/>
              <a:ext cx="368429" cy="0"/>
            </a:xfrm>
            <a:prstGeom prst="line">
              <a:avLst/>
            </a:prstGeom>
            <a:noFill/>
            <a:ln w="25400" cap="rnd" cmpd="sng" algn="ctr">
              <a:solidFill>
                <a:srgbClr val="049FD9"/>
              </a:solidFill>
              <a:prstDash val="solid"/>
            </a:ln>
            <a:effectLst/>
          </p:spPr>
        </p:cxnSp>
      </p:grpSp>
      <p:sp>
        <p:nvSpPr>
          <p:cNvPr id="38" name="Oval 28"/>
          <p:cNvSpPr/>
          <p:nvPr/>
        </p:nvSpPr>
        <p:spPr>
          <a:xfrm>
            <a:off x="5090808" y="3751288"/>
            <a:ext cx="3888432" cy="2304256"/>
          </a:xfrm>
          <a:prstGeom prst="ellipse">
            <a:avLst/>
          </a:prstGeom>
          <a:noFill/>
          <a:ln>
            <a:solidFill>
              <a:srgbClr val="66FF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4" descr="C:\Users\ecoffey\AppData\Local\Temp\Rar$DRa0.080\30032_Device_generic_building_default_256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0968" y="3146559"/>
            <a:ext cx="917694" cy="91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テキスト ボックス 39"/>
          <p:cNvSpPr txBox="1"/>
          <p:nvPr/>
        </p:nvSpPr>
        <p:spPr>
          <a:xfrm>
            <a:off x="6495787" y="545973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社内</a:t>
            </a:r>
            <a:endParaRPr lang="en-US" altLang="ja-JP" sz="3200" dirty="0"/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589" y="5223598"/>
            <a:ext cx="591731" cy="435580"/>
          </a:xfrm>
          <a:prstGeom prst="rect">
            <a:avLst/>
          </a:prstGeom>
        </p:spPr>
      </p:pic>
      <p:grpSp>
        <p:nvGrpSpPr>
          <p:cNvPr id="43" name="グループ化 42"/>
          <p:cNvGrpSpPr/>
          <p:nvPr/>
        </p:nvGrpSpPr>
        <p:grpSpPr>
          <a:xfrm>
            <a:off x="6459279" y="1578447"/>
            <a:ext cx="1223817" cy="1223047"/>
            <a:chOff x="5241032" y="3576120"/>
            <a:chExt cx="1223817" cy="1223047"/>
          </a:xfrm>
        </p:grpSpPr>
        <p:grpSp>
          <p:nvGrpSpPr>
            <p:cNvPr id="44" name="Group 33"/>
            <p:cNvGrpSpPr>
              <a:grpSpLocks noChangeAspect="1"/>
            </p:cNvGrpSpPr>
            <p:nvPr/>
          </p:nvGrpSpPr>
          <p:grpSpPr>
            <a:xfrm>
              <a:off x="5241032" y="3576120"/>
              <a:ext cx="1223817" cy="1223047"/>
              <a:chOff x="3627623" y="572033"/>
              <a:chExt cx="1428767" cy="1427868"/>
            </a:xfrm>
          </p:grpSpPr>
          <p:sp>
            <p:nvSpPr>
              <p:cNvPr id="46" name="Oval 34"/>
              <p:cNvSpPr/>
              <p:nvPr/>
            </p:nvSpPr>
            <p:spPr bwMode="auto">
              <a:xfrm>
                <a:off x="3647753" y="591079"/>
                <a:ext cx="1388492" cy="1389777"/>
              </a:xfrm>
              <a:prstGeom prst="ellipse">
                <a:avLst/>
              </a:prstGeom>
              <a:solidFill>
                <a:srgbClr val="5E81D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17" tIns="34258" rIns="68517" bIns="3425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1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349" kern="0" dirty="0" err="1">
                  <a:solidFill>
                    <a:sysClr val="windowText" lastClr="000000"/>
                  </a:solidFill>
                  <a:ea typeface="新細明體" charset="0"/>
                  <a:cs typeface="新細明體" charset="0"/>
                </a:endParaRPr>
              </a:p>
            </p:txBody>
          </p:sp>
          <p:grpSp>
            <p:nvGrpSpPr>
              <p:cNvPr id="47" name="Group 4"/>
              <p:cNvGrpSpPr>
                <a:grpSpLocks noChangeAspect="1"/>
              </p:cNvGrpSpPr>
              <p:nvPr/>
            </p:nvGrpSpPr>
            <p:grpSpPr bwMode="auto">
              <a:xfrm>
                <a:off x="3627623" y="572033"/>
                <a:ext cx="1428767" cy="1427868"/>
                <a:chOff x="3231" y="2150"/>
                <a:chExt cx="644" cy="643"/>
              </a:xfrm>
            </p:grpSpPr>
            <p:sp>
              <p:nvSpPr>
                <p:cNvPr id="50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231" y="2150"/>
                  <a:ext cx="643" cy="6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17" tIns="34258" rIns="68517" bIns="342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577">
                    <a:defRPr/>
                  </a:pPr>
                  <a:endParaRPr lang="en-US" sz="1349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Freeform 6"/>
                <p:cNvSpPr>
                  <a:spLocks noEditPoints="1"/>
                </p:cNvSpPr>
                <p:nvPr/>
              </p:nvSpPr>
              <p:spPr bwMode="auto">
                <a:xfrm>
                  <a:off x="3311" y="2155"/>
                  <a:ext cx="564" cy="594"/>
                </a:xfrm>
                <a:custGeom>
                  <a:avLst/>
                  <a:gdLst>
                    <a:gd name="T0" fmla="*/ 46 w 545"/>
                    <a:gd name="T1" fmla="*/ 502 h 573"/>
                    <a:gd name="T2" fmla="*/ 23 w 545"/>
                    <a:gd name="T3" fmla="*/ 381 h 573"/>
                    <a:gd name="T4" fmla="*/ 30 w 545"/>
                    <a:gd name="T5" fmla="*/ 318 h 573"/>
                    <a:gd name="T6" fmla="*/ 1 w 545"/>
                    <a:gd name="T7" fmla="*/ 215 h 573"/>
                    <a:gd name="T8" fmla="*/ 4 w 545"/>
                    <a:gd name="T9" fmla="*/ 187 h 573"/>
                    <a:gd name="T10" fmla="*/ 137 w 545"/>
                    <a:gd name="T11" fmla="*/ 51 h 573"/>
                    <a:gd name="T12" fmla="*/ 218 w 545"/>
                    <a:gd name="T13" fmla="*/ 13 h 573"/>
                    <a:gd name="T14" fmla="*/ 212 w 545"/>
                    <a:gd name="T15" fmla="*/ 81 h 573"/>
                    <a:gd name="T16" fmla="*/ 217 w 545"/>
                    <a:gd name="T17" fmla="*/ 92 h 573"/>
                    <a:gd name="T18" fmla="*/ 179 w 545"/>
                    <a:gd name="T19" fmla="*/ 145 h 573"/>
                    <a:gd name="T20" fmla="*/ 236 w 545"/>
                    <a:gd name="T21" fmla="*/ 145 h 573"/>
                    <a:gd name="T22" fmla="*/ 188 w 545"/>
                    <a:gd name="T23" fmla="*/ 180 h 573"/>
                    <a:gd name="T24" fmla="*/ 165 w 545"/>
                    <a:gd name="T25" fmla="*/ 203 h 573"/>
                    <a:gd name="T26" fmla="*/ 136 w 545"/>
                    <a:gd name="T27" fmla="*/ 208 h 573"/>
                    <a:gd name="T28" fmla="*/ 74 w 545"/>
                    <a:gd name="T29" fmla="*/ 216 h 573"/>
                    <a:gd name="T30" fmla="*/ 38 w 545"/>
                    <a:gd name="T31" fmla="*/ 251 h 573"/>
                    <a:gd name="T32" fmla="*/ 40 w 545"/>
                    <a:gd name="T33" fmla="*/ 305 h 573"/>
                    <a:gd name="T34" fmla="*/ 88 w 545"/>
                    <a:gd name="T35" fmla="*/ 347 h 573"/>
                    <a:gd name="T36" fmla="*/ 157 w 545"/>
                    <a:gd name="T37" fmla="*/ 418 h 573"/>
                    <a:gd name="T38" fmla="*/ 214 w 545"/>
                    <a:gd name="T39" fmla="*/ 476 h 573"/>
                    <a:gd name="T40" fmla="*/ 162 w 545"/>
                    <a:gd name="T41" fmla="*/ 541 h 573"/>
                    <a:gd name="T42" fmla="*/ 98 w 545"/>
                    <a:gd name="T43" fmla="*/ 552 h 573"/>
                    <a:gd name="T44" fmla="*/ 418 w 545"/>
                    <a:gd name="T45" fmla="*/ 543 h 573"/>
                    <a:gd name="T46" fmla="*/ 388 w 545"/>
                    <a:gd name="T47" fmla="*/ 459 h 573"/>
                    <a:gd name="T48" fmla="*/ 402 w 545"/>
                    <a:gd name="T49" fmla="*/ 307 h 573"/>
                    <a:gd name="T50" fmla="*/ 509 w 545"/>
                    <a:gd name="T51" fmla="*/ 290 h 573"/>
                    <a:gd name="T52" fmla="*/ 494 w 545"/>
                    <a:gd name="T53" fmla="*/ 207 h 573"/>
                    <a:gd name="T54" fmla="*/ 483 w 545"/>
                    <a:gd name="T55" fmla="*/ 266 h 573"/>
                    <a:gd name="T56" fmla="*/ 454 w 545"/>
                    <a:gd name="T57" fmla="*/ 255 h 573"/>
                    <a:gd name="T58" fmla="*/ 391 w 545"/>
                    <a:gd name="T59" fmla="*/ 280 h 573"/>
                    <a:gd name="T60" fmla="*/ 422 w 545"/>
                    <a:gd name="T61" fmla="*/ 184 h 573"/>
                    <a:gd name="T62" fmla="*/ 431 w 545"/>
                    <a:gd name="T63" fmla="*/ 157 h 573"/>
                    <a:gd name="T64" fmla="*/ 401 w 545"/>
                    <a:gd name="T65" fmla="*/ 138 h 573"/>
                    <a:gd name="T66" fmla="*/ 415 w 545"/>
                    <a:gd name="T67" fmla="*/ 89 h 573"/>
                    <a:gd name="T68" fmla="*/ 367 w 545"/>
                    <a:gd name="T69" fmla="*/ 40 h 573"/>
                    <a:gd name="T70" fmla="*/ 244 w 545"/>
                    <a:gd name="T71" fmla="*/ 9 h 573"/>
                    <a:gd name="T72" fmla="*/ 253 w 545"/>
                    <a:gd name="T73" fmla="*/ 0 h 573"/>
                    <a:gd name="T74" fmla="*/ 534 w 545"/>
                    <a:gd name="T75" fmla="*/ 315 h 573"/>
                    <a:gd name="T76" fmla="*/ 358 w 545"/>
                    <a:gd name="T77" fmla="*/ 48 h 573"/>
                    <a:gd name="T78" fmla="*/ 396 w 545"/>
                    <a:gd name="T79" fmla="*/ 199 h 573"/>
                    <a:gd name="T80" fmla="*/ 394 w 545"/>
                    <a:gd name="T81" fmla="*/ 184 h 573"/>
                    <a:gd name="T82" fmla="*/ 433 w 545"/>
                    <a:gd name="T83" fmla="*/ 274 h 573"/>
                    <a:gd name="T84" fmla="*/ 363 w 545"/>
                    <a:gd name="T85" fmla="*/ 81 h 573"/>
                    <a:gd name="T86" fmla="*/ 357 w 545"/>
                    <a:gd name="T87" fmla="*/ 153 h 573"/>
                    <a:gd name="T88" fmla="*/ 246 w 545"/>
                    <a:gd name="T89" fmla="*/ 59 h 573"/>
                    <a:gd name="T90" fmla="*/ 246 w 545"/>
                    <a:gd name="T91" fmla="*/ 63 h 573"/>
                    <a:gd name="T92" fmla="*/ 227 w 545"/>
                    <a:gd name="T93" fmla="*/ 51 h 573"/>
                    <a:gd name="T94" fmla="*/ 236 w 545"/>
                    <a:gd name="T95" fmla="*/ 66 h 573"/>
                    <a:gd name="T96" fmla="*/ 276 w 545"/>
                    <a:gd name="T97" fmla="*/ 70 h 573"/>
                    <a:gd name="T98" fmla="*/ 285 w 545"/>
                    <a:gd name="T99" fmla="*/ 88 h 573"/>
                    <a:gd name="T100" fmla="*/ 326 w 545"/>
                    <a:gd name="T101" fmla="*/ 134 h 573"/>
                    <a:gd name="T102" fmla="*/ 320 w 545"/>
                    <a:gd name="T103" fmla="*/ 73 h 573"/>
                    <a:gd name="T104" fmla="*/ 224 w 545"/>
                    <a:gd name="T105" fmla="*/ 53 h 573"/>
                    <a:gd name="T106" fmla="*/ 241 w 545"/>
                    <a:gd name="T107" fmla="*/ 100 h 573"/>
                    <a:gd name="T108" fmla="*/ 230 w 545"/>
                    <a:gd name="T109" fmla="*/ 116 h 573"/>
                    <a:gd name="T110" fmla="*/ 260 w 545"/>
                    <a:gd name="T111" fmla="*/ 102 h 573"/>
                    <a:gd name="T112" fmla="*/ 206 w 545"/>
                    <a:gd name="T113" fmla="*/ 100 h 573"/>
                    <a:gd name="T114" fmla="*/ 200 w 545"/>
                    <a:gd name="T115" fmla="*/ 195 h 573"/>
                    <a:gd name="T116" fmla="*/ 87 w 545"/>
                    <a:gd name="T117" fmla="*/ 304 h 573"/>
                    <a:gd name="T118" fmla="*/ 73 w 545"/>
                    <a:gd name="T119" fmla="*/ 296 h 573"/>
                    <a:gd name="T120" fmla="*/ 74 w 545"/>
                    <a:gd name="T121" fmla="*/ 265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45" h="573">
                      <a:moveTo>
                        <a:pt x="371" y="41"/>
                      </a:moveTo>
                      <a:cubicBezTo>
                        <a:pt x="370" y="41"/>
                        <a:pt x="370" y="40"/>
                        <a:pt x="369" y="40"/>
                      </a:cubicBezTo>
                      <a:lnTo>
                        <a:pt x="371" y="41"/>
                      </a:lnTo>
                      <a:close/>
                      <a:moveTo>
                        <a:pt x="233" y="62"/>
                      </a:moveTo>
                      <a:cubicBezTo>
                        <a:pt x="235" y="61"/>
                        <a:pt x="237" y="61"/>
                        <a:pt x="237" y="61"/>
                      </a:cubicBezTo>
                      <a:cubicBezTo>
                        <a:pt x="236" y="60"/>
                        <a:pt x="235" y="59"/>
                        <a:pt x="234" y="60"/>
                      </a:cubicBezTo>
                      <a:cubicBezTo>
                        <a:pt x="234" y="61"/>
                        <a:pt x="233" y="62"/>
                        <a:pt x="233" y="62"/>
                      </a:cubicBezTo>
                      <a:moveTo>
                        <a:pt x="72" y="565"/>
                      </a:moveTo>
                      <a:cubicBezTo>
                        <a:pt x="70" y="564"/>
                        <a:pt x="70" y="564"/>
                        <a:pt x="70" y="564"/>
                      </a:cubicBezTo>
                      <a:cubicBezTo>
                        <a:pt x="70" y="564"/>
                        <a:pt x="68" y="562"/>
                        <a:pt x="66" y="562"/>
                      </a:cubicBezTo>
                      <a:cubicBezTo>
                        <a:pt x="65" y="561"/>
                        <a:pt x="64" y="560"/>
                        <a:pt x="63" y="558"/>
                      </a:cubicBezTo>
                      <a:cubicBezTo>
                        <a:pt x="61" y="557"/>
                        <a:pt x="60" y="557"/>
                        <a:pt x="59" y="556"/>
                      </a:cubicBezTo>
                      <a:cubicBezTo>
                        <a:pt x="58" y="556"/>
                        <a:pt x="56" y="554"/>
                        <a:pt x="55" y="552"/>
                      </a:cubicBezTo>
                      <a:cubicBezTo>
                        <a:pt x="54" y="549"/>
                        <a:pt x="54" y="550"/>
                        <a:pt x="52" y="548"/>
                      </a:cubicBezTo>
                      <a:cubicBezTo>
                        <a:pt x="51" y="546"/>
                        <a:pt x="50" y="544"/>
                        <a:pt x="50" y="540"/>
                      </a:cubicBezTo>
                      <a:cubicBezTo>
                        <a:pt x="47" y="539"/>
                        <a:pt x="45" y="537"/>
                        <a:pt x="45" y="536"/>
                      </a:cubicBezTo>
                      <a:cubicBezTo>
                        <a:pt x="45" y="536"/>
                        <a:pt x="43" y="533"/>
                        <a:pt x="43" y="532"/>
                      </a:cubicBezTo>
                      <a:cubicBezTo>
                        <a:pt x="43" y="530"/>
                        <a:pt x="43" y="529"/>
                        <a:pt x="41" y="527"/>
                      </a:cubicBezTo>
                      <a:cubicBezTo>
                        <a:pt x="42" y="526"/>
                        <a:pt x="44" y="523"/>
                        <a:pt x="46" y="521"/>
                      </a:cubicBezTo>
                      <a:cubicBezTo>
                        <a:pt x="46" y="521"/>
                        <a:pt x="45" y="514"/>
                        <a:pt x="45" y="511"/>
                      </a:cubicBezTo>
                      <a:cubicBezTo>
                        <a:pt x="44" y="508"/>
                        <a:pt x="45" y="503"/>
                        <a:pt x="46" y="502"/>
                      </a:cubicBezTo>
                      <a:cubicBezTo>
                        <a:pt x="47" y="501"/>
                        <a:pt x="47" y="497"/>
                        <a:pt x="48" y="495"/>
                      </a:cubicBezTo>
                      <a:cubicBezTo>
                        <a:pt x="48" y="492"/>
                        <a:pt x="47" y="490"/>
                        <a:pt x="49" y="489"/>
                      </a:cubicBezTo>
                      <a:cubicBezTo>
                        <a:pt x="51" y="487"/>
                        <a:pt x="50" y="485"/>
                        <a:pt x="50" y="482"/>
                      </a:cubicBezTo>
                      <a:cubicBezTo>
                        <a:pt x="51" y="479"/>
                        <a:pt x="50" y="477"/>
                        <a:pt x="50" y="476"/>
                      </a:cubicBezTo>
                      <a:cubicBezTo>
                        <a:pt x="50" y="473"/>
                        <a:pt x="48" y="472"/>
                        <a:pt x="48" y="471"/>
                      </a:cubicBezTo>
                      <a:cubicBezTo>
                        <a:pt x="48" y="469"/>
                        <a:pt x="46" y="466"/>
                        <a:pt x="45" y="465"/>
                      </a:cubicBezTo>
                      <a:cubicBezTo>
                        <a:pt x="43" y="464"/>
                        <a:pt x="42" y="462"/>
                        <a:pt x="41" y="460"/>
                      </a:cubicBezTo>
                      <a:cubicBezTo>
                        <a:pt x="40" y="458"/>
                        <a:pt x="39" y="457"/>
                        <a:pt x="38" y="456"/>
                      </a:cubicBezTo>
                      <a:cubicBezTo>
                        <a:pt x="36" y="455"/>
                        <a:pt x="36" y="454"/>
                        <a:pt x="34" y="451"/>
                      </a:cubicBezTo>
                      <a:cubicBezTo>
                        <a:pt x="33" y="448"/>
                        <a:pt x="31" y="447"/>
                        <a:pt x="30" y="445"/>
                      </a:cubicBezTo>
                      <a:cubicBezTo>
                        <a:pt x="29" y="443"/>
                        <a:pt x="28" y="440"/>
                        <a:pt x="28" y="439"/>
                      </a:cubicBezTo>
                      <a:cubicBezTo>
                        <a:pt x="29" y="438"/>
                        <a:pt x="28" y="435"/>
                        <a:pt x="27" y="433"/>
                      </a:cubicBezTo>
                      <a:cubicBezTo>
                        <a:pt x="26" y="431"/>
                        <a:pt x="25" y="429"/>
                        <a:pt x="26" y="427"/>
                      </a:cubicBezTo>
                      <a:cubicBezTo>
                        <a:pt x="27" y="425"/>
                        <a:pt x="26" y="423"/>
                        <a:pt x="25" y="421"/>
                      </a:cubicBezTo>
                      <a:cubicBezTo>
                        <a:pt x="24" y="418"/>
                        <a:pt x="23" y="417"/>
                        <a:pt x="24" y="415"/>
                      </a:cubicBezTo>
                      <a:cubicBezTo>
                        <a:pt x="24" y="413"/>
                        <a:pt x="24" y="413"/>
                        <a:pt x="23" y="408"/>
                      </a:cubicBezTo>
                      <a:cubicBezTo>
                        <a:pt x="22" y="405"/>
                        <a:pt x="19" y="398"/>
                        <a:pt x="17" y="396"/>
                      </a:cubicBezTo>
                      <a:cubicBezTo>
                        <a:pt x="16" y="393"/>
                        <a:pt x="18" y="392"/>
                        <a:pt x="18" y="390"/>
                      </a:cubicBezTo>
                      <a:cubicBezTo>
                        <a:pt x="17" y="388"/>
                        <a:pt x="18" y="387"/>
                        <a:pt x="20" y="388"/>
                      </a:cubicBezTo>
                      <a:cubicBezTo>
                        <a:pt x="22" y="388"/>
                        <a:pt x="23" y="387"/>
                        <a:pt x="23" y="386"/>
                      </a:cubicBezTo>
                      <a:cubicBezTo>
                        <a:pt x="24" y="384"/>
                        <a:pt x="24" y="384"/>
                        <a:pt x="23" y="381"/>
                      </a:cubicBezTo>
                      <a:cubicBezTo>
                        <a:pt x="23" y="381"/>
                        <a:pt x="24" y="377"/>
                        <a:pt x="24" y="375"/>
                      </a:cubicBezTo>
                      <a:cubicBezTo>
                        <a:pt x="24" y="373"/>
                        <a:pt x="26" y="374"/>
                        <a:pt x="27" y="372"/>
                      </a:cubicBezTo>
                      <a:cubicBezTo>
                        <a:pt x="28" y="370"/>
                        <a:pt x="29" y="369"/>
                        <a:pt x="31" y="370"/>
                      </a:cubicBezTo>
                      <a:cubicBezTo>
                        <a:pt x="33" y="370"/>
                        <a:pt x="35" y="370"/>
                        <a:pt x="37" y="368"/>
                      </a:cubicBezTo>
                      <a:cubicBezTo>
                        <a:pt x="38" y="365"/>
                        <a:pt x="40" y="365"/>
                        <a:pt x="41" y="367"/>
                      </a:cubicBezTo>
                      <a:cubicBezTo>
                        <a:pt x="43" y="369"/>
                        <a:pt x="43" y="368"/>
                        <a:pt x="47" y="365"/>
                      </a:cubicBezTo>
                      <a:cubicBezTo>
                        <a:pt x="47" y="365"/>
                        <a:pt x="46" y="365"/>
                        <a:pt x="45" y="362"/>
                      </a:cubicBezTo>
                      <a:cubicBezTo>
                        <a:pt x="44" y="360"/>
                        <a:pt x="47" y="355"/>
                        <a:pt x="48" y="352"/>
                      </a:cubicBezTo>
                      <a:cubicBezTo>
                        <a:pt x="49" y="350"/>
                        <a:pt x="49" y="351"/>
                        <a:pt x="49" y="346"/>
                      </a:cubicBezTo>
                      <a:cubicBezTo>
                        <a:pt x="48" y="343"/>
                        <a:pt x="48" y="341"/>
                        <a:pt x="49" y="341"/>
                      </a:cubicBezTo>
                      <a:cubicBezTo>
                        <a:pt x="50" y="341"/>
                        <a:pt x="50" y="341"/>
                        <a:pt x="50" y="339"/>
                      </a:cubicBezTo>
                      <a:cubicBezTo>
                        <a:pt x="49" y="337"/>
                        <a:pt x="47" y="334"/>
                        <a:pt x="47" y="334"/>
                      </a:cubicBezTo>
                      <a:cubicBezTo>
                        <a:pt x="45" y="334"/>
                        <a:pt x="43" y="334"/>
                        <a:pt x="42" y="335"/>
                      </a:cubicBezTo>
                      <a:cubicBezTo>
                        <a:pt x="41" y="335"/>
                        <a:pt x="41" y="335"/>
                        <a:pt x="41" y="335"/>
                      </a:cubicBezTo>
                      <a:cubicBezTo>
                        <a:pt x="42" y="336"/>
                        <a:pt x="41" y="338"/>
                        <a:pt x="41" y="339"/>
                      </a:cubicBezTo>
                      <a:cubicBezTo>
                        <a:pt x="41" y="339"/>
                        <a:pt x="39" y="339"/>
                        <a:pt x="39" y="339"/>
                      </a:cubicBezTo>
                      <a:cubicBezTo>
                        <a:pt x="38" y="336"/>
                        <a:pt x="37" y="336"/>
                        <a:pt x="37" y="335"/>
                      </a:cubicBezTo>
                      <a:cubicBezTo>
                        <a:pt x="37" y="335"/>
                        <a:pt x="37" y="333"/>
                        <a:pt x="37" y="333"/>
                      </a:cubicBezTo>
                      <a:cubicBezTo>
                        <a:pt x="37" y="332"/>
                        <a:pt x="36" y="331"/>
                        <a:pt x="35" y="330"/>
                      </a:cubicBezTo>
                      <a:cubicBezTo>
                        <a:pt x="34" y="329"/>
                        <a:pt x="32" y="327"/>
                        <a:pt x="32" y="326"/>
                      </a:cubicBezTo>
                      <a:cubicBezTo>
                        <a:pt x="32" y="324"/>
                        <a:pt x="30" y="319"/>
                        <a:pt x="30" y="318"/>
                      </a:cubicBezTo>
                      <a:cubicBezTo>
                        <a:pt x="31" y="316"/>
                        <a:pt x="29" y="313"/>
                        <a:pt x="29" y="313"/>
                      </a:cubicBezTo>
                      <a:cubicBezTo>
                        <a:pt x="28" y="315"/>
                        <a:pt x="28" y="316"/>
                        <a:pt x="28" y="315"/>
                      </a:cubicBezTo>
                      <a:cubicBezTo>
                        <a:pt x="27" y="314"/>
                        <a:pt x="26" y="313"/>
                        <a:pt x="26" y="311"/>
                      </a:cubicBezTo>
                      <a:cubicBezTo>
                        <a:pt x="27" y="310"/>
                        <a:pt x="28" y="307"/>
                        <a:pt x="28" y="307"/>
                      </a:cubicBezTo>
                      <a:cubicBezTo>
                        <a:pt x="28" y="303"/>
                        <a:pt x="27" y="290"/>
                        <a:pt x="27" y="290"/>
                      </a:cubicBezTo>
                      <a:cubicBezTo>
                        <a:pt x="25" y="290"/>
                        <a:pt x="24" y="290"/>
                        <a:pt x="24" y="289"/>
                      </a:cubicBezTo>
                      <a:cubicBezTo>
                        <a:pt x="24" y="287"/>
                        <a:pt x="22" y="283"/>
                        <a:pt x="20" y="282"/>
                      </a:cubicBezTo>
                      <a:cubicBezTo>
                        <a:pt x="19" y="280"/>
                        <a:pt x="19" y="277"/>
                        <a:pt x="18" y="276"/>
                      </a:cubicBezTo>
                      <a:cubicBezTo>
                        <a:pt x="17" y="274"/>
                        <a:pt x="17" y="271"/>
                        <a:pt x="17" y="269"/>
                      </a:cubicBezTo>
                      <a:cubicBezTo>
                        <a:pt x="17" y="268"/>
                        <a:pt x="16" y="263"/>
                        <a:pt x="16" y="263"/>
                      </a:cubicBezTo>
                      <a:cubicBezTo>
                        <a:pt x="15" y="261"/>
                        <a:pt x="13" y="257"/>
                        <a:pt x="13" y="257"/>
                      </a:cubicBezTo>
                      <a:cubicBezTo>
                        <a:pt x="9" y="257"/>
                        <a:pt x="9" y="257"/>
                        <a:pt x="9" y="255"/>
                      </a:cubicBezTo>
                      <a:cubicBezTo>
                        <a:pt x="8" y="254"/>
                        <a:pt x="6" y="251"/>
                        <a:pt x="6" y="250"/>
                      </a:cubicBezTo>
                      <a:cubicBezTo>
                        <a:pt x="6" y="249"/>
                        <a:pt x="6" y="247"/>
                        <a:pt x="6" y="246"/>
                      </a:cubicBezTo>
                      <a:cubicBezTo>
                        <a:pt x="6" y="244"/>
                        <a:pt x="5" y="243"/>
                        <a:pt x="4" y="241"/>
                      </a:cubicBezTo>
                      <a:cubicBezTo>
                        <a:pt x="4" y="239"/>
                        <a:pt x="4" y="235"/>
                        <a:pt x="3" y="233"/>
                      </a:cubicBezTo>
                      <a:cubicBezTo>
                        <a:pt x="2" y="231"/>
                        <a:pt x="2" y="228"/>
                        <a:pt x="2" y="227"/>
                      </a:cubicBezTo>
                      <a:cubicBezTo>
                        <a:pt x="1" y="226"/>
                        <a:pt x="1" y="225"/>
                        <a:pt x="1" y="223"/>
                      </a:cubicBezTo>
                      <a:cubicBezTo>
                        <a:pt x="1" y="221"/>
                        <a:pt x="2" y="220"/>
                        <a:pt x="1" y="219"/>
                      </a:cubicBezTo>
                      <a:cubicBezTo>
                        <a:pt x="0" y="218"/>
                        <a:pt x="1" y="216"/>
                        <a:pt x="1" y="216"/>
                      </a:cubicBezTo>
                      <a:cubicBezTo>
                        <a:pt x="1" y="216"/>
                        <a:pt x="2" y="217"/>
                        <a:pt x="1" y="215"/>
                      </a:cubicBezTo>
                      <a:cubicBezTo>
                        <a:pt x="1" y="214"/>
                        <a:pt x="1" y="213"/>
                        <a:pt x="2" y="212"/>
                      </a:cubicBezTo>
                      <a:cubicBezTo>
                        <a:pt x="3" y="210"/>
                        <a:pt x="9" y="200"/>
                        <a:pt x="9" y="200"/>
                      </a:cubicBezTo>
                      <a:cubicBezTo>
                        <a:pt x="10" y="194"/>
                        <a:pt x="11" y="192"/>
                        <a:pt x="11" y="191"/>
                      </a:cubicBezTo>
                      <a:cubicBezTo>
                        <a:pt x="12" y="191"/>
                        <a:pt x="12" y="190"/>
                        <a:pt x="12" y="189"/>
                      </a:cubicBezTo>
                      <a:cubicBezTo>
                        <a:pt x="12" y="187"/>
                        <a:pt x="12" y="186"/>
                        <a:pt x="13" y="185"/>
                      </a:cubicBezTo>
                      <a:cubicBezTo>
                        <a:pt x="13" y="184"/>
                        <a:pt x="14" y="181"/>
                        <a:pt x="14" y="181"/>
                      </a:cubicBezTo>
                      <a:cubicBezTo>
                        <a:pt x="14" y="180"/>
                        <a:pt x="14" y="179"/>
                        <a:pt x="14" y="179"/>
                      </a:cubicBezTo>
                      <a:cubicBezTo>
                        <a:pt x="16" y="177"/>
                        <a:pt x="17" y="176"/>
                        <a:pt x="17" y="176"/>
                      </a:cubicBezTo>
                      <a:cubicBezTo>
                        <a:pt x="17" y="174"/>
                        <a:pt x="17" y="174"/>
                        <a:pt x="18" y="172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20" y="168"/>
                        <a:pt x="22" y="162"/>
                        <a:pt x="22" y="161"/>
                      </a:cubicBezTo>
                      <a:cubicBezTo>
                        <a:pt x="22" y="159"/>
                        <a:pt x="26" y="152"/>
                        <a:pt x="28" y="151"/>
                      </a:cubicBezTo>
                      <a:cubicBezTo>
                        <a:pt x="30" y="149"/>
                        <a:pt x="32" y="143"/>
                        <a:pt x="32" y="140"/>
                      </a:cubicBezTo>
                      <a:cubicBezTo>
                        <a:pt x="32" y="140"/>
                        <a:pt x="24" y="149"/>
                        <a:pt x="23" y="150"/>
                      </a:cubicBezTo>
                      <a:cubicBezTo>
                        <a:pt x="23" y="150"/>
                        <a:pt x="21" y="155"/>
                        <a:pt x="20" y="156"/>
                      </a:cubicBezTo>
                      <a:cubicBezTo>
                        <a:pt x="19" y="157"/>
                        <a:pt x="19" y="159"/>
                        <a:pt x="18" y="161"/>
                      </a:cubicBezTo>
                      <a:cubicBezTo>
                        <a:pt x="16" y="165"/>
                        <a:pt x="16" y="165"/>
                        <a:pt x="16" y="165"/>
                      </a:cubicBezTo>
                      <a:cubicBezTo>
                        <a:pt x="16" y="165"/>
                        <a:pt x="14" y="170"/>
                        <a:pt x="12" y="171"/>
                      </a:cubicBezTo>
                      <a:cubicBezTo>
                        <a:pt x="10" y="173"/>
                        <a:pt x="8" y="179"/>
                        <a:pt x="8" y="181"/>
                      </a:cubicBezTo>
                      <a:cubicBezTo>
                        <a:pt x="7" y="184"/>
                        <a:pt x="7" y="186"/>
                        <a:pt x="7" y="186"/>
                      </a:cubicBezTo>
                      <a:cubicBezTo>
                        <a:pt x="7" y="186"/>
                        <a:pt x="5" y="188"/>
                        <a:pt x="4" y="187"/>
                      </a:cubicBezTo>
                      <a:cubicBezTo>
                        <a:pt x="4" y="186"/>
                        <a:pt x="5" y="182"/>
                        <a:pt x="6" y="179"/>
                      </a:cubicBezTo>
                      <a:cubicBezTo>
                        <a:pt x="6" y="179"/>
                        <a:pt x="7" y="177"/>
                        <a:pt x="7" y="175"/>
                      </a:cubicBezTo>
                      <a:cubicBezTo>
                        <a:pt x="6" y="174"/>
                        <a:pt x="12" y="167"/>
                        <a:pt x="14" y="163"/>
                      </a:cubicBezTo>
                      <a:cubicBezTo>
                        <a:pt x="15" y="156"/>
                        <a:pt x="15" y="156"/>
                        <a:pt x="15" y="156"/>
                      </a:cubicBezTo>
                      <a:cubicBezTo>
                        <a:pt x="19" y="155"/>
                        <a:pt x="19" y="155"/>
                        <a:pt x="19" y="155"/>
                      </a:cubicBezTo>
                      <a:cubicBezTo>
                        <a:pt x="19" y="155"/>
                        <a:pt x="21" y="149"/>
                        <a:pt x="22" y="146"/>
                      </a:cubicBezTo>
                      <a:cubicBezTo>
                        <a:pt x="24" y="144"/>
                        <a:pt x="27" y="140"/>
                        <a:pt x="28" y="138"/>
                      </a:cubicBezTo>
                      <a:cubicBezTo>
                        <a:pt x="29" y="136"/>
                        <a:pt x="33" y="131"/>
                        <a:pt x="37" y="124"/>
                      </a:cubicBezTo>
                      <a:cubicBezTo>
                        <a:pt x="37" y="124"/>
                        <a:pt x="38" y="120"/>
                        <a:pt x="38" y="118"/>
                      </a:cubicBezTo>
                      <a:cubicBezTo>
                        <a:pt x="39" y="116"/>
                        <a:pt x="42" y="114"/>
                        <a:pt x="43" y="112"/>
                      </a:cubicBezTo>
                      <a:cubicBezTo>
                        <a:pt x="44" y="110"/>
                        <a:pt x="49" y="107"/>
                        <a:pt x="53" y="104"/>
                      </a:cubicBezTo>
                      <a:cubicBezTo>
                        <a:pt x="52" y="102"/>
                        <a:pt x="52" y="102"/>
                        <a:pt x="52" y="102"/>
                      </a:cubicBezTo>
                      <a:cubicBezTo>
                        <a:pt x="52" y="102"/>
                        <a:pt x="53" y="102"/>
                        <a:pt x="56" y="100"/>
                      </a:cubicBezTo>
                      <a:cubicBezTo>
                        <a:pt x="57" y="97"/>
                        <a:pt x="58" y="97"/>
                        <a:pt x="61" y="95"/>
                      </a:cubicBezTo>
                      <a:cubicBezTo>
                        <a:pt x="62" y="93"/>
                        <a:pt x="67" y="91"/>
                        <a:pt x="67" y="91"/>
                      </a:cubicBezTo>
                      <a:cubicBezTo>
                        <a:pt x="69" y="91"/>
                        <a:pt x="82" y="83"/>
                        <a:pt x="85" y="83"/>
                      </a:cubicBezTo>
                      <a:cubicBezTo>
                        <a:pt x="87" y="82"/>
                        <a:pt x="94" y="77"/>
                        <a:pt x="97" y="74"/>
                      </a:cubicBezTo>
                      <a:cubicBezTo>
                        <a:pt x="100" y="70"/>
                        <a:pt x="99" y="74"/>
                        <a:pt x="98" y="78"/>
                      </a:cubicBezTo>
                      <a:cubicBezTo>
                        <a:pt x="98" y="78"/>
                        <a:pt x="104" y="73"/>
                        <a:pt x="106" y="72"/>
                      </a:cubicBezTo>
                      <a:cubicBezTo>
                        <a:pt x="109" y="71"/>
                        <a:pt x="112" y="65"/>
                        <a:pt x="113" y="63"/>
                      </a:cubicBezTo>
                      <a:cubicBezTo>
                        <a:pt x="114" y="61"/>
                        <a:pt x="134" y="52"/>
                        <a:pt x="137" y="51"/>
                      </a:cubicBezTo>
                      <a:cubicBezTo>
                        <a:pt x="140" y="50"/>
                        <a:pt x="139" y="49"/>
                        <a:pt x="137" y="48"/>
                      </a:cubicBezTo>
                      <a:cubicBezTo>
                        <a:pt x="137" y="48"/>
                        <a:pt x="139" y="48"/>
                        <a:pt x="142" y="47"/>
                      </a:cubicBezTo>
                      <a:cubicBezTo>
                        <a:pt x="144" y="46"/>
                        <a:pt x="151" y="42"/>
                        <a:pt x="155" y="42"/>
                      </a:cubicBezTo>
                      <a:cubicBezTo>
                        <a:pt x="159" y="41"/>
                        <a:pt x="157" y="40"/>
                        <a:pt x="155" y="40"/>
                      </a:cubicBezTo>
                      <a:cubicBezTo>
                        <a:pt x="153" y="39"/>
                        <a:pt x="148" y="41"/>
                        <a:pt x="150" y="40"/>
                      </a:cubicBezTo>
                      <a:cubicBezTo>
                        <a:pt x="152" y="39"/>
                        <a:pt x="157" y="35"/>
                        <a:pt x="159" y="35"/>
                      </a:cubicBezTo>
                      <a:cubicBezTo>
                        <a:pt x="161" y="35"/>
                        <a:pt x="163" y="32"/>
                        <a:pt x="164" y="30"/>
                      </a:cubicBezTo>
                      <a:cubicBezTo>
                        <a:pt x="165" y="28"/>
                        <a:pt x="173" y="26"/>
                        <a:pt x="175" y="25"/>
                      </a:cubicBezTo>
                      <a:cubicBezTo>
                        <a:pt x="175" y="25"/>
                        <a:pt x="173" y="24"/>
                        <a:pt x="171" y="24"/>
                      </a:cubicBezTo>
                      <a:cubicBezTo>
                        <a:pt x="170" y="24"/>
                        <a:pt x="169" y="23"/>
                        <a:pt x="169" y="21"/>
                      </a:cubicBezTo>
                      <a:cubicBezTo>
                        <a:pt x="170" y="19"/>
                        <a:pt x="168" y="19"/>
                        <a:pt x="164" y="15"/>
                      </a:cubicBezTo>
                      <a:cubicBezTo>
                        <a:pt x="164" y="15"/>
                        <a:pt x="164" y="14"/>
                        <a:pt x="166" y="14"/>
                      </a:cubicBezTo>
                      <a:cubicBezTo>
                        <a:pt x="168" y="14"/>
                        <a:pt x="171" y="14"/>
                        <a:pt x="173" y="16"/>
                      </a:cubicBezTo>
                      <a:cubicBezTo>
                        <a:pt x="174" y="17"/>
                        <a:pt x="180" y="14"/>
                        <a:pt x="181" y="12"/>
                      </a:cubicBezTo>
                      <a:cubicBezTo>
                        <a:pt x="183" y="10"/>
                        <a:pt x="191" y="9"/>
                        <a:pt x="194" y="10"/>
                      </a:cubicBezTo>
                      <a:cubicBezTo>
                        <a:pt x="198" y="11"/>
                        <a:pt x="196" y="10"/>
                        <a:pt x="200" y="9"/>
                      </a:cubicBezTo>
                      <a:cubicBezTo>
                        <a:pt x="200" y="9"/>
                        <a:pt x="200" y="12"/>
                        <a:pt x="201" y="13"/>
                      </a:cubicBezTo>
                      <a:cubicBezTo>
                        <a:pt x="202" y="15"/>
                        <a:pt x="206" y="14"/>
                        <a:pt x="208" y="13"/>
                      </a:cubicBezTo>
                      <a:cubicBezTo>
                        <a:pt x="210" y="12"/>
                        <a:pt x="211" y="11"/>
                        <a:pt x="212" y="11"/>
                      </a:cubicBezTo>
                      <a:cubicBezTo>
                        <a:pt x="214" y="10"/>
                        <a:pt x="220" y="10"/>
                        <a:pt x="220" y="10"/>
                      </a:cubicBezTo>
                      <a:cubicBezTo>
                        <a:pt x="219" y="11"/>
                        <a:pt x="220" y="13"/>
                        <a:pt x="218" y="13"/>
                      </a:cubicBezTo>
                      <a:cubicBezTo>
                        <a:pt x="217" y="14"/>
                        <a:pt x="212" y="16"/>
                        <a:pt x="212" y="16"/>
                      </a:cubicBezTo>
                      <a:cubicBezTo>
                        <a:pt x="218" y="16"/>
                        <a:pt x="218" y="16"/>
                        <a:pt x="218" y="16"/>
                      </a:cubicBezTo>
                      <a:cubicBezTo>
                        <a:pt x="221" y="14"/>
                        <a:pt x="222" y="15"/>
                        <a:pt x="224" y="15"/>
                      </a:cubicBezTo>
                      <a:cubicBezTo>
                        <a:pt x="225" y="15"/>
                        <a:pt x="228" y="16"/>
                        <a:pt x="228" y="15"/>
                      </a:cubicBezTo>
                      <a:cubicBezTo>
                        <a:pt x="232" y="18"/>
                        <a:pt x="232" y="18"/>
                        <a:pt x="232" y="20"/>
                      </a:cubicBezTo>
                      <a:cubicBezTo>
                        <a:pt x="232" y="21"/>
                        <a:pt x="231" y="23"/>
                        <a:pt x="229" y="23"/>
                      </a:cubicBezTo>
                      <a:cubicBezTo>
                        <a:pt x="227" y="22"/>
                        <a:pt x="224" y="23"/>
                        <a:pt x="224" y="24"/>
                      </a:cubicBezTo>
                      <a:cubicBezTo>
                        <a:pt x="223" y="24"/>
                        <a:pt x="218" y="28"/>
                        <a:pt x="216" y="29"/>
                      </a:cubicBezTo>
                      <a:cubicBezTo>
                        <a:pt x="213" y="31"/>
                        <a:pt x="211" y="32"/>
                        <a:pt x="210" y="33"/>
                      </a:cubicBezTo>
                      <a:cubicBezTo>
                        <a:pt x="209" y="35"/>
                        <a:pt x="205" y="37"/>
                        <a:pt x="205" y="37"/>
                      </a:cubicBezTo>
                      <a:cubicBezTo>
                        <a:pt x="206" y="37"/>
                        <a:pt x="206" y="37"/>
                        <a:pt x="206" y="37"/>
                      </a:cubicBezTo>
                      <a:cubicBezTo>
                        <a:pt x="208" y="37"/>
                        <a:pt x="208" y="37"/>
                        <a:pt x="210" y="38"/>
                      </a:cubicBezTo>
                      <a:cubicBezTo>
                        <a:pt x="211" y="40"/>
                        <a:pt x="214" y="42"/>
                        <a:pt x="214" y="42"/>
                      </a:cubicBezTo>
                      <a:cubicBezTo>
                        <a:pt x="212" y="47"/>
                        <a:pt x="208" y="52"/>
                        <a:pt x="207" y="55"/>
                      </a:cubicBezTo>
                      <a:cubicBezTo>
                        <a:pt x="207" y="57"/>
                        <a:pt x="205" y="58"/>
                        <a:pt x="205" y="58"/>
                      </a:cubicBezTo>
                      <a:cubicBezTo>
                        <a:pt x="202" y="57"/>
                        <a:pt x="201" y="57"/>
                        <a:pt x="201" y="59"/>
                      </a:cubicBezTo>
                      <a:cubicBezTo>
                        <a:pt x="202" y="61"/>
                        <a:pt x="202" y="61"/>
                        <a:pt x="202" y="61"/>
                      </a:cubicBezTo>
                      <a:cubicBezTo>
                        <a:pt x="205" y="63"/>
                        <a:pt x="212" y="66"/>
                        <a:pt x="212" y="66"/>
                      </a:cubicBezTo>
                      <a:cubicBezTo>
                        <a:pt x="209" y="67"/>
                        <a:pt x="209" y="68"/>
                        <a:pt x="209" y="69"/>
                      </a:cubicBezTo>
                      <a:cubicBezTo>
                        <a:pt x="208" y="69"/>
                        <a:pt x="208" y="72"/>
                        <a:pt x="208" y="72"/>
                      </a:cubicBezTo>
                      <a:cubicBezTo>
                        <a:pt x="211" y="73"/>
                        <a:pt x="215" y="77"/>
                        <a:pt x="212" y="81"/>
                      </a:cubicBezTo>
                      <a:cubicBezTo>
                        <a:pt x="216" y="80"/>
                        <a:pt x="221" y="81"/>
                        <a:pt x="222" y="80"/>
                      </a:cubicBezTo>
                      <a:cubicBezTo>
                        <a:pt x="222" y="79"/>
                        <a:pt x="224" y="78"/>
                        <a:pt x="224" y="78"/>
                      </a:cubicBezTo>
                      <a:cubicBezTo>
                        <a:pt x="224" y="76"/>
                        <a:pt x="224" y="74"/>
                        <a:pt x="224" y="74"/>
                      </a:cubicBezTo>
                      <a:cubicBezTo>
                        <a:pt x="228" y="74"/>
                        <a:pt x="229" y="74"/>
                        <a:pt x="230" y="73"/>
                      </a:cubicBezTo>
                      <a:cubicBezTo>
                        <a:pt x="233" y="72"/>
                        <a:pt x="233" y="74"/>
                        <a:pt x="235" y="73"/>
                      </a:cubicBezTo>
                      <a:cubicBezTo>
                        <a:pt x="236" y="71"/>
                        <a:pt x="239" y="71"/>
                        <a:pt x="240" y="70"/>
                      </a:cubicBezTo>
                      <a:cubicBezTo>
                        <a:pt x="242" y="69"/>
                        <a:pt x="243" y="67"/>
                        <a:pt x="245" y="69"/>
                      </a:cubicBezTo>
                      <a:cubicBezTo>
                        <a:pt x="246" y="71"/>
                        <a:pt x="247" y="74"/>
                        <a:pt x="245" y="73"/>
                      </a:cubicBezTo>
                      <a:cubicBezTo>
                        <a:pt x="244" y="72"/>
                        <a:pt x="240" y="73"/>
                        <a:pt x="239" y="73"/>
                      </a:cubicBezTo>
                      <a:cubicBezTo>
                        <a:pt x="238" y="74"/>
                        <a:pt x="234" y="73"/>
                        <a:pt x="234" y="74"/>
                      </a:cubicBezTo>
                      <a:cubicBezTo>
                        <a:pt x="233" y="75"/>
                        <a:pt x="231" y="80"/>
                        <a:pt x="229" y="79"/>
                      </a:cubicBezTo>
                      <a:cubicBezTo>
                        <a:pt x="228" y="79"/>
                        <a:pt x="226" y="81"/>
                        <a:pt x="226" y="81"/>
                      </a:cubicBezTo>
                      <a:cubicBezTo>
                        <a:pt x="223" y="85"/>
                        <a:pt x="223" y="85"/>
                        <a:pt x="223" y="85"/>
                      </a:cubicBezTo>
                      <a:cubicBezTo>
                        <a:pt x="227" y="84"/>
                        <a:pt x="226" y="84"/>
                        <a:pt x="228" y="85"/>
                      </a:cubicBezTo>
                      <a:cubicBezTo>
                        <a:pt x="230" y="87"/>
                        <a:pt x="233" y="87"/>
                        <a:pt x="235" y="86"/>
                      </a:cubicBezTo>
                      <a:cubicBezTo>
                        <a:pt x="236" y="85"/>
                        <a:pt x="236" y="88"/>
                        <a:pt x="236" y="88"/>
                      </a:cubicBezTo>
                      <a:cubicBezTo>
                        <a:pt x="236" y="88"/>
                        <a:pt x="236" y="89"/>
                        <a:pt x="236" y="91"/>
                      </a:cubicBezTo>
                      <a:cubicBezTo>
                        <a:pt x="235" y="93"/>
                        <a:pt x="233" y="96"/>
                        <a:pt x="231" y="96"/>
                      </a:cubicBezTo>
                      <a:cubicBezTo>
                        <a:pt x="230" y="96"/>
                        <a:pt x="228" y="96"/>
                        <a:pt x="226" y="97"/>
                      </a:cubicBezTo>
                      <a:cubicBezTo>
                        <a:pt x="224" y="98"/>
                        <a:pt x="222" y="97"/>
                        <a:pt x="222" y="96"/>
                      </a:cubicBezTo>
                      <a:cubicBezTo>
                        <a:pt x="222" y="94"/>
                        <a:pt x="218" y="91"/>
                        <a:pt x="217" y="92"/>
                      </a:cubicBezTo>
                      <a:cubicBezTo>
                        <a:pt x="215" y="93"/>
                        <a:pt x="211" y="93"/>
                        <a:pt x="211" y="93"/>
                      </a:cubicBezTo>
                      <a:cubicBezTo>
                        <a:pt x="211" y="93"/>
                        <a:pt x="212" y="90"/>
                        <a:pt x="211" y="93"/>
                      </a:cubicBezTo>
                      <a:cubicBezTo>
                        <a:pt x="210" y="96"/>
                        <a:pt x="207" y="97"/>
                        <a:pt x="207" y="97"/>
                      </a:cubicBezTo>
                      <a:cubicBezTo>
                        <a:pt x="205" y="95"/>
                        <a:pt x="204" y="95"/>
                        <a:pt x="202" y="95"/>
                      </a:cubicBezTo>
                      <a:cubicBezTo>
                        <a:pt x="201" y="96"/>
                        <a:pt x="198" y="95"/>
                        <a:pt x="198" y="95"/>
                      </a:cubicBezTo>
                      <a:cubicBezTo>
                        <a:pt x="198" y="95"/>
                        <a:pt x="194" y="95"/>
                        <a:pt x="192" y="96"/>
                      </a:cubicBezTo>
                      <a:cubicBezTo>
                        <a:pt x="188" y="96"/>
                        <a:pt x="186" y="95"/>
                        <a:pt x="186" y="95"/>
                      </a:cubicBezTo>
                      <a:cubicBezTo>
                        <a:pt x="183" y="97"/>
                        <a:pt x="181" y="100"/>
                        <a:pt x="179" y="99"/>
                      </a:cubicBezTo>
                      <a:cubicBezTo>
                        <a:pt x="178" y="99"/>
                        <a:pt x="174" y="104"/>
                        <a:pt x="174" y="104"/>
                      </a:cubicBezTo>
                      <a:cubicBezTo>
                        <a:pt x="176" y="104"/>
                        <a:pt x="175" y="105"/>
                        <a:pt x="174" y="106"/>
                      </a:cubicBezTo>
                      <a:cubicBezTo>
                        <a:pt x="173" y="107"/>
                        <a:pt x="168" y="110"/>
                        <a:pt x="168" y="110"/>
                      </a:cubicBezTo>
                      <a:cubicBezTo>
                        <a:pt x="172" y="110"/>
                        <a:pt x="173" y="111"/>
                        <a:pt x="173" y="114"/>
                      </a:cubicBezTo>
                      <a:cubicBezTo>
                        <a:pt x="173" y="116"/>
                        <a:pt x="175" y="121"/>
                        <a:pt x="174" y="123"/>
                      </a:cubicBezTo>
                      <a:cubicBezTo>
                        <a:pt x="174" y="125"/>
                        <a:pt x="174" y="127"/>
                        <a:pt x="175" y="128"/>
                      </a:cubicBezTo>
                      <a:cubicBezTo>
                        <a:pt x="177" y="129"/>
                        <a:pt x="180" y="133"/>
                        <a:pt x="180" y="133"/>
                      </a:cubicBezTo>
                      <a:cubicBezTo>
                        <a:pt x="174" y="134"/>
                        <a:pt x="174" y="138"/>
                        <a:pt x="173" y="139"/>
                      </a:cubicBezTo>
                      <a:cubicBezTo>
                        <a:pt x="173" y="140"/>
                        <a:pt x="170" y="143"/>
                        <a:pt x="170" y="144"/>
                      </a:cubicBezTo>
                      <a:cubicBezTo>
                        <a:pt x="171" y="146"/>
                        <a:pt x="169" y="149"/>
                        <a:pt x="171" y="151"/>
                      </a:cubicBezTo>
                      <a:cubicBezTo>
                        <a:pt x="173" y="152"/>
                        <a:pt x="173" y="152"/>
                        <a:pt x="173" y="152"/>
                      </a:cubicBezTo>
                      <a:cubicBezTo>
                        <a:pt x="174" y="152"/>
                        <a:pt x="177" y="149"/>
                        <a:pt x="179" y="150"/>
                      </a:cubicBezTo>
                      <a:cubicBezTo>
                        <a:pt x="178" y="148"/>
                        <a:pt x="178" y="148"/>
                        <a:pt x="179" y="145"/>
                      </a:cubicBezTo>
                      <a:cubicBezTo>
                        <a:pt x="181" y="143"/>
                        <a:pt x="181" y="140"/>
                        <a:pt x="183" y="140"/>
                      </a:cubicBezTo>
                      <a:cubicBezTo>
                        <a:pt x="185" y="140"/>
                        <a:pt x="187" y="139"/>
                        <a:pt x="187" y="139"/>
                      </a:cubicBezTo>
                      <a:cubicBezTo>
                        <a:pt x="191" y="140"/>
                        <a:pt x="195" y="139"/>
                        <a:pt x="195" y="139"/>
                      </a:cubicBezTo>
                      <a:cubicBezTo>
                        <a:pt x="197" y="139"/>
                        <a:pt x="197" y="139"/>
                        <a:pt x="197" y="139"/>
                      </a:cubicBezTo>
                      <a:cubicBezTo>
                        <a:pt x="199" y="134"/>
                        <a:pt x="199" y="135"/>
                        <a:pt x="200" y="132"/>
                      </a:cubicBezTo>
                      <a:cubicBezTo>
                        <a:pt x="201" y="129"/>
                        <a:pt x="202" y="130"/>
                        <a:pt x="201" y="128"/>
                      </a:cubicBezTo>
                      <a:cubicBezTo>
                        <a:pt x="201" y="126"/>
                        <a:pt x="200" y="125"/>
                        <a:pt x="200" y="125"/>
                      </a:cubicBezTo>
                      <a:cubicBezTo>
                        <a:pt x="203" y="126"/>
                        <a:pt x="204" y="126"/>
                        <a:pt x="206" y="126"/>
                      </a:cubicBezTo>
                      <a:cubicBezTo>
                        <a:pt x="207" y="126"/>
                        <a:pt x="208" y="123"/>
                        <a:pt x="208" y="123"/>
                      </a:cubicBezTo>
                      <a:cubicBezTo>
                        <a:pt x="209" y="121"/>
                        <a:pt x="210" y="120"/>
                        <a:pt x="212" y="119"/>
                      </a:cubicBezTo>
                      <a:cubicBezTo>
                        <a:pt x="213" y="118"/>
                        <a:pt x="218" y="115"/>
                        <a:pt x="218" y="115"/>
                      </a:cubicBezTo>
                      <a:cubicBezTo>
                        <a:pt x="218" y="117"/>
                        <a:pt x="220" y="120"/>
                        <a:pt x="222" y="120"/>
                      </a:cubicBezTo>
                      <a:cubicBezTo>
                        <a:pt x="224" y="120"/>
                        <a:pt x="225" y="120"/>
                        <a:pt x="224" y="122"/>
                      </a:cubicBezTo>
                      <a:cubicBezTo>
                        <a:pt x="224" y="123"/>
                        <a:pt x="223" y="126"/>
                        <a:pt x="224" y="128"/>
                      </a:cubicBezTo>
                      <a:cubicBezTo>
                        <a:pt x="225" y="129"/>
                        <a:pt x="227" y="130"/>
                        <a:pt x="227" y="130"/>
                      </a:cubicBezTo>
                      <a:cubicBezTo>
                        <a:pt x="225" y="134"/>
                        <a:pt x="224" y="137"/>
                        <a:pt x="223" y="137"/>
                      </a:cubicBezTo>
                      <a:cubicBezTo>
                        <a:pt x="222" y="137"/>
                        <a:pt x="219" y="138"/>
                        <a:pt x="219" y="138"/>
                      </a:cubicBezTo>
                      <a:cubicBezTo>
                        <a:pt x="223" y="142"/>
                        <a:pt x="223" y="141"/>
                        <a:pt x="225" y="142"/>
                      </a:cubicBezTo>
                      <a:cubicBezTo>
                        <a:pt x="228" y="142"/>
                        <a:pt x="232" y="142"/>
                        <a:pt x="232" y="142"/>
                      </a:cubicBezTo>
                      <a:cubicBezTo>
                        <a:pt x="232" y="142"/>
                        <a:pt x="235" y="140"/>
                        <a:pt x="236" y="139"/>
                      </a:cubicBezTo>
                      <a:cubicBezTo>
                        <a:pt x="238" y="141"/>
                        <a:pt x="237" y="144"/>
                        <a:pt x="236" y="145"/>
                      </a:cubicBezTo>
                      <a:cubicBezTo>
                        <a:pt x="235" y="146"/>
                        <a:pt x="234" y="147"/>
                        <a:pt x="234" y="147"/>
                      </a:cubicBezTo>
                      <a:cubicBezTo>
                        <a:pt x="236" y="149"/>
                        <a:pt x="236" y="149"/>
                        <a:pt x="236" y="149"/>
                      </a:cubicBezTo>
                      <a:cubicBezTo>
                        <a:pt x="234" y="151"/>
                        <a:pt x="233" y="153"/>
                        <a:pt x="234" y="154"/>
                      </a:cubicBezTo>
                      <a:cubicBezTo>
                        <a:pt x="235" y="156"/>
                        <a:pt x="231" y="159"/>
                        <a:pt x="231" y="159"/>
                      </a:cubicBezTo>
                      <a:cubicBezTo>
                        <a:pt x="235" y="162"/>
                        <a:pt x="236" y="165"/>
                        <a:pt x="237" y="168"/>
                      </a:cubicBezTo>
                      <a:cubicBezTo>
                        <a:pt x="239" y="170"/>
                        <a:pt x="241" y="172"/>
                        <a:pt x="241" y="172"/>
                      </a:cubicBezTo>
                      <a:cubicBezTo>
                        <a:pt x="236" y="170"/>
                        <a:pt x="235" y="170"/>
                        <a:pt x="233" y="171"/>
                      </a:cubicBezTo>
                      <a:cubicBezTo>
                        <a:pt x="231" y="171"/>
                        <a:pt x="227" y="170"/>
                        <a:pt x="227" y="170"/>
                      </a:cubicBezTo>
                      <a:cubicBezTo>
                        <a:pt x="227" y="172"/>
                        <a:pt x="229" y="173"/>
                        <a:pt x="231" y="173"/>
                      </a:cubicBezTo>
                      <a:cubicBezTo>
                        <a:pt x="232" y="173"/>
                        <a:pt x="234" y="172"/>
                        <a:pt x="237" y="173"/>
                      </a:cubicBezTo>
                      <a:cubicBezTo>
                        <a:pt x="239" y="173"/>
                        <a:pt x="239" y="174"/>
                        <a:pt x="240" y="176"/>
                      </a:cubicBezTo>
                      <a:cubicBezTo>
                        <a:pt x="241" y="177"/>
                        <a:pt x="241" y="180"/>
                        <a:pt x="240" y="181"/>
                      </a:cubicBezTo>
                      <a:cubicBezTo>
                        <a:pt x="239" y="183"/>
                        <a:pt x="237" y="187"/>
                        <a:pt x="235" y="186"/>
                      </a:cubicBezTo>
                      <a:cubicBezTo>
                        <a:pt x="233" y="184"/>
                        <a:pt x="231" y="183"/>
                        <a:pt x="229" y="184"/>
                      </a:cubicBezTo>
                      <a:cubicBezTo>
                        <a:pt x="227" y="186"/>
                        <a:pt x="223" y="186"/>
                        <a:pt x="222" y="186"/>
                      </a:cubicBezTo>
                      <a:cubicBezTo>
                        <a:pt x="221" y="186"/>
                        <a:pt x="214" y="183"/>
                        <a:pt x="214" y="183"/>
                      </a:cubicBezTo>
                      <a:cubicBezTo>
                        <a:pt x="214" y="183"/>
                        <a:pt x="211" y="179"/>
                        <a:pt x="208" y="179"/>
                      </a:cubicBezTo>
                      <a:cubicBezTo>
                        <a:pt x="205" y="179"/>
                        <a:pt x="203" y="177"/>
                        <a:pt x="203" y="177"/>
                      </a:cubicBezTo>
                      <a:cubicBezTo>
                        <a:pt x="201" y="176"/>
                        <a:pt x="201" y="176"/>
                        <a:pt x="200" y="178"/>
                      </a:cubicBezTo>
                      <a:cubicBezTo>
                        <a:pt x="198" y="180"/>
                        <a:pt x="194" y="180"/>
                        <a:pt x="193" y="179"/>
                      </a:cubicBezTo>
                      <a:cubicBezTo>
                        <a:pt x="192" y="179"/>
                        <a:pt x="188" y="180"/>
                        <a:pt x="188" y="180"/>
                      </a:cubicBezTo>
                      <a:cubicBezTo>
                        <a:pt x="194" y="182"/>
                        <a:pt x="193" y="183"/>
                        <a:pt x="196" y="182"/>
                      </a:cubicBezTo>
                      <a:cubicBezTo>
                        <a:pt x="200" y="182"/>
                        <a:pt x="204" y="182"/>
                        <a:pt x="204" y="184"/>
                      </a:cubicBezTo>
                      <a:cubicBezTo>
                        <a:pt x="204" y="185"/>
                        <a:pt x="202" y="188"/>
                        <a:pt x="201" y="187"/>
                      </a:cubicBezTo>
                      <a:cubicBezTo>
                        <a:pt x="199" y="186"/>
                        <a:pt x="196" y="186"/>
                        <a:pt x="196" y="186"/>
                      </a:cubicBezTo>
                      <a:cubicBezTo>
                        <a:pt x="199" y="188"/>
                        <a:pt x="200" y="190"/>
                        <a:pt x="198" y="191"/>
                      </a:cubicBezTo>
                      <a:cubicBezTo>
                        <a:pt x="197" y="192"/>
                        <a:pt x="196" y="196"/>
                        <a:pt x="196" y="196"/>
                      </a:cubicBezTo>
                      <a:cubicBezTo>
                        <a:pt x="196" y="196"/>
                        <a:pt x="196" y="200"/>
                        <a:pt x="198" y="200"/>
                      </a:cubicBezTo>
                      <a:cubicBezTo>
                        <a:pt x="199" y="200"/>
                        <a:pt x="203" y="204"/>
                        <a:pt x="204" y="204"/>
                      </a:cubicBezTo>
                      <a:cubicBezTo>
                        <a:pt x="205" y="204"/>
                        <a:pt x="205" y="207"/>
                        <a:pt x="206" y="207"/>
                      </a:cubicBezTo>
                      <a:cubicBezTo>
                        <a:pt x="206" y="208"/>
                        <a:pt x="208" y="208"/>
                        <a:pt x="202" y="207"/>
                      </a:cubicBezTo>
                      <a:cubicBezTo>
                        <a:pt x="197" y="206"/>
                        <a:pt x="194" y="204"/>
                        <a:pt x="191" y="206"/>
                      </a:cubicBezTo>
                      <a:cubicBezTo>
                        <a:pt x="189" y="208"/>
                        <a:pt x="186" y="210"/>
                        <a:pt x="186" y="208"/>
                      </a:cubicBezTo>
                      <a:cubicBezTo>
                        <a:pt x="186" y="206"/>
                        <a:pt x="186" y="203"/>
                        <a:pt x="188" y="203"/>
                      </a:cubicBezTo>
                      <a:cubicBezTo>
                        <a:pt x="190" y="203"/>
                        <a:pt x="196" y="203"/>
                        <a:pt x="196" y="203"/>
                      </a:cubicBezTo>
                      <a:cubicBezTo>
                        <a:pt x="194" y="200"/>
                        <a:pt x="190" y="198"/>
                        <a:pt x="187" y="198"/>
                      </a:cubicBezTo>
                      <a:cubicBezTo>
                        <a:pt x="186" y="198"/>
                        <a:pt x="184" y="198"/>
                        <a:pt x="184" y="200"/>
                      </a:cubicBezTo>
                      <a:cubicBezTo>
                        <a:pt x="184" y="200"/>
                        <a:pt x="181" y="200"/>
                        <a:pt x="180" y="200"/>
                      </a:cubicBezTo>
                      <a:cubicBezTo>
                        <a:pt x="179" y="199"/>
                        <a:pt x="177" y="199"/>
                        <a:pt x="176" y="199"/>
                      </a:cubicBezTo>
                      <a:cubicBezTo>
                        <a:pt x="175" y="199"/>
                        <a:pt x="173" y="199"/>
                        <a:pt x="171" y="198"/>
                      </a:cubicBezTo>
                      <a:cubicBezTo>
                        <a:pt x="170" y="198"/>
                        <a:pt x="169" y="199"/>
                        <a:pt x="168" y="200"/>
                      </a:cubicBezTo>
                      <a:cubicBezTo>
                        <a:pt x="168" y="201"/>
                        <a:pt x="167" y="202"/>
                        <a:pt x="165" y="203"/>
                      </a:cubicBezTo>
                      <a:cubicBezTo>
                        <a:pt x="165" y="203"/>
                        <a:pt x="165" y="204"/>
                        <a:pt x="165" y="205"/>
                      </a:cubicBezTo>
                      <a:cubicBezTo>
                        <a:pt x="166" y="207"/>
                        <a:pt x="166" y="208"/>
                        <a:pt x="168" y="207"/>
                      </a:cubicBezTo>
                      <a:cubicBezTo>
                        <a:pt x="167" y="208"/>
                        <a:pt x="166" y="208"/>
                        <a:pt x="165" y="207"/>
                      </a:cubicBezTo>
                      <a:cubicBezTo>
                        <a:pt x="163" y="206"/>
                        <a:pt x="161" y="205"/>
                        <a:pt x="160" y="205"/>
                      </a:cubicBezTo>
                      <a:cubicBezTo>
                        <a:pt x="159" y="206"/>
                        <a:pt x="159" y="205"/>
                        <a:pt x="157" y="204"/>
                      </a:cubicBezTo>
                      <a:cubicBezTo>
                        <a:pt x="156" y="203"/>
                        <a:pt x="156" y="204"/>
                        <a:pt x="155" y="203"/>
                      </a:cubicBezTo>
                      <a:cubicBezTo>
                        <a:pt x="155" y="203"/>
                        <a:pt x="151" y="203"/>
                        <a:pt x="150" y="204"/>
                      </a:cubicBezTo>
                      <a:cubicBezTo>
                        <a:pt x="150" y="204"/>
                        <a:pt x="149" y="206"/>
                        <a:pt x="149" y="206"/>
                      </a:cubicBezTo>
                      <a:cubicBezTo>
                        <a:pt x="149" y="207"/>
                        <a:pt x="147" y="208"/>
                        <a:pt x="146" y="208"/>
                      </a:cubicBezTo>
                      <a:cubicBezTo>
                        <a:pt x="145" y="208"/>
                        <a:pt x="144" y="209"/>
                        <a:pt x="142" y="210"/>
                      </a:cubicBezTo>
                      <a:cubicBezTo>
                        <a:pt x="142" y="210"/>
                        <a:pt x="143" y="207"/>
                        <a:pt x="142" y="206"/>
                      </a:cubicBezTo>
                      <a:cubicBezTo>
                        <a:pt x="142" y="206"/>
                        <a:pt x="141" y="208"/>
                        <a:pt x="141" y="209"/>
                      </a:cubicBezTo>
                      <a:cubicBezTo>
                        <a:pt x="141" y="210"/>
                        <a:pt x="140" y="211"/>
                        <a:pt x="140" y="212"/>
                      </a:cubicBezTo>
                      <a:cubicBezTo>
                        <a:pt x="139" y="213"/>
                        <a:pt x="138" y="212"/>
                        <a:pt x="137" y="214"/>
                      </a:cubicBezTo>
                      <a:cubicBezTo>
                        <a:pt x="135" y="215"/>
                        <a:pt x="135" y="214"/>
                        <a:pt x="134" y="213"/>
                      </a:cubicBezTo>
                      <a:cubicBezTo>
                        <a:pt x="133" y="212"/>
                        <a:pt x="135" y="212"/>
                        <a:pt x="135" y="211"/>
                      </a:cubicBezTo>
                      <a:cubicBezTo>
                        <a:pt x="136" y="210"/>
                        <a:pt x="137" y="208"/>
                        <a:pt x="137" y="208"/>
                      </a:cubicBezTo>
                      <a:cubicBezTo>
                        <a:pt x="137" y="208"/>
                        <a:pt x="138" y="207"/>
                        <a:pt x="140" y="206"/>
                      </a:cubicBezTo>
                      <a:cubicBezTo>
                        <a:pt x="141" y="205"/>
                        <a:pt x="141" y="205"/>
                        <a:pt x="139" y="205"/>
                      </a:cubicBezTo>
                      <a:cubicBezTo>
                        <a:pt x="138" y="205"/>
                        <a:pt x="138" y="205"/>
                        <a:pt x="137" y="206"/>
                      </a:cubicBezTo>
                      <a:cubicBezTo>
                        <a:pt x="137" y="207"/>
                        <a:pt x="137" y="207"/>
                        <a:pt x="136" y="208"/>
                      </a:cubicBezTo>
                      <a:cubicBezTo>
                        <a:pt x="135" y="209"/>
                        <a:pt x="135" y="210"/>
                        <a:pt x="135" y="209"/>
                      </a:cubicBezTo>
                      <a:cubicBezTo>
                        <a:pt x="135" y="209"/>
                        <a:pt x="134" y="208"/>
                        <a:pt x="133" y="206"/>
                      </a:cubicBezTo>
                      <a:cubicBezTo>
                        <a:pt x="133" y="206"/>
                        <a:pt x="134" y="210"/>
                        <a:pt x="134" y="211"/>
                      </a:cubicBezTo>
                      <a:cubicBezTo>
                        <a:pt x="134" y="212"/>
                        <a:pt x="132" y="213"/>
                        <a:pt x="130" y="215"/>
                      </a:cubicBezTo>
                      <a:cubicBezTo>
                        <a:pt x="130" y="215"/>
                        <a:pt x="131" y="215"/>
                        <a:pt x="132" y="216"/>
                      </a:cubicBezTo>
                      <a:cubicBezTo>
                        <a:pt x="132" y="218"/>
                        <a:pt x="131" y="218"/>
                        <a:pt x="129" y="222"/>
                      </a:cubicBezTo>
                      <a:cubicBezTo>
                        <a:pt x="129" y="222"/>
                        <a:pt x="124" y="224"/>
                        <a:pt x="123" y="224"/>
                      </a:cubicBezTo>
                      <a:cubicBezTo>
                        <a:pt x="121" y="225"/>
                        <a:pt x="116" y="225"/>
                        <a:pt x="112" y="225"/>
                      </a:cubicBezTo>
                      <a:cubicBezTo>
                        <a:pt x="108" y="225"/>
                        <a:pt x="104" y="223"/>
                        <a:pt x="101" y="226"/>
                      </a:cubicBezTo>
                      <a:cubicBezTo>
                        <a:pt x="99" y="228"/>
                        <a:pt x="101" y="226"/>
                        <a:pt x="101" y="226"/>
                      </a:cubicBezTo>
                      <a:cubicBezTo>
                        <a:pt x="101" y="226"/>
                        <a:pt x="98" y="228"/>
                        <a:pt x="95" y="230"/>
                      </a:cubicBezTo>
                      <a:cubicBezTo>
                        <a:pt x="95" y="230"/>
                        <a:pt x="94" y="232"/>
                        <a:pt x="93" y="234"/>
                      </a:cubicBezTo>
                      <a:cubicBezTo>
                        <a:pt x="93" y="235"/>
                        <a:pt x="90" y="244"/>
                        <a:pt x="88" y="249"/>
                      </a:cubicBezTo>
                      <a:cubicBezTo>
                        <a:pt x="87" y="254"/>
                        <a:pt x="86" y="251"/>
                        <a:pt x="85" y="254"/>
                      </a:cubicBezTo>
                      <a:cubicBezTo>
                        <a:pt x="84" y="256"/>
                        <a:pt x="83" y="257"/>
                        <a:pt x="81" y="257"/>
                      </a:cubicBezTo>
                      <a:cubicBezTo>
                        <a:pt x="78" y="257"/>
                        <a:pt x="77" y="254"/>
                        <a:pt x="80" y="250"/>
                      </a:cubicBezTo>
                      <a:cubicBezTo>
                        <a:pt x="80" y="250"/>
                        <a:pt x="82" y="240"/>
                        <a:pt x="82" y="240"/>
                      </a:cubicBezTo>
                      <a:cubicBezTo>
                        <a:pt x="82" y="239"/>
                        <a:pt x="85" y="236"/>
                        <a:pt x="86" y="234"/>
                      </a:cubicBezTo>
                      <a:cubicBezTo>
                        <a:pt x="86" y="233"/>
                        <a:pt x="86" y="228"/>
                        <a:pt x="85" y="227"/>
                      </a:cubicBezTo>
                      <a:cubicBezTo>
                        <a:pt x="84" y="226"/>
                        <a:pt x="80" y="224"/>
                        <a:pt x="80" y="219"/>
                      </a:cubicBezTo>
                      <a:cubicBezTo>
                        <a:pt x="79" y="214"/>
                        <a:pt x="78" y="218"/>
                        <a:pt x="74" y="216"/>
                      </a:cubicBezTo>
                      <a:cubicBezTo>
                        <a:pt x="71" y="214"/>
                        <a:pt x="72" y="217"/>
                        <a:pt x="70" y="213"/>
                      </a:cubicBezTo>
                      <a:cubicBezTo>
                        <a:pt x="68" y="210"/>
                        <a:pt x="67" y="215"/>
                        <a:pt x="67" y="215"/>
                      </a:cubicBezTo>
                      <a:cubicBezTo>
                        <a:pt x="67" y="215"/>
                        <a:pt x="63" y="211"/>
                        <a:pt x="62" y="208"/>
                      </a:cubicBezTo>
                      <a:cubicBezTo>
                        <a:pt x="62" y="204"/>
                        <a:pt x="60" y="206"/>
                        <a:pt x="60" y="206"/>
                      </a:cubicBezTo>
                      <a:cubicBezTo>
                        <a:pt x="60" y="206"/>
                        <a:pt x="53" y="200"/>
                        <a:pt x="54" y="202"/>
                      </a:cubicBezTo>
                      <a:cubicBezTo>
                        <a:pt x="56" y="203"/>
                        <a:pt x="49" y="203"/>
                        <a:pt x="46" y="201"/>
                      </a:cubicBezTo>
                      <a:cubicBezTo>
                        <a:pt x="43" y="200"/>
                        <a:pt x="43" y="202"/>
                        <a:pt x="41" y="204"/>
                      </a:cubicBezTo>
                      <a:cubicBezTo>
                        <a:pt x="40" y="206"/>
                        <a:pt x="39" y="208"/>
                        <a:pt x="37" y="210"/>
                      </a:cubicBezTo>
                      <a:cubicBezTo>
                        <a:pt x="37" y="210"/>
                        <a:pt x="33" y="213"/>
                        <a:pt x="32" y="213"/>
                      </a:cubicBezTo>
                      <a:cubicBezTo>
                        <a:pt x="30" y="214"/>
                        <a:pt x="30" y="214"/>
                        <a:pt x="30" y="216"/>
                      </a:cubicBezTo>
                      <a:cubicBezTo>
                        <a:pt x="30" y="216"/>
                        <a:pt x="27" y="218"/>
                        <a:pt x="27" y="220"/>
                      </a:cubicBezTo>
                      <a:cubicBezTo>
                        <a:pt x="27" y="222"/>
                        <a:pt x="26" y="223"/>
                        <a:pt x="23" y="226"/>
                      </a:cubicBezTo>
                      <a:cubicBezTo>
                        <a:pt x="23" y="226"/>
                        <a:pt x="22" y="229"/>
                        <a:pt x="22" y="232"/>
                      </a:cubicBezTo>
                      <a:cubicBezTo>
                        <a:pt x="21" y="235"/>
                        <a:pt x="22" y="235"/>
                        <a:pt x="19" y="238"/>
                      </a:cubicBezTo>
                      <a:cubicBezTo>
                        <a:pt x="19" y="240"/>
                        <a:pt x="19" y="241"/>
                        <a:pt x="19" y="243"/>
                      </a:cubicBezTo>
                      <a:cubicBezTo>
                        <a:pt x="19" y="246"/>
                        <a:pt x="20" y="246"/>
                        <a:pt x="20" y="250"/>
                      </a:cubicBezTo>
                      <a:cubicBezTo>
                        <a:pt x="20" y="250"/>
                        <a:pt x="23" y="252"/>
                        <a:pt x="26" y="253"/>
                      </a:cubicBezTo>
                      <a:cubicBezTo>
                        <a:pt x="29" y="253"/>
                        <a:pt x="29" y="254"/>
                        <a:pt x="29" y="257"/>
                      </a:cubicBezTo>
                      <a:cubicBezTo>
                        <a:pt x="29" y="260"/>
                        <a:pt x="29" y="257"/>
                        <a:pt x="29" y="257"/>
                      </a:cubicBezTo>
                      <a:cubicBezTo>
                        <a:pt x="29" y="257"/>
                        <a:pt x="32" y="258"/>
                        <a:pt x="34" y="254"/>
                      </a:cubicBezTo>
                      <a:cubicBezTo>
                        <a:pt x="34" y="254"/>
                        <a:pt x="37" y="252"/>
                        <a:pt x="38" y="251"/>
                      </a:cubicBezTo>
                      <a:cubicBezTo>
                        <a:pt x="39" y="249"/>
                        <a:pt x="39" y="249"/>
                        <a:pt x="41" y="250"/>
                      </a:cubicBezTo>
                      <a:cubicBezTo>
                        <a:pt x="44" y="250"/>
                        <a:pt x="43" y="251"/>
                        <a:pt x="46" y="252"/>
                      </a:cubicBezTo>
                      <a:cubicBezTo>
                        <a:pt x="49" y="253"/>
                        <a:pt x="48" y="254"/>
                        <a:pt x="49" y="256"/>
                      </a:cubicBezTo>
                      <a:cubicBezTo>
                        <a:pt x="50" y="258"/>
                        <a:pt x="50" y="258"/>
                        <a:pt x="48" y="259"/>
                      </a:cubicBezTo>
                      <a:cubicBezTo>
                        <a:pt x="47" y="261"/>
                        <a:pt x="46" y="260"/>
                        <a:pt x="44" y="262"/>
                      </a:cubicBezTo>
                      <a:cubicBezTo>
                        <a:pt x="43" y="262"/>
                        <a:pt x="41" y="265"/>
                        <a:pt x="41" y="266"/>
                      </a:cubicBezTo>
                      <a:cubicBezTo>
                        <a:pt x="40" y="267"/>
                        <a:pt x="40" y="269"/>
                        <a:pt x="39" y="269"/>
                      </a:cubicBezTo>
                      <a:cubicBezTo>
                        <a:pt x="39" y="269"/>
                        <a:pt x="38" y="267"/>
                        <a:pt x="38" y="266"/>
                      </a:cubicBezTo>
                      <a:cubicBezTo>
                        <a:pt x="38" y="266"/>
                        <a:pt x="37" y="268"/>
                        <a:pt x="36" y="269"/>
                      </a:cubicBezTo>
                      <a:cubicBezTo>
                        <a:pt x="35" y="270"/>
                        <a:pt x="35" y="271"/>
                        <a:pt x="34" y="273"/>
                      </a:cubicBezTo>
                      <a:cubicBezTo>
                        <a:pt x="34" y="273"/>
                        <a:pt x="34" y="273"/>
                        <a:pt x="34" y="273"/>
                      </a:cubicBezTo>
                      <a:cubicBezTo>
                        <a:pt x="33" y="274"/>
                        <a:pt x="33" y="275"/>
                        <a:pt x="30" y="276"/>
                      </a:cubicBezTo>
                      <a:cubicBezTo>
                        <a:pt x="30" y="276"/>
                        <a:pt x="31" y="277"/>
                        <a:pt x="31" y="278"/>
                      </a:cubicBezTo>
                      <a:cubicBezTo>
                        <a:pt x="31" y="279"/>
                        <a:pt x="33" y="280"/>
                        <a:pt x="36" y="282"/>
                      </a:cubicBezTo>
                      <a:cubicBezTo>
                        <a:pt x="38" y="283"/>
                        <a:pt x="38" y="283"/>
                        <a:pt x="38" y="284"/>
                      </a:cubicBezTo>
                      <a:cubicBezTo>
                        <a:pt x="38" y="285"/>
                        <a:pt x="40" y="285"/>
                        <a:pt x="41" y="286"/>
                      </a:cubicBezTo>
                      <a:cubicBezTo>
                        <a:pt x="43" y="287"/>
                        <a:pt x="44" y="289"/>
                        <a:pt x="44" y="290"/>
                      </a:cubicBezTo>
                      <a:cubicBezTo>
                        <a:pt x="43" y="292"/>
                        <a:pt x="44" y="293"/>
                        <a:pt x="45" y="294"/>
                      </a:cubicBezTo>
                      <a:cubicBezTo>
                        <a:pt x="46" y="295"/>
                        <a:pt x="46" y="295"/>
                        <a:pt x="45" y="297"/>
                      </a:cubicBezTo>
                      <a:cubicBezTo>
                        <a:pt x="44" y="297"/>
                        <a:pt x="45" y="298"/>
                        <a:pt x="43" y="300"/>
                      </a:cubicBezTo>
                      <a:cubicBezTo>
                        <a:pt x="43" y="300"/>
                        <a:pt x="42" y="303"/>
                        <a:pt x="40" y="305"/>
                      </a:cubicBezTo>
                      <a:cubicBezTo>
                        <a:pt x="39" y="306"/>
                        <a:pt x="38" y="308"/>
                        <a:pt x="37" y="309"/>
                      </a:cubicBezTo>
                      <a:cubicBezTo>
                        <a:pt x="36" y="311"/>
                        <a:pt x="37" y="311"/>
                        <a:pt x="35" y="313"/>
                      </a:cubicBezTo>
                      <a:cubicBezTo>
                        <a:pt x="35" y="313"/>
                        <a:pt x="35" y="315"/>
                        <a:pt x="35" y="317"/>
                      </a:cubicBezTo>
                      <a:cubicBezTo>
                        <a:pt x="35" y="318"/>
                        <a:pt x="35" y="318"/>
                        <a:pt x="36" y="320"/>
                      </a:cubicBezTo>
                      <a:cubicBezTo>
                        <a:pt x="37" y="322"/>
                        <a:pt x="37" y="324"/>
                        <a:pt x="38" y="326"/>
                      </a:cubicBezTo>
                      <a:cubicBezTo>
                        <a:pt x="39" y="328"/>
                        <a:pt x="38" y="329"/>
                        <a:pt x="39" y="329"/>
                      </a:cubicBezTo>
                      <a:cubicBezTo>
                        <a:pt x="40" y="329"/>
                        <a:pt x="43" y="331"/>
                        <a:pt x="46" y="331"/>
                      </a:cubicBezTo>
                      <a:cubicBezTo>
                        <a:pt x="50" y="332"/>
                        <a:pt x="49" y="332"/>
                        <a:pt x="50" y="334"/>
                      </a:cubicBezTo>
                      <a:cubicBezTo>
                        <a:pt x="50" y="336"/>
                        <a:pt x="50" y="338"/>
                        <a:pt x="53" y="341"/>
                      </a:cubicBezTo>
                      <a:cubicBezTo>
                        <a:pt x="55" y="342"/>
                        <a:pt x="59" y="343"/>
                        <a:pt x="59" y="342"/>
                      </a:cubicBezTo>
                      <a:cubicBezTo>
                        <a:pt x="60" y="342"/>
                        <a:pt x="63" y="341"/>
                        <a:pt x="63" y="341"/>
                      </a:cubicBezTo>
                      <a:cubicBezTo>
                        <a:pt x="64" y="337"/>
                        <a:pt x="63" y="337"/>
                        <a:pt x="65" y="338"/>
                      </a:cubicBezTo>
                      <a:cubicBezTo>
                        <a:pt x="68" y="338"/>
                        <a:pt x="72" y="341"/>
                        <a:pt x="75" y="339"/>
                      </a:cubicBezTo>
                      <a:cubicBezTo>
                        <a:pt x="78" y="338"/>
                        <a:pt x="81" y="340"/>
                        <a:pt x="84" y="339"/>
                      </a:cubicBezTo>
                      <a:cubicBezTo>
                        <a:pt x="86" y="338"/>
                        <a:pt x="86" y="339"/>
                        <a:pt x="86" y="339"/>
                      </a:cubicBezTo>
                      <a:cubicBezTo>
                        <a:pt x="87" y="340"/>
                        <a:pt x="86" y="339"/>
                        <a:pt x="85" y="340"/>
                      </a:cubicBezTo>
                      <a:cubicBezTo>
                        <a:pt x="84" y="341"/>
                        <a:pt x="79" y="346"/>
                        <a:pt x="79" y="347"/>
                      </a:cubicBezTo>
                      <a:cubicBezTo>
                        <a:pt x="79" y="347"/>
                        <a:pt x="79" y="349"/>
                        <a:pt x="79" y="350"/>
                      </a:cubicBezTo>
                      <a:cubicBezTo>
                        <a:pt x="82" y="351"/>
                        <a:pt x="83" y="351"/>
                        <a:pt x="84" y="351"/>
                      </a:cubicBezTo>
                      <a:cubicBezTo>
                        <a:pt x="85" y="350"/>
                        <a:pt x="85" y="350"/>
                        <a:pt x="86" y="350"/>
                      </a:cubicBezTo>
                      <a:cubicBezTo>
                        <a:pt x="87" y="349"/>
                        <a:pt x="88" y="349"/>
                        <a:pt x="88" y="347"/>
                      </a:cubicBezTo>
                      <a:cubicBezTo>
                        <a:pt x="89" y="347"/>
                        <a:pt x="90" y="349"/>
                        <a:pt x="90" y="349"/>
                      </a:cubicBezTo>
                      <a:cubicBezTo>
                        <a:pt x="91" y="350"/>
                        <a:pt x="92" y="353"/>
                        <a:pt x="93" y="354"/>
                      </a:cubicBezTo>
                      <a:cubicBezTo>
                        <a:pt x="94" y="355"/>
                        <a:pt x="94" y="356"/>
                        <a:pt x="95" y="357"/>
                      </a:cubicBezTo>
                      <a:cubicBezTo>
                        <a:pt x="98" y="358"/>
                        <a:pt x="99" y="358"/>
                        <a:pt x="100" y="359"/>
                      </a:cubicBezTo>
                      <a:cubicBezTo>
                        <a:pt x="102" y="361"/>
                        <a:pt x="103" y="360"/>
                        <a:pt x="104" y="361"/>
                      </a:cubicBezTo>
                      <a:cubicBezTo>
                        <a:pt x="105" y="362"/>
                        <a:pt x="107" y="365"/>
                        <a:pt x="107" y="366"/>
                      </a:cubicBezTo>
                      <a:cubicBezTo>
                        <a:pt x="109" y="366"/>
                        <a:pt x="111" y="367"/>
                        <a:pt x="113" y="368"/>
                      </a:cubicBezTo>
                      <a:cubicBezTo>
                        <a:pt x="115" y="369"/>
                        <a:pt x="115" y="370"/>
                        <a:pt x="117" y="370"/>
                      </a:cubicBezTo>
                      <a:cubicBezTo>
                        <a:pt x="118" y="371"/>
                        <a:pt x="119" y="370"/>
                        <a:pt x="119" y="371"/>
                      </a:cubicBezTo>
                      <a:cubicBezTo>
                        <a:pt x="119" y="372"/>
                        <a:pt x="119" y="374"/>
                        <a:pt x="120" y="374"/>
                      </a:cubicBezTo>
                      <a:cubicBezTo>
                        <a:pt x="121" y="374"/>
                        <a:pt x="125" y="379"/>
                        <a:pt x="125" y="379"/>
                      </a:cubicBezTo>
                      <a:cubicBezTo>
                        <a:pt x="123" y="380"/>
                        <a:pt x="123" y="382"/>
                        <a:pt x="123" y="383"/>
                      </a:cubicBezTo>
                      <a:cubicBezTo>
                        <a:pt x="123" y="384"/>
                        <a:pt x="125" y="384"/>
                        <a:pt x="126" y="385"/>
                      </a:cubicBezTo>
                      <a:cubicBezTo>
                        <a:pt x="126" y="385"/>
                        <a:pt x="128" y="386"/>
                        <a:pt x="129" y="387"/>
                      </a:cubicBezTo>
                      <a:cubicBezTo>
                        <a:pt x="129" y="389"/>
                        <a:pt x="130" y="390"/>
                        <a:pt x="131" y="392"/>
                      </a:cubicBezTo>
                      <a:cubicBezTo>
                        <a:pt x="132" y="393"/>
                        <a:pt x="134" y="395"/>
                        <a:pt x="133" y="398"/>
                      </a:cubicBezTo>
                      <a:cubicBezTo>
                        <a:pt x="132" y="400"/>
                        <a:pt x="136" y="404"/>
                        <a:pt x="136" y="404"/>
                      </a:cubicBezTo>
                      <a:cubicBezTo>
                        <a:pt x="137" y="404"/>
                        <a:pt x="139" y="404"/>
                        <a:pt x="141" y="405"/>
                      </a:cubicBezTo>
                      <a:cubicBezTo>
                        <a:pt x="143" y="406"/>
                        <a:pt x="145" y="407"/>
                        <a:pt x="147" y="407"/>
                      </a:cubicBezTo>
                      <a:cubicBezTo>
                        <a:pt x="148" y="408"/>
                        <a:pt x="150" y="408"/>
                        <a:pt x="151" y="411"/>
                      </a:cubicBezTo>
                      <a:cubicBezTo>
                        <a:pt x="156" y="414"/>
                        <a:pt x="157" y="416"/>
                        <a:pt x="157" y="418"/>
                      </a:cubicBezTo>
                      <a:cubicBezTo>
                        <a:pt x="160" y="421"/>
                        <a:pt x="160" y="421"/>
                        <a:pt x="161" y="422"/>
                      </a:cubicBezTo>
                      <a:cubicBezTo>
                        <a:pt x="162" y="423"/>
                        <a:pt x="165" y="425"/>
                        <a:pt x="165" y="427"/>
                      </a:cubicBezTo>
                      <a:cubicBezTo>
                        <a:pt x="165" y="430"/>
                        <a:pt x="165" y="431"/>
                        <a:pt x="165" y="433"/>
                      </a:cubicBezTo>
                      <a:cubicBezTo>
                        <a:pt x="166" y="435"/>
                        <a:pt x="169" y="436"/>
                        <a:pt x="166" y="437"/>
                      </a:cubicBezTo>
                      <a:cubicBezTo>
                        <a:pt x="164" y="438"/>
                        <a:pt x="159" y="441"/>
                        <a:pt x="159" y="441"/>
                      </a:cubicBezTo>
                      <a:cubicBezTo>
                        <a:pt x="154" y="443"/>
                        <a:pt x="157" y="444"/>
                        <a:pt x="157" y="445"/>
                      </a:cubicBezTo>
                      <a:cubicBezTo>
                        <a:pt x="157" y="446"/>
                        <a:pt x="156" y="446"/>
                        <a:pt x="157" y="448"/>
                      </a:cubicBezTo>
                      <a:cubicBezTo>
                        <a:pt x="159" y="446"/>
                        <a:pt x="158" y="449"/>
                        <a:pt x="160" y="445"/>
                      </a:cubicBezTo>
                      <a:cubicBezTo>
                        <a:pt x="162" y="441"/>
                        <a:pt x="164" y="444"/>
                        <a:pt x="165" y="445"/>
                      </a:cubicBezTo>
                      <a:cubicBezTo>
                        <a:pt x="166" y="446"/>
                        <a:pt x="170" y="449"/>
                        <a:pt x="171" y="449"/>
                      </a:cubicBezTo>
                      <a:cubicBezTo>
                        <a:pt x="171" y="449"/>
                        <a:pt x="166" y="453"/>
                        <a:pt x="164" y="452"/>
                      </a:cubicBezTo>
                      <a:cubicBezTo>
                        <a:pt x="161" y="452"/>
                        <a:pt x="159" y="451"/>
                        <a:pt x="159" y="451"/>
                      </a:cubicBezTo>
                      <a:cubicBezTo>
                        <a:pt x="159" y="453"/>
                        <a:pt x="160" y="454"/>
                        <a:pt x="162" y="454"/>
                      </a:cubicBezTo>
                      <a:cubicBezTo>
                        <a:pt x="163" y="455"/>
                        <a:pt x="164" y="455"/>
                        <a:pt x="166" y="454"/>
                      </a:cubicBezTo>
                      <a:cubicBezTo>
                        <a:pt x="168" y="453"/>
                        <a:pt x="170" y="451"/>
                        <a:pt x="173" y="451"/>
                      </a:cubicBezTo>
                      <a:cubicBezTo>
                        <a:pt x="175" y="452"/>
                        <a:pt x="177" y="452"/>
                        <a:pt x="180" y="455"/>
                      </a:cubicBezTo>
                      <a:cubicBezTo>
                        <a:pt x="183" y="457"/>
                        <a:pt x="188" y="461"/>
                        <a:pt x="190" y="463"/>
                      </a:cubicBezTo>
                      <a:cubicBezTo>
                        <a:pt x="192" y="465"/>
                        <a:pt x="192" y="466"/>
                        <a:pt x="196" y="467"/>
                      </a:cubicBezTo>
                      <a:cubicBezTo>
                        <a:pt x="199" y="468"/>
                        <a:pt x="202" y="469"/>
                        <a:pt x="204" y="471"/>
                      </a:cubicBezTo>
                      <a:cubicBezTo>
                        <a:pt x="206" y="473"/>
                        <a:pt x="207" y="473"/>
                        <a:pt x="209" y="473"/>
                      </a:cubicBezTo>
                      <a:cubicBezTo>
                        <a:pt x="211" y="473"/>
                        <a:pt x="212" y="475"/>
                        <a:pt x="214" y="476"/>
                      </a:cubicBezTo>
                      <a:cubicBezTo>
                        <a:pt x="216" y="478"/>
                        <a:pt x="220" y="483"/>
                        <a:pt x="221" y="485"/>
                      </a:cubicBezTo>
                      <a:cubicBezTo>
                        <a:pt x="223" y="486"/>
                        <a:pt x="223" y="487"/>
                        <a:pt x="225" y="487"/>
                      </a:cubicBezTo>
                      <a:cubicBezTo>
                        <a:pt x="227" y="487"/>
                        <a:pt x="230" y="489"/>
                        <a:pt x="231" y="489"/>
                      </a:cubicBezTo>
                      <a:cubicBezTo>
                        <a:pt x="231" y="489"/>
                        <a:pt x="233" y="493"/>
                        <a:pt x="231" y="497"/>
                      </a:cubicBezTo>
                      <a:cubicBezTo>
                        <a:pt x="228" y="502"/>
                        <a:pt x="226" y="505"/>
                        <a:pt x="226" y="505"/>
                      </a:cubicBezTo>
                      <a:cubicBezTo>
                        <a:pt x="226" y="506"/>
                        <a:pt x="220" y="509"/>
                        <a:pt x="218" y="509"/>
                      </a:cubicBezTo>
                      <a:cubicBezTo>
                        <a:pt x="215" y="509"/>
                        <a:pt x="214" y="510"/>
                        <a:pt x="212" y="511"/>
                      </a:cubicBezTo>
                      <a:cubicBezTo>
                        <a:pt x="210" y="512"/>
                        <a:pt x="209" y="512"/>
                        <a:pt x="209" y="513"/>
                      </a:cubicBezTo>
                      <a:cubicBezTo>
                        <a:pt x="208" y="514"/>
                        <a:pt x="204" y="516"/>
                        <a:pt x="201" y="517"/>
                      </a:cubicBezTo>
                      <a:cubicBezTo>
                        <a:pt x="201" y="517"/>
                        <a:pt x="200" y="519"/>
                        <a:pt x="199" y="520"/>
                      </a:cubicBezTo>
                      <a:cubicBezTo>
                        <a:pt x="199" y="521"/>
                        <a:pt x="199" y="521"/>
                        <a:pt x="198" y="522"/>
                      </a:cubicBezTo>
                      <a:cubicBezTo>
                        <a:pt x="198" y="524"/>
                        <a:pt x="198" y="524"/>
                        <a:pt x="197" y="526"/>
                      </a:cubicBezTo>
                      <a:cubicBezTo>
                        <a:pt x="196" y="527"/>
                        <a:pt x="194" y="529"/>
                        <a:pt x="194" y="531"/>
                      </a:cubicBezTo>
                      <a:cubicBezTo>
                        <a:pt x="194" y="531"/>
                        <a:pt x="193" y="532"/>
                        <a:pt x="191" y="534"/>
                      </a:cubicBezTo>
                      <a:cubicBezTo>
                        <a:pt x="189" y="534"/>
                        <a:pt x="187" y="537"/>
                        <a:pt x="185" y="538"/>
                      </a:cubicBezTo>
                      <a:cubicBezTo>
                        <a:pt x="184" y="539"/>
                        <a:pt x="184" y="539"/>
                        <a:pt x="183" y="541"/>
                      </a:cubicBezTo>
                      <a:cubicBezTo>
                        <a:pt x="181" y="541"/>
                        <a:pt x="181" y="541"/>
                        <a:pt x="180" y="543"/>
                      </a:cubicBezTo>
                      <a:cubicBezTo>
                        <a:pt x="178" y="543"/>
                        <a:pt x="175" y="543"/>
                        <a:pt x="174" y="544"/>
                      </a:cubicBezTo>
                      <a:cubicBezTo>
                        <a:pt x="174" y="544"/>
                        <a:pt x="171" y="544"/>
                        <a:pt x="170" y="543"/>
                      </a:cubicBezTo>
                      <a:cubicBezTo>
                        <a:pt x="170" y="542"/>
                        <a:pt x="168" y="542"/>
                        <a:pt x="167" y="542"/>
                      </a:cubicBezTo>
                      <a:cubicBezTo>
                        <a:pt x="165" y="542"/>
                        <a:pt x="164" y="542"/>
                        <a:pt x="162" y="541"/>
                      </a:cubicBezTo>
                      <a:cubicBezTo>
                        <a:pt x="162" y="541"/>
                        <a:pt x="159" y="541"/>
                        <a:pt x="159" y="541"/>
                      </a:cubicBezTo>
                      <a:cubicBezTo>
                        <a:pt x="158" y="541"/>
                        <a:pt x="155" y="541"/>
                        <a:pt x="155" y="541"/>
                      </a:cubicBezTo>
                      <a:cubicBezTo>
                        <a:pt x="154" y="541"/>
                        <a:pt x="152" y="541"/>
                        <a:pt x="151" y="542"/>
                      </a:cubicBezTo>
                      <a:cubicBezTo>
                        <a:pt x="149" y="542"/>
                        <a:pt x="148" y="542"/>
                        <a:pt x="145" y="542"/>
                      </a:cubicBezTo>
                      <a:cubicBezTo>
                        <a:pt x="145" y="543"/>
                        <a:pt x="144" y="543"/>
                        <a:pt x="143" y="543"/>
                      </a:cubicBezTo>
                      <a:cubicBezTo>
                        <a:pt x="142" y="543"/>
                        <a:pt x="141" y="543"/>
                        <a:pt x="141" y="544"/>
                      </a:cubicBezTo>
                      <a:cubicBezTo>
                        <a:pt x="140" y="545"/>
                        <a:pt x="140" y="547"/>
                        <a:pt x="140" y="548"/>
                      </a:cubicBezTo>
                      <a:cubicBezTo>
                        <a:pt x="140" y="549"/>
                        <a:pt x="140" y="548"/>
                        <a:pt x="139" y="550"/>
                      </a:cubicBezTo>
                      <a:cubicBezTo>
                        <a:pt x="135" y="551"/>
                        <a:pt x="135" y="551"/>
                        <a:pt x="135" y="551"/>
                      </a:cubicBezTo>
                      <a:cubicBezTo>
                        <a:pt x="134" y="551"/>
                        <a:pt x="132" y="551"/>
                        <a:pt x="131" y="552"/>
                      </a:cubicBezTo>
                      <a:cubicBezTo>
                        <a:pt x="130" y="553"/>
                        <a:pt x="128" y="553"/>
                        <a:pt x="127" y="553"/>
                      </a:cubicBezTo>
                      <a:cubicBezTo>
                        <a:pt x="126" y="553"/>
                        <a:pt x="125" y="553"/>
                        <a:pt x="124" y="554"/>
                      </a:cubicBezTo>
                      <a:cubicBezTo>
                        <a:pt x="123" y="554"/>
                        <a:pt x="122" y="555"/>
                        <a:pt x="121" y="555"/>
                      </a:cubicBezTo>
                      <a:cubicBezTo>
                        <a:pt x="121" y="555"/>
                        <a:pt x="119" y="556"/>
                        <a:pt x="118" y="556"/>
                      </a:cubicBezTo>
                      <a:cubicBezTo>
                        <a:pt x="116" y="556"/>
                        <a:pt x="113" y="556"/>
                        <a:pt x="111" y="557"/>
                      </a:cubicBezTo>
                      <a:cubicBezTo>
                        <a:pt x="109" y="557"/>
                        <a:pt x="106" y="555"/>
                        <a:pt x="105" y="554"/>
                      </a:cubicBezTo>
                      <a:cubicBezTo>
                        <a:pt x="105" y="554"/>
                        <a:pt x="102" y="552"/>
                        <a:pt x="102" y="552"/>
                      </a:cubicBezTo>
                      <a:cubicBezTo>
                        <a:pt x="101" y="552"/>
                        <a:pt x="99" y="551"/>
                        <a:pt x="99" y="550"/>
                      </a:cubicBezTo>
                      <a:cubicBezTo>
                        <a:pt x="99" y="549"/>
                        <a:pt x="98" y="549"/>
                        <a:pt x="97" y="549"/>
                      </a:cubicBezTo>
                      <a:cubicBezTo>
                        <a:pt x="96" y="548"/>
                        <a:pt x="96" y="547"/>
                        <a:pt x="96" y="548"/>
                      </a:cubicBezTo>
                      <a:cubicBezTo>
                        <a:pt x="96" y="550"/>
                        <a:pt x="98" y="551"/>
                        <a:pt x="98" y="552"/>
                      </a:cubicBezTo>
                      <a:cubicBezTo>
                        <a:pt x="98" y="553"/>
                        <a:pt x="99" y="555"/>
                        <a:pt x="100" y="556"/>
                      </a:cubicBezTo>
                      <a:cubicBezTo>
                        <a:pt x="102" y="557"/>
                        <a:pt x="102" y="558"/>
                        <a:pt x="102" y="559"/>
                      </a:cubicBezTo>
                      <a:cubicBezTo>
                        <a:pt x="101" y="559"/>
                        <a:pt x="97" y="559"/>
                        <a:pt x="97" y="559"/>
                      </a:cubicBezTo>
                      <a:cubicBezTo>
                        <a:pt x="97" y="559"/>
                        <a:pt x="98" y="559"/>
                        <a:pt x="97" y="559"/>
                      </a:cubicBezTo>
                      <a:cubicBezTo>
                        <a:pt x="96" y="559"/>
                        <a:pt x="94" y="557"/>
                        <a:pt x="92" y="557"/>
                      </a:cubicBezTo>
                      <a:cubicBezTo>
                        <a:pt x="91" y="558"/>
                        <a:pt x="88" y="555"/>
                        <a:pt x="87" y="555"/>
                      </a:cubicBezTo>
                      <a:cubicBezTo>
                        <a:pt x="86" y="554"/>
                        <a:pt x="86" y="554"/>
                        <a:pt x="85" y="554"/>
                      </a:cubicBezTo>
                      <a:cubicBezTo>
                        <a:pt x="83" y="554"/>
                        <a:pt x="83" y="553"/>
                        <a:pt x="81" y="552"/>
                      </a:cubicBezTo>
                      <a:cubicBezTo>
                        <a:pt x="81" y="552"/>
                        <a:pt x="81" y="553"/>
                        <a:pt x="81" y="554"/>
                      </a:cubicBezTo>
                      <a:cubicBezTo>
                        <a:pt x="81" y="555"/>
                        <a:pt x="81" y="556"/>
                        <a:pt x="82" y="557"/>
                      </a:cubicBezTo>
                      <a:cubicBezTo>
                        <a:pt x="82" y="557"/>
                        <a:pt x="81" y="558"/>
                        <a:pt x="80" y="558"/>
                      </a:cubicBezTo>
                      <a:cubicBezTo>
                        <a:pt x="80" y="557"/>
                        <a:pt x="78" y="557"/>
                        <a:pt x="78" y="557"/>
                      </a:cubicBezTo>
                      <a:cubicBezTo>
                        <a:pt x="77" y="557"/>
                        <a:pt x="76" y="558"/>
                        <a:pt x="76" y="557"/>
                      </a:cubicBezTo>
                      <a:cubicBezTo>
                        <a:pt x="75" y="557"/>
                        <a:pt x="74" y="558"/>
                        <a:pt x="74" y="559"/>
                      </a:cubicBezTo>
                      <a:cubicBezTo>
                        <a:pt x="74" y="559"/>
                        <a:pt x="75" y="562"/>
                        <a:pt x="76" y="564"/>
                      </a:cubicBezTo>
                      <a:cubicBezTo>
                        <a:pt x="76" y="566"/>
                        <a:pt x="74" y="565"/>
                        <a:pt x="72" y="565"/>
                      </a:cubicBezTo>
                      <a:moveTo>
                        <a:pt x="390" y="573"/>
                      </a:moveTo>
                      <a:cubicBezTo>
                        <a:pt x="392" y="571"/>
                        <a:pt x="398" y="566"/>
                        <a:pt x="400" y="565"/>
                      </a:cubicBezTo>
                      <a:cubicBezTo>
                        <a:pt x="402" y="563"/>
                        <a:pt x="407" y="560"/>
                        <a:pt x="407" y="558"/>
                      </a:cubicBezTo>
                      <a:cubicBezTo>
                        <a:pt x="410" y="555"/>
                        <a:pt x="413" y="554"/>
                        <a:pt x="414" y="550"/>
                      </a:cubicBezTo>
                      <a:cubicBezTo>
                        <a:pt x="415" y="546"/>
                        <a:pt x="418" y="543"/>
                        <a:pt x="418" y="543"/>
                      </a:cubicBezTo>
                      <a:cubicBezTo>
                        <a:pt x="418" y="537"/>
                        <a:pt x="419" y="537"/>
                        <a:pt x="421" y="534"/>
                      </a:cubicBezTo>
                      <a:cubicBezTo>
                        <a:pt x="423" y="531"/>
                        <a:pt x="425" y="528"/>
                        <a:pt x="428" y="526"/>
                      </a:cubicBezTo>
                      <a:cubicBezTo>
                        <a:pt x="431" y="524"/>
                        <a:pt x="434" y="522"/>
                        <a:pt x="435" y="520"/>
                      </a:cubicBezTo>
                      <a:cubicBezTo>
                        <a:pt x="435" y="518"/>
                        <a:pt x="438" y="513"/>
                        <a:pt x="439" y="513"/>
                      </a:cubicBezTo>
                      <a:cubicBezTo>
                        <a:pt x="441" y="512"/>
                        <a:pt x="443" y="509"/>
                        <a:pt x="443" y="509"/>
                      </a:cubicBezTo>
                      <a:cubicBezTo>
                        <a:pt x="442" y="504"/>
                        <a:pt x="443" y="504"/>
                        <a:pt x="444" y="502"/>
                      </a:cubicBezTo>
                      <a:cubicBezTo>
                        <a:pt x="446" y="501"/>
                        <a:pt x="446" y="498"/>
                        <a:pt x="446" y="496"/>
                      </a:cubicBezTo>
                      <a:cubicBezTo>
                        <a:pt x="446" y="495"/>
                        <a:pt x="450" y="488"/>
                        <a:pt x="450" y="488"/>
                      </a:cubicBezTo>
                      <a:cubicBezTo>
                        <a:pt x="448" y="487"/>
                        <a:pt x="448" y="485"/>
                        <a:pt x="447" y="482"/>
                      </a:cubicBezTo>
                      <a:cubicBezTo>
                        <a:pt x="446" y="479"/>
                        <a:pt x="444" y="472"/>
                        <a:pt x="444" y="472"/>
                      </a:cubicBezTo>
                      <a:cubicBezTo>
                        <a:pt x="448" y="468"/>
                        <a:pt x="449" y="464"/>
                        <a:pt x="449" y="464"/>
                      </a:cubicBezTo>
                      <a:cubicBezTo>
                        <a:pt x="449" y="464"/>
                        <a:pt x="451" y="458"/>
                        <a:pt x="451" y="458"/>
                      </a:cubicBezTo>
                      <a:cubicBezTo>
                        <a:pt x="453" y="450"/>
                        <a:pt x="453" y="450"/>
                        <a:pt x="453" y="450"/>
                      </a:cubicBezTo>
                      <a:cubicBezTo>
                        <a:pt x="450" y="448"/>
                        <a:pt x="448" y="448"/>
                        <a:pt x="446" y="450"/>
                      </a:cubicBezTo>
                      <a:cubicBezTo>
                        <a:pt x="445" y="451"/>
                        <a:pt x="441" y="453"/>
                        <a:pt x="441" y="453"/>
                      </a:cubicBezTo>
                      <a:cubicBezTo>
                        <a:pt x="439" y="448"/>
                        <a:pt x="436" y="444"/>
                        <a:pt x="436" y="444"/>
                      </a:cubicBezTo>
                      <a:cubicBezTo>
                        <a:pt x="430" y="446"/>
                        <a:pt x="426" y="446"/>
                        <a:pt x="423" y="448"/>
                      </a:cubicBezTo>
                      <a:cubicBezTo>
                        <a:pt x="420" y="450"/>
                        <a:pt x="410" y="456"/>
                        <a:pt x="408" y="457"/>
                      </a:cubicBezTo>
                      <a:cubicBezTo>
                        <a:pt x="405" y="454"/>
                        <a:pt x="403" y="455"/>
                        <a:pt x="401" y="456"/>
                      </a:cubicBezTo>
                      <a:cubicBezTo>
                        <a:pt x="396" y="458"/>
                        <a:pt x="395" y="458"/>
                        <a:pt x="393" y="458"/>
                      </a:cubicBezTo>
                      <a:cubicBezTo>
                        <a:pt x="392" y="457"/>
                        <a:pt x="389" y="458"/>
                        <a:pt x="388" y="459"/>
                      </a:cubicBezTo>
                      <a:cubicBezTo>
                        <a:pt x="386" y="461"/>
                        <a:pt x="385" y="461"/>
                        <a:pt x="383" y="460"/>
                      </a:cubicBezTo>
                      <a:cubicBezTo>
                        <a:pt x="381" y="459"/>
                        <a:pt x="375" y="458"/>
                        <a:pt x="374" y="455"/>
                      </a:cubicBezTo>
                      <a:cubicBezTo>
                        <a:pt x="373" y="452"/>
                        <a:pt x="369" y="449"/>
                        <a:pt x="368" y="449"/>
                      </a:cubicBezTo>
                      <a:cubicBezTo>
                        <a:pt x="367" y="447"/>
                        <a:pt x="362" y="444"/>
                        <a:pt x="362" y="444"/>
                      </a:cubicBezTo>
                      <a:cubicBezTo>
                        <a:pt x="362" y="440"/>
                        <a:pt x="363" y="439"/>
                        <a:pt x="361" y="437"/>
                      </a:cubicBezTo>
                      <a:cubicBezTo>
                        <a:pt x="359" y="434"/>
                        <a:pt x="356" y="431"/>
                        <a:pt x="355" y="429"/>
                      </a:cubicBezTo>
                      <a:cubicBezTo>
                        <a:pt x="355" y="427"/>
                        <a:pt x="350" y="422"/>
                        <a:pt x="349" y="421"/>
                      </a:cubicBezTo>
                      <a:cubicBezTo>
                        <a:pt x="348" y="420"/>
                        <a:pt x="349" y="419"/>
                        <a:pt x="349" y="418"/>
                      </a:cubicBezTo>
                      <a:cubicBezTo>
                        <a:pt x="350" y="417"/>
                        <a:pt x="351" y="415"/>
                        <a:pt x="351" y="415"/>
                      </a:cubicBezTo>
                      <a:cubicBezTo>
                        <a:pt x="349" y="413"/>
                        <a:pt x="349" y="411"/>
                        <a:pt x="347" y="409"/>
                      </a:cubicBezTo>
                      <a:cubicBezTo>
                        <a:pt x="350" y="406"/>
                        <a:pt x="351" y="405"/>
                        <a:pt x="353" y="404"/>
                      </a:cubicBezTo>
                      <a:cubicBezTo>
                        <a:pt x="354" y="400"/>
                        <a:pt x="356" y="395"/>
                        <a:pt x="358" y="391"/>
                      </a:cubicBezTo>
                      <a:cubicBezTo>
                        <a:pt x="357" y="384"/>
                        <a:pt x="357" y="379"/>
                        <a:pt x="355" y="377"/>
                      </a:cubicBezTo>
                      <a:cubicBezTo>
                        <a:pt x="362" y="365"/>
                        <a:pt x="361" y="365"/>
                        <a:pt x="363" y="363"/>
                      </a:cubicBezTo>
                      <a:cubicBezTo>
                        <a:pt x="366" y="361"/>
                        <a:pt x="368" y="354"/>
                        <a:pt x="370" y="351"/>
                      </a:cubicBezTo>
                      <a:cubicBezTo>
                        <a:pt x="371" y="349"/>
                        <a:pt x="374" y="346"/>
                        <a:pt x="376" y="344"/>
                      </a:cubicBezTo>
                      <a:cubicBezTo>
                        <a:pt x="378" y="342"/>
                        <a:pt x="384" y="338"/>
                        <a:pt x="384" y="338"/>
                      </a:cubicBezTo>
                      <a:cubicBezTo>
                        <a:pt x="390" y="333"/>
                        <a:pt x="390" y="333"/>
                        <a:pt x="390" y="333"/>
                      </a:cubicBezTo>
                      <a:cubicBezTo>
                        <a:pt x="389" y="326"/>
                        <a:pt x="393" y="320"/>
                        <a:pt x="393" y="318"/>
                      </a:cubicBezTo>
                      <a:cubicBezTo>
                        <a:pt x="393" y="317"/>
                        <a:pt x="394" y="315"/>
                        <a:pt x="396" y="314"/>
                      </a:cubicBezTo>
                      <a:cubicBezTo>
                        <a:pt x="398" y="313"/>
                        <a:pt x="401" y="311"/>
                        <a:pt x="402" y="307"/>
                      </a:cubicBezTo>
                      <a:cubicBezTo>
                        <a:pt x="403" y="302"/>
                        <a:pt x="405" y="298"/>
                        <a:pt x="408" y="300"/>
                      </a:cubicBezTo>
                      <a:cubicBezTo>
                        <a:pt x="410" y="302"/>
                        <a:pt x="413" y="302"/>
                        <a:pt x="416" y="301"/>
                      </a:cubicBezTo>
                      <a:cubicBezTo>
                        <a:pt x="419" y="301"/>
                        <a:pt x="421" y="300"/>
                        <a:pt x="423" y="297"/>
                      </a:cubicBezTo>
                      <a:cubicBezTo>
                        <a:pt x="425" y="295"/>
                        <a:pt x="427" y="293"/>
                        <a:pt x="433" y="291"/>
                      </a:cubicBezTo>
                      <a:cubicBezTo>
                        <a:pt x="439" y="289"/>
                        <a:pt x="445" y="285"/>
                        <a:pt x="447" y="286"/>
                      </a:cubicBezTo>
                      <a:cubicBezTo>
                        <a:pt x="449" y="286"/>
                        <a:pt x="452" y="284"/>
                        <a:pt x="453" y="283"/>
                      </a:cubicBezTo>
                      <a:cubicBezTo>
                        <a:pt x="455" y="282"/>
                        <a:pt x="454" y="281"/>
                        <a:pt x="454" y="281"/>
                      </a:cubicBezTo>
                      <a:cubicBezTo>
                        <a:pt x="456" y="283"/>
                        <a:pt x="457" y="283"/>
                        <a:pt x="459" y="282"/>
                      </a:cubicBezTo>
                      <a:cubicBezTo>
                        <a:pt x="457" y="288"/>
                        <a:pt x="458" y="286"/>
                        <a:pt x="459" y="289"/>
                      </a:cubicBezTo>
                      <a:cubicBezTo>
                        <a:pt x="461" y="291"/>
                        <a:pt x="461" y="292"/>
                        <a:pt x="460" y="293"/>
                      </a:cubicBezTo>
                      <a:cubicBezTo>
                        <a:pt x="460" y="295"/>
                        <a:pt x="459" y="299"/>
                        <a:pt x="459" y="299"/>
                      </a:cubicBezTo>
                      <a:cubicBezTo>
                        <a:pt x="461" y="302"/>
                        <a:pt x="464" y="302"/>
                        <a:pt x="465" y="302"/>
                      </a:cubicBezTo>
                      <a:cubicBezTo>
                        <a:pt x="467" y="302"/>
                        <a:pt x="474" y="301"/>
                        <a:pt x="475" y="302"/>
                      </a:cubicBezTo>
                      <a:cubicBezTo>
                        <a:pt x="476" y="303"/>
                        <a:pt x="478" y="306"/>
                        <a:pt x="478" y="306"/>
                      </a:cubicBezTo>
                      <a:cubicBezTo>
                        <a:pt x="481" y="307"/>
                        <a:pt x="487" y="308"/>
                        <a:pt x="487" y="308"/>
                      </a:cubicBezTo>
                      <a:cubicBezTo>
                        <a:pt x="489" y="307"/>
                        <a:pt x="490" y="306"/>
                        <a:pt x="489" y="305"/>
                      </a:cubicBezTo>
                      <a:cubicBezTo>
                        <a:pt x="488" y="303"/>
                        <a:pt x="487" y="299"/>
                        <a:pt x="488" y="297"/>
                      </a:cubicBezTo>
                      <a:cubicBezTo>
                        <a:pt x="488" y="296"/>
                        <a:pt x="489" y="293"/>
                        <a:pt x="489" y="293"/>
                      </a:cubicBezTo>
                      <a:cubicBezTo>
                        <a:pt x="491" y="291"/>
                        <a:pt x="493" y="290"/>
                        <a:pt x="494" y="291"/>
                      </a:cubicBezTo>
                      <a:cubicBezTo>
                        <a:pt x="496" y="291"/>
                        <a:pt x="501" y="292"/>
                        <a:pt x="502" y="291"/>
                      </a:cubicBezTo>
                      <a:cubicBezTo>
                        <a:pt x="503" y="291"/>
                        <a:pt x="509" y="290"/>
                        <a:pt x="509" y="290"/>
                      </a:cubicBezTo>
                      <a:cubicBezTo>
                        <a:pt x="510" y="286"/>
                        <a:pt x="511" y="282"/>
                        <a:pt x="513" y="281"/>
                      </a:cubicBezTo>
                      <a:cubicBezTo>
                        <a:pt x="515" y="280"/>
                        <a:pt x="517" y="278"/>
                        <a:pt x="517" y="278"/>
                      </a:cubicBezTo>
                      <a:cubicBezTo>
                        <a:pt x="517" y="271"/>
                        <a:pt x="516" y="266"/>
                        <a:pt x="516" y="265"/>
                      </a:cubicBezTo>
                      <a:cubicBezTo>
                        <a:pt x="516" y="263"/>
                        <a:pt x="515" y="256"/>
                        <a:pt x="514" y="254"/>
                      </a:cubicBezTo>
                      <a:cubicBezTo>
                        <a:pt x="513" y="253"/>
                        <a:pt x="513" y="253"/>
                        <a:pt x="513" y="253"/>
                      </a:cubicBezTo>
                      <a:cubicBezTo>
                        <a:pt x="509" y="256"/>
                        <a:pt x="504" y="262"/>
                        <a:pt x="503" y="261"/>
                      </a:cubicBezTo>
                      <a:cubicBezTo>
                        <a:pt x="502" y="260"/>
                        <a:pt x="500" y="260"/>
                        <a:pt x="499" y="261"/>
                      </a:cubicBezTo>
                      <a:cubicBezTo>
                        <a:pt x="498" y="263"/>
                        <a:pt x="498" y="263"/>
                        <a:pt x="498" y="263"/>
                      </a:cubicBezTo>
                      <a:cubicBezTo>
                        <a:pt x="495" y="259"/>
                        <a:pt x="494" y="259"/>
                        <a:pt x="493" y="256"/>
                      </a:cubicBezTo>
                      <a:cubicBezTo>
                        <a:pt x="493" y="254"/>
                        <a:pt x="492" y="251"/>
                        <a:pt x="491" y="249"/>
                      </a:cubicBezTo>
                      <a:cubicBezTo>
                        <a:pt x="490" y="248"/>
                        <a:pt x="490" y="248"/>
                        <a:pt x="490" y="248"/>
                      </a:cubicBezTo>
                      <a:cubicBezTo>
                        <a:pt x="493" y="245"/>
                        <a:pt x="495" y="239"/>
                        <a:pt x="495" y="239"/>
                      </a:cubicBezTo>
                      <a:cubicBezTo>
                        <a:pt x="493" y="238"/>
                        <a:pt x="492" y="238"/>
                        <a:pt x="494" y="237"/>
                      </a:cubicBezTo>
                      <a:cubicBezTo>
                        <a:pt x="496" y="236"/>
                        <a:pt x="497" y="235"/>
                        <a:pt x="497" y="233"/>
                      </a:cubicBezTo>
                      <a:cubicBezTo>
                        <a:pt x="497" y="230"/>
                        <a:pt x="498" y="227"/>
                        <a:pt x="498" y="227"/>
                      </a:cubicBezTo>
                      <a:cubicBezTo>
                        <a:pt x="500" y="224"/>
                        <a:pt x="500" y="224"/>
                        <a:pt x="500" y="224"/>
                      </a:cubicBezTo>
                      <a:cubicBezTo>
                        <a:pt x="502" y="226"/>
                        <a:pt x="503" y="226"/>
                        <a:pt x="503" y="226"/>
                      </a:cubicBezTo>
                      <a:cubicBezTo>
                        <a:pt x="503" y="226"/>
                        <a:pt x="506" y="224"/>
                        <a:pt x="506" y="224"/>
                      </a:cubicBezTo>
                      <a:cubicBezTo>
                        <a:pt x="506" y="220"/>
                        <a:pt x="507" y="216"/>
                        <a:pt x="507" y="215"/>
                      </a:cubicBezTo>
                      <a:cubicBezTo>
                        <a:pt x="505" y="211"/>
                        <a:pt x="507" y="211"/>
                        <a:pt x="503" y="210"/>
                      </a:cubicBezTo>
                      <a:cubicBezTo>
                        <a:pt x="500" y="209"/>
                        <a:pt x="494" y="207"/>
                        <a:pt x="494" y="207"/>
                      </a:cubicBezTo>
                      <a:cubicBezTo>
                        <a:pt x="494" y="200"/>
                        <a:pt x="491" y="194"/>
                        <a:pt x="491" y="194"/>
                      </a:cubicBezTo>
                      <a:cubicBezTo>
                        <a:pt x="490" y="198"/>
                        <a:pt x="488" y="202"/>
                        <a:pt x="489" y="204"/>
                      </a:cubicBezTo>
                      <a:cubicBezTo>
                        <a:pt x="490" y="206"/>
                        <a:pt x="489" y="208"/>
                        <a:pt x="490" y="209"/>
                      </a:cubicBezTo>
                      <a:cubicBezTo>
                        <a:pt x="492" y="209"/>
                        <a:pt x="492" y="210"/>
                        <a:pt x="492" y="211"/>
                      </a:cubicBezTo>
                      <a:cubicBezTo>
                        <a:pt x="492" y="213"/>
                        <a:pt x="494" y="216"/>
                        <a:pt x="491" y="214"/>
                      </a:cubicBezTo>
                      <a:cubicBezTo>
                        <a:pt x="488" y="213"/>
                        <a:pt x="488" y="211"/>
                        <a:pt x="488" y="209"/>
                      </a:cubicBezTo>
                      <a:cubicBezTo>
                        <a:pt x="486" y="210"/>
                        <a:pt x="485" y="209"/>
                        <a:pt x="484" y="207"/>
                      </a:cubicBezTo>
                      <a:cubicBezTo>
                        <a:pt x="483" y="212"/>
                        <a:pt x="482" y="213"/>
                        <a:pt x="484" y="215"/>
                      </a:cubicBezTo>
                      <a:cubicBezTo>
                        <a:pt x="485" y="216"/>
                        <a:pt x="486" y="221"/>
                        <a:pt x="486" y="223"/>
                      </a:cubicBezTo>
                      <a:cubicBezTo>
                        <a:pt x="486" y="225"/>
                        <a:pt x="489" y="235"/>
                        <a:pt x="489" y="236"/>
                      </a:cubicBezTo>
                      <a:cubicBezTo>
                        <a:pt x="490" y="237"/>
                        <a:pt x="494" y="237"/>
                        <a:pt x="493" y="239"/>
                      </a:cubicBezTo>
                      <a:cubicBezTo>
                        <a:pt x="492" y="241"/>
                        <a:pt x="492" y="247"/>
                        <a:pt x="490" y="246"/>
                      </a:cubicBezTo>
                      <a:cubicBezTo>
                        <a:pt x="489" y="245"/>
                        <a:pt x="485" y="245"/>
                        <a:pt x="485" y="248"/>
                      </a:cubicBezTo>
                      <a:cubicBezTo>
                        <a:pt x="485" y="250"/>
                        <a:pt x="487" y="255"/>
                        <a:pt x="486" y="256"/>
                      </a:cubicBezTo>
                      <a:cubicBezTo>
                        <a:pt x="484" y="258"/>
                        <a:pt x="484" y="258"/>
                        <a:pt x="484" y="258"/>
                      </a:cubicBezTo>
                      <a:cubicBezTo>
                        <a:pt x="487" y="259"/>
                        <a:pt x="488" y="258"/>
                        <a:pt x="489" y="260"/>
                      </a:cubicBezTo>
                      <a:cubicBezTo>
                        <a:pt x="490" y="262"/>
                        <a:pt x="489" y="263"/>
                        <a:pt x="488" y="262"/>
                      </a:cubicBezTo>
                      <a:cubicBezTo>
                        <a:pt x="487" y="262"/>
                        <a:pt x="484" y="263"/>
                        <a:pt x="486" y="264"/>
                      </a:cubicBezTo>
                      <a:cubicBezTo>
                        <a:pt x="488" y="265"/>
                        <a:pt x="489" y="264"/>
                        <a:pt x="489" y="267"/>
                      </a:cubicBezTo>
                      <a:cubicBezTo>
                        <a:pt x="489" y="271"/>
                        <a:pt x="489" y="272"/>
                        <a:pt x="488" y="271"/>
                      </a:cubicBezTo>
                      <a:cubicBezTo>
                        <a:pt x="488" y="270"/>
                        <a:pt x="484" y="267"/>
                        <a:pt x="483" y="266"/>
                      </a:cubicBezTo>
                      <a:cubicBezTo>
                        <a:pt x="484" y="264"/>
                        <a:pt x="484" y="263"/>
                        <a:pt x="484" y="263"/>
                      </a:cubicBezTo>
                      <a:cubicBezTo>
                        <a:pt x="482" y="264"/>
                        <a:pt x="482" y="263"/>
                        <a:pt x="481" y="262"/>
                      </a:cubicBezTo>
                      <a:cubicBezTo>
                        <a:pt x="480" y="260"/>
                        <a:pt x="478" y="258"/>
                        <a:pt x="476" y="256"/>
                      </a:cubicBezTo>
                      <a:cubicBezTo>
                        <a:pt x="475" y="255"/>
                        <a:pt x="474" y="253"/>
                        <a:pt x="474" y="252"/>
                      </a:cubicBezTo>
                      <a:cubicBezTo>
                        <a:pt x="473" y="250"/>
                        <a:pt x="473" y="248"/>
                        <a:pt x="473" y="248"/>
                      </a:cubicBezTo>
                      <a:cubicBezTo>
                        <a:pt x="466" y="245"/>
                        <a:pt x="458" y="240"/>
                        <a:pt x="457" y="239"/>
                      </a:cubicBezTo>
                      <a:cubicBezTo>
                        <a:pt x="455" y="237"/>
                        <a:pt x="453" y="236"/>
                        <a:pt x="453" y="236"/>
                      </a:cubicBezTo>
                      <a:cubicBezTo>
                        <a:pt x="450" y="237"/>
                        <a:pt x="450" y="238"/>
                        <a:pt x="451" y="241"/>
                      </a:cubicBezTo>
                      <a:cubicBezTo>
                        <a:pt x="451" y="243"/>
                        <a:pt x="456" y="246"/>
                        <a:pt x="456" y="246"/>
                      </a:cubicBezTo>
                      <a:cubicBezTo>
                        <a:pt x="456" y="246"/>
                        <a:pt x="467" y="256"/>
                        <a:pt x="471" y="257"/>
                      </a:cubicBezTo>
                      <a:cubicBezTo>
                        <a:pt x="475" y="257"/>
                        <a:pt x="474" y="258"/>
                        <a:pt x="474" y="258"/>
                      </a:cubicBezTo>
                      <a:cubicBezTo>
                        <a:pt x="474" y="259"/>
                        <a:pt x="474" y="259"/>
                        <a:pt x="474" y="259"/>
                      </a:cubicBezTo>
                      <a:cubicBezTo>
                        <a:pt x="471" y="258"/>
                        <a:pt x="468" y="256"/>
                        <a:pt x="469" y="259"/>
                      </a:cubicBezTo>
                      <a:cubicBezTo>
                        <a:pt x="470" y="261"/>
                        <a:pt x="473" y="264"/>
                        <a:pt x="472" y="265"/>
                      </a:cubicBezTo>
                      <a:cubicBezTo>
                        <a:pt x="471" y="266"/>
                        <a:pt x="471" y="272"/>
                        <a:pt x="471" y="272"/>
                      </a:cubicBezTo>
                      <a:cubicBezTo>
                        <a:pt x="471" y="272"/>
                        <a:pt x="469" y="270"/>
                        <a:pt x="469" y="268"/>
                      </a:cubicBezTo>
                      <a:cubicBezTo>
                        <a:pt x="470" y="265"/>
                        <a:pt x="467" y="262"/>
                        <a:pt x="467" y="261"/>
                      </a:cubicBezTo>
                      <a:cubicBezTo>
                        <a:pt x="463" y="260"/>
                        <a:pt x="463" y="260"/>
                        <a:pt x="463" y="260"/>
                      </a:cubicBezTo>
                      <a:cubicBezTo>
                        <a:pt x="463" y="260"/>
                        <a:pt x="462" y="258"/>
                        <a:pt x="460" y="258"/>
                      </a:cubicBezTo>
                      <a:cubicBezTo>
                        <a:pt x="458" y="257"/>
                        <a:pt x="457" y="256"/>
                        <a:pt x="457" y="256"/>
                      </a:cubicBezTo>
                      <a:cubicBezTo>
                        <a:pt x="454" y="255"/>
                        <a:pt x="454" y="255"/>
                        <a:pt x="454" y="255"/>
                      </a:cubicBezTo>
                      <a:cubicBezTo>
                        <a:pt x="454" y="255"/>
                        <a:pt x="452" y="254"/>
                        <a:pt x="451" y="253"/>
                      </a:cubicBezTo>
                      <a:cubicBezTo>
                        <a:pt x="451" y="251"/>
                        <a:pt x="448" y="248"/>
                        <a:pt x="447" y="247"/>
                      </a:cubicBezTo>
                      <a:cubicBezTo>
                        <a:pt x="446" y="245"/>
                        <a:pt x="444" y="245"/>
                        <a:pt x="443" y="246"/>
                      </a:cubicBezTo>
                      <a:cubicBezTo>
                        <a:pt x="443" y="246"/>
                        <a:pt x="439" y="250"/>
                        <a:pt x="439" y="252"/>
                      </a:cubicBezTo>
                      <a:cubicBezTo>
                        <a:pt x="438" y="254"/>
                        <a:pt x="436" y="254"/>
                        <a:pt x="434" y="253"/>
                      </a:cubicBezTo>
                      <a:cubicBezTo>
                        <a:pt x="434" y="253"/>
                        <a:pt x="432" y="255"/>
                        <a:pt x="429" y="255"/>
                      </a:cubicBezTo>
                      <a:cubicBezTo>
                        <a:pt x="430" y="256"/>
                        <a:pt x="430" y="259"/>
                        <a:pt x="430" y="263"/>
                      </a:cubicBezTo>
                      <a:cubicBezTo>
                        <a:pt x="430" y="263"/>
                        <a:pt x="426" y="267"/>
                        <a:pt x="425" y="268"/>
                      </a:cubicBezTo>
                      <a:cubicBezTo>
                        <a:pt x="423" y="270"/>
                        <a:pt x="424" y="271"/>
                        <a:pt x="423" y="274"/>
                      </a:cubicBezTo>
                      <a:cubicBezTo>
                        <a:pt x="422" y="276"/>
                        <a:pt x="423" y="279"/>
                        <a:pt x="423" y="279"/>
                      </a:cubicBezTo>
                      <a:cubicBezTo>
                        <a:pt x="424" y="280"/>
                        <a:pt x="424" y="280"/>
                        <a:pt x="424" y="280"/>
                      </a:cubicBezTo>
                      <a:cubicBezTo>
                        <a:pt x="424" y="280"/>
                        <a:pt x="423" y="283"/>
                        <a:pt x="423" y="284"/>
                      </a:cubicBezTo>
                      <a:cubicBezTo>
                        <a:pt x="423" y="286"/>
                        <a:pt x="420" y="291"/>
                        <a:pt x="418" y="292"/>
                      </a:cubicBezTo>
                      <a:cubicBezTo>
                        <a:pt x="418" y="292"/>
                        <a:pt x="416" y="293"/>
                        <a:pt x="412" y="293"/>
                      </a:cubicBezTo>
                      <a:cubicBezTo>
                        <a:pt x="409" y="293"/>
                        <a:pt x="409" y="295"/>
                        <a:pt x="409" y="295"/>
                      </a:cubicBezTo>
                      <a:cubicBezTo>
                        <a:pt x="409" y="295"/>
                        <a:pt x="408" y="297"/>
                        <a:pt x="407" y="297"/>
                      </a:cubicBezTo>
                      <a:cubicBezTo>
                        <a:pt x="407" y="297"/>
                        <a:pt x="403" y="294"/>
                        <a:pt x="402" y="292"/>
                      </a:cubicBezTo>
                      <a:cubicBezTo>
                        <a:pt x="401" y="290"/>
                        <a:pt x="396" y="292"/>
                        <a:pt x="394" y="292"/>
                      </a:cubicBezTo>
                      <a:cubicBezTo>
                        <a:pt x="394" y="292"/>
                        <a:pt x="394" y="288"/>
                        <a:pt x="394" y="286"/>
                      </a:cubicBezTo>
                      <a:cubicBezTo>
                        <a:pt x="394" y="285"/>
                        <a:pt x="393" y="284"/>
                        <a:pt x="392" y="283"/>
                      </a:cubicBezTo>
                      <a:cubicBezTo>
                        <a:pt x="390" y="283"/>
                        <a:pt x="391" y="281"/>
                        <a:pt x="391" y="280"/>
                      </a:cubicBezTo>
                      <a:cubicBezTo>
                        <a:pt x="392" y="279"/>
                        <a:pt x="392" y="270"/>
                        <a:pt x="392" y="268"/>
                      </a:cubicBezTo>
                      <a:cubicBezTo>
                        <a:pt x="392" y="267"/>
                        <a:pt x="392" y="264"/>
                        <a:pt x="390" y="263"/>
                      </a:cubicBezTo>
                      <a:cubicBezTo>
                        <a:pt x="389" y="261"/>
                        <a:pt x="393" y="257"/>
                        <a:pt x="393" y="257"/>
                      </a:cubicBezTo>
                      <a:cubicBezTo>
                        <a:pt x="393" y="257"/>
                        <a:pt x="394" y="257"/>
                        <a:pt x="395" y="257"/>
                      </a:cubicBezTo>
                      <a:cubicBezTo>
                        <a:pt x="397" y="257"/>
                        <a:pt x="400" y="256"/>
                        <a:pt x="402" y="257"/>
                      </a:cubicBezTo>
                      <a:cubicBezTo>
                        <a:pt x="408" y="257"/>
                        <a:pt x="412" y="256"/>
                        <a:pt x="414" y="257"/>
                      </a:cubicBezTo>
                      <a:cubicBezTo>
                        <a:pt x="413" y="253"/>
                        <a:pt x="413" y="242"/>
                        <a:pt x="413" y="241"/>
                      </a:cubicBezTo>
                      <a:cubicBezTo>
                        <a:pt x="411" y="240"/>
                        <a:pt x="408" y="240"/>
                        <a:pt x="410" y="237"/>
                      </a:cubicBezTo>
                      <a:cubicBezTo>
                        <a:pt x="406" y="236"/>
                        <a:pt x="404" y="235"/>
                        <a:pt x="403" y="235"/>
                      </a:cubicBezTo>
                      <a:cubicBezTo>
                        <a:pt x="400" y="233"/>
                        <a:pt x="400" y="232"/>
                        <a:pt x="401" y="231"/>
                      </a:cubicBezTo>
                      <a:cubicBezTo>
                        <a:pt x="403" y="229"/>
                        <a:pt x="409" y="230"/>
                        <a:pt x="409" y="230"/>
                      </a:cubicBezTo>
                      <a:cubicBezTo>
                        <a:pt x="407" y="226"/>
                        <a:pt x="406" y="224"/>
                        <a:pt x="406" y="224"/>
                      </a:cubicBezTo>
                      <a:cubicBezTo>
                        <a:pt x="406" y="224"/>
                        <a:pt x="410" y="224"/>
                        <a:pt x="411" y="224"/>
                      </a:cubicBezTo>
                      <a:cubicBezTo>
                        <a:pt x="413" y="225"/>
                        <a:pt x="414" y="222"/>
                        <a:pt x="414" y="220"/>
                      </a:cubicBezTo>
                      <a:cubicBezTo>
                        <a:pt x="414" y="218"/>
                        <a:pt x="413" y="218"/>
                        <a:pt x="415" y="216"/>
                      </a:cubicBezTo>
                      <a:cubicBezTo>
                        <a:pt x="418" y="214"/>
                        <a:pt x="419" y="209"/>
                        <a:pt x="419" y="206"/>
                      </a:cubicBezTo>
                      <a:cubicBezTo>
                        <a:pt x="419" y="203"/>
                        <a:pt x="421" y="202"/>
                        <a:pt x="423" y="202"/>
                      </a:cubicBezTo>
                      <a:cubicBezTo>
                        <a:pt x="423" y="202"/>
                        <a:pt x="423" y="195"/>
                        <a:pt x="423" y="193"/>
                      </a:cubicBezTo>
                      <a:cubicBezTo>
                        <a:pt x="423" y="191"/>
                        <a:pt x="420" y="186"/>
                        <a:pt x="419" y="185"/>
                      </a:cubicBezTo>
                      <a:cubicBezTo>
                        <a:pt x="417" y="183"/>
                        <a:pt x="418" y="181"/>
                        <a:pt x="420" y="178"/>
                      </a:cubicBezTo>
                      <a:cubicBezTo>
                        <a:pt x="422" y="184"/>
                        <a:pt x="422" y="184"/>
                        <a:pt x="422" y="184"/>
                      </a:cubicBezTo>
                      <a:cubicBezTo>
                        <a:pt x="423" y="184"/>
                        <a:pt x="423" y="184"/>
                        <a:pt x="423" y="184"/>
                      </a:cubicBezTo>
                      <a:cubicBezTo>
                        <a:pt x="425" y="185"/>
                        <a:pt x="424" y="185"/>
                        <a:pt x="423" y="187"/>
                      </a:cubicBezTo>
                      <a:cubicBezTo>
                        <a:pt x="423" y="189"/>
                        <a:pt x="424" y="191"/>
                        <a:pt x="425" y="192"/>
                      </a:cubicBezTo>
                      <a:cubicBezTo>
                        <a:pt x="425" y="192"/>
                        <a:pt x="428" y="193"/>
                        <a:pt x="430" y="192"/>
                      </a:cubicBezTo>
                      <a:cubicBezTo>
                        <a:pt x="432" y="191"/>
                        <a:pt x="435" y="193"/>
                        <a:pt x="437" y="195"/>
                      </a:cubicBezTo>
                      <a:cubicBezTo>
                        <a:pt x="437" y="195"/>
                        <a:pt x="439" y="189"/>
                        <a:pt x="440" y="188"/>
                      </a:cubicBezTo>
                      <a:cubicBezTo>
                        <a:pt x="440" y="187"/>
                        <a:pt x="443" y="187"/>
                        <a:pt x="444" y="188"/>
                      </a:cubicBezTo>
                      <a:cubicBezTo>
                        <a:pt x="444" y="188"/>
                        <a:pt x="445" y="183"/>
                        <a:pt x="445" y="183"/>
                      </a:cubicBezTo>
                      <a:cubicBezTo>
                        <a:pt x="446" y="182"/>
                        <a:pt x="444" y="179"/>
                        <a:pt x="444" y="178"/>
                      </a:cubicBezTo>
                      <a:cubicBezTo>
                        <a:pt x="444" y="176"/>
                        <a:pt x="443" y="175"/>
                        <a:pt x="442" y="174"/>
                      </a:cubicBezTo>
                      <a:cubicBezTo>
                        <a:pt x="441" y="173"/>
                        <a:pt x="440" y="171"/>
                        <a:pt x="440" y="170"/>
                      </a:cubicBezTo>
                      <a:cubicBezTo>
                        <a:pt x="439" y="169"/>
                        <a:pt x="442" y="169"/>
                        <a:pt x="443" y="170"/>
                      </a:cubicBezTo>
                      <a:cubicBezTo>
                        <a:pt x="446" y="171"/>
                        <a:pt x="445" y="170"/>
                        <a:pt x="444" y="169"/>
                      </a:cubicBezTo>
                      <a:cubicBezTo>
                        <a:pt x="443" y="168"/>
                        <a:pt x="441" y="166"/>
                        <a:pt x="440" y="165"/>
                      </a:cubicBezTo>
                      <a:cubicBezTo>
                        <a:pt x="439" y="164"/>
                        <a:pt x="438" y="163"/>
                        <a:pt x="437" y="161"/>
                      </a:cubicBezTo>
                      <a:cubicBezTo>
                        <a:pt x="436" y="159"/>
                        <a:pt x="441" y="156"/>
                        <a:pt x="442" y="156"/>
                      </a:cubicBezTo>
                      <a:cubicBezTo>
                        <a:pt x="443" y="157"/>
                        <a:pt x="443" y="154"/>
                        <a:pt x="443" y="151"/>
                      </a:cubicBezTo>
                      <a:cubicBezTo>
                        <a:pt x="443" y="149"/>
                        <a:pt x="440" y="150"/>
                        <a:pt x="439" y="150"/>
                      </a:cubicBezTo>
                      <a:cubicBezTo>
                        <a:pt x="439" y="150"/>
                        <a:pt x="438" y="151"/>
                        <a:pt x="437" y="153"/>
                      </a:cubicBezTo>
                      <a:cubicBezTo>
                        <a:pt x="436" y="155"/>
                        <a:pt x="436" y="155"/>
                        <a:pt x="435" y="159"/>
                      </a:cubicBezTo>
                      <a:cubicBezTo>
                        <a:pt x="435" y="159"/>
                        <a:pt x="433" y="159"/>
                        <a:pt x="431" y="157"/>
                      </a:cubicBezTo>
                      <a:cubicBezTo>
                        <a:pt x="428" y="156"/>
                        <a:pt x="428" y="155"/>
                        <a:pt x="426" y="151"/>
                      </a:cubicBezTo>
                      <a:cubicBezTo>
                        <a:pt x="423" y="147"/>
                        <a:pt x="422" y="144"/>
                        <a:pt x="421" y="139"/>
                      </a:cubicBezTo>
                      <a:cubicBezTo>
                        <a:pt x="420" y="133"/>
                        <a:pt x="419" y="134"/>
                        <a:pt x="416" y="132"/>
                      </a:cubicBezTo>
                      <a:cubicBezTo>
                        <a:pt x="412" y="135"/>
                        <a:pt x="416" y="139"/>
                        <a:pt x="418" y="141"/>
                      </a:cubicBezTo>
                      <a:cubicBezTo>
                        <a:pt x="420" y="143"/>
                        <a:pt x="419" y="145"/>
                        <a:pt x="419" y="149"/>
                      </a:cubicBezTo>
                      <a:cubicBezTo>
                        <a:pt x="419" y="149"/>
                        <a:pt x="423" y="157"/>
                        <a:pt x="424" y="160"/>
                      </a:cubicBezTo>
                      <a:cubicBezTo>
                        <a:pt x="424" y="160"/>
                        <a:pt x="427" y="161"/>
                        <a:pt x="429" y="163"/>
                      </a:cubicBezTo>
                      <a:cubicBezTo>
                        <a:pt x="432" y="165"/>
                        <a:pt x="428" y="169"/>
                        <a:pt x="428" y="170"/>
                      </a:cubicBezTo>
                      <a:cubicBezTo>
                        <a:pt x="427" y="171"/>
                        <a:pt x="432" y="178"/>
                        <a:pt x="433" y="180"/>
                      </a:cubicBezTo>
                      <a:cubicBezTo>
                        <a:pt x="434" y="182"/>
                        <a:pt x="434" y="183"/>
                        <a:pt x="431" y="183"/>
                      </a:cubicBezTo>
                      <a:cubicBezTo>
                        <a:pt x="432" y="184"/>
                        <a:pt x="432" y="187"/>
                        <a:pt x="430" y="188"/>
                      </a:cubicBezTo>
                      <a:cubicBezTo>
                        <a:pt x="428" y="188"/>
                        <a:pt x="430" y="190"/>
                        <a:pt x="429" y="190"/>
                      </a:cubicBezTo>
                      <a:cubicBezTo>
                        <a:pt x="429" y="190"/>
                        <a:pt x="426" y="185"/>
                        <a:pt x="426" y="183"/>
                      </a:cubicBezTo>
                      <a:cubicBezTo>
                        <a:pt x="426" y="180"/>
                        <a:pt x="421" y="175"/>
                        <a:pt x="420" y="174"/>
                      </a:cubicBezTo>
                      <a:cubicBezTo>
                        <a:pt x="419" y="172"/>
                        <a:pt x="419" y="170"/>
                        <a:pt x="416" y="169"/>
                      </a:cubicBezTo>
                      <a:cubicBezTo>
                        <a:pt x="415" y="168"/>
                        <a:pt x="414" y="168"/>
                        <a:pt x="414" y="171"/>
                      </a:cubicBezTo>
                      <a:cubicBezTo>
                        <a:pt x="415" y="173"/>
                        <a:pt x="413" y="173"/>
                        <a:pt x="414" y="176"/>
                      </a:cubicBezTo>
                      <a:cubicBezTo>
                        <a:pt x="414" y="180"/>
                        <a:pt x="412" y="179"/>
                        <a:pt x="408" y="176"/>
                      </a:cubicBezTo>
                      <a:cubicBezTo>
                        <a:pt x="408" y="176"/>
                        <a:pt x="406" y="171"/>
                        <a:pt x="403" y="168"/>
                      </a:cubicBezTo>
                      <a:cubicBezTo>
                        <a:pt x="401" y="164"/>
                        <a:pt x="402" y="150"/>
                        <a:pt x="402" y="148"/>
                      </a:cubicBezTo>
                      <a:cubicBezTo>
                        <a:pt x="403" y="145"/>
                        <a:pt x="403" y="142"/>
                        <a:pt x="401" y="138"/>
                      </a:cubicBezTo>
                      <a:cubicBezTo>
                        <a:pt x="399" y="135"/>
                        <a:pt x="398" y="126"/>
                        <a:pt x="398" y="123"/>
                      </a:cubicBezTo>
                      <a:cubicBezTo>
                        <a:pt x="399" y="121"/>
                        <a:pt x="397" y="122"/>
                        <a:pt x="399" y="120"/>
                      </a:cubicBezTo>
                      <a:cubicBezTo>
                        <a:pt x="400" y="118"/>
                        <a:pt x="402" y="112"/>
                        <a:pt x="401" y="110"/>
                      </a:cubicBezTo>
                      <a:cubicBezTo>
                        <a:pt x="401" y="108"/>
                        <a:pt x="403" y="108"/>
                        <a:pt x="405" y="110"/>
                      </a:cubicBezTo>
                      <a:cubicBezTo>
                        <a:pt x="407" y="113"/>
                        <a:pt x="407" y="113"/>
                        <a:pt x="409" y="111"/>
                      </a:cubicBezTo>
                      <a:cubicBezTo>
                        <a:pt x="409" y="111"/>
                        <a:pt x="416" y="112"/>
                        <a:pt x="419" y="112"/>
                      </a:cubicBezTo>
                      <a:cubicBezTo>
                        <a:pt x="422" y="112"/>
                        <a:pt x="424" y="113"/>
                        <a:pt x="424" y="115"/>
                      </a:cubicBezTo>
                      <a:cubicBezTo>
                        <a:pt x="425" y="118"/>
                        <a:pt x="426" y="118"/>
                        <a:pt x="426" y="120"/>
                      </a:cubicBezTo>
                      <a:cubicBezTo>
                        <a:pt x="426" y="122"/>
                        <a:pt x="422" y="121"/>
                        <a:pt x="419" y="122"/>
                      </a:cubicBezTo>
                      <a:cubicBezTo>
                        <a:pt x="421" y="123"/>
                        <a:pt x="428" y="127"/>
                        <a:pt x="431" y="129"/>
                      </a:cubicBezTo>
                      <a:cubicBezTo>
                        <a:pt x="435" y="129"/>
                        <a:pt x="435" y="129"/>
                        <a:pt x="435" y="129"/>
                      </a:cubicBezTo>
                      <a:cubicBezTo>
                        <a:pt x="435" y="129"/>
                        <a:pt x="434" y="126"/>
                        <a:pt x="433" y="126"/>
                      </a:cubicBezTo>
                      <a:cubicBezTo>
                        <a:pt x="432" y="125"/>
                        <a:pt x="429" y="119"/>
                        <a:pt x="428" y="118"/>
                      </a:cubicBezTo>
                      <a:cubicBezTo>
                        <a:pt x="427" y="117"/>
                        <a:pt x="427" y="115"/>
                        <a:pt x="429" y="115"/>
                      </a:cubicBezTo>
                      <a:cubicBezTo>
                        <a:pt x="430" y="116"/>
                        <a:pt x="428" y="112"/>
                        <a:pt x="427" y="112"/>
                      </a:cubicBezTo>
                      <a:cubicBezTo>
                        <a:pt x="426" y="112"/>
                        <a:pt x="422" y="108"/>
                        <a:pt x="420" y="108"/>
                      </a:cubicBezTo>
                      <a:cubicBezTo>
                        <a:pt x="418" y="108"/>
                        <a:pt x="419" y="106"/>
                        <a:pt x="422" y="105"/>
                      </a:cubicBezTo>
                      <a:cubicBezTo>
                        <a:pt x="424" y="104"/>
                        <a:pt x="425" y="107"/>
                        <a:pt x="427" y="109"/>
                      </a:cubicBezTo>
                      <a:cubicBezTo>
                        <a:pt x="429" y="110"/>
                        <a:pt x="428" y="106"/>
                        <a:pt x="425" y="105"/>
                      </a:cubicBezTo>
                      <a:cubicBezTo>
                        <a:pt x="423" y="105"/>
                        <a:pt x="423" y="101"/>
                        <a:pt x="422" y="99"/>
                      </a:cubicBezTo>
                      <a:cubicBezTo>
                        <a:pt x="421" y="98"/>
                        <a:pt x="416" y="91"/>
                        <a:pt x="415" y="89"/>
                      </a:cubicBezTo>
                      <a:cubicBezTo>
                        <a:pt x="415" y="89"/>
                        <a:pt x="411" y="85"/>
                        <a:pt x="411" y="83"/>
                      </a:cubicBezTo>
                      <a:cubicBezTo>
                        <a:pt x="411" y="81"/>
                        <a:pt x="404" y="75"/>
                        <a:pt x="402" y="74"/>
                      </a:cubicBezTo>
                      <a:cubicBezTo>
                        <a:pt x="399" y="73"/>
                        <a:pt x="397" y="71"/>
                        <a:pt x="398" y="69"/>
                      </a:cubicBezTo>
                      <a:cubicBezTo>
                        <a:pt x="402" y="73"/>
                        <a:pt x="402" y="73"/>
                        <a:pt x="402" y="73"/>
                      </a:cubicBezTo>
                      <a:cubicBezTo>
                        <a:pt x="402" y="73"/>
                        <a:pt x="410" y="74"/>
                        <a:pt x="412" y="77"/>
                      </a:cubicBezTo>
                      <a:cubicBezTo>
                        <a:pt x="414" y="79"/>
                        <a:pt x="419" y="80"/>
                        <a:pt x="422" y="82"/>
                      </a:cubicBezTo>
                      <a:cubicBezTo>
                        <a:pt x="425" y="84"/>
                        <a:pt x="425" y="81"/>
                        <a:pt x="422" y="79"/>
                      </a:cubicBezTo>
                      <a:cubicBezTo>
                        <a:pt x="420" y="77"/>
                        <a:pt x="418" y="73"/>
                        <a:pt x="415" y="71"/>
                      </a:cubicBezTo>
                      <a:cubicBezTo>
                        <a:pt x="412" y="69"/>
                        <a:pt x="411" y="70"/>
                        <a:pt x="412" y="73"/>
                      </a:cubicBezTo>
                      <a:cubicBezTo>
                        <a:pt x="413" y="75"/>
                        <a:pt x="412" y="74"/>
                        <a:pt x="406" y="72"/>
                      </a:cubicBezTo>
                      <a:cubicBezTo>
                        <a:pt x="399" y="70"/>
                        <a:pt x="402" y="70"/>
                        <a:pt x="402" y="69"/>
                      </a:cubicBezTo>
                      <a:cubicBezTo>
                        <a:pt x="402" y="68"/>
                        <a:pt x="402" y="67"/>
                        <a:pt x="398" y="65"/>
                      </a:cubicBezTo>
                      <a:cubicBezTo>
                        <a:pt x="394" y="64"/>
                        <a:pt x="396" y="62"/>
                        <a:pt x="396" y="61"/>
                      </a:cubicBezTo>
                      <a:cubicBezTo>
                        <a:pt x="396" y="61"/>
                        <a:pt x="392" y="62"/>
                        <a:pt x="390" y="61"/>
                      </a:cubicBezTo>
                      <a:cubicBezTo>
                        <a:pt x="388" y="59"/>
                        <a:pt x="385" y="56"/>
                        <a:pt x="382" y="56"/>
                      </a:cubicBezTo>
                      <a:cubicBezTo>
                        <a:pt x="379" y="55"/>
                        <a:pt x="378" y="53"/>
                        <a:pt x="375" y="52"/>
                      </a:cubicBezTo>
                      <a:cubicBezTo>
                        <a:pt x="373" y="50"/>
                        <a:pt x="367" y="47"/>
                        <a:pt x="365" y="46"/>
                      </a:cubicBezTo>
                      <a:cubicBezTo>
                        <a:pt x="364" y="44"/>
                        <a:pt x="359" y="42"/>
                        <a:pt x="357" y="42"/>
                      </a:cubicBezTo>
                      <a:cubicBezTo>
                        <a:pt x="355" y="43"/>
                        <a:pt x="355" y="40"/>
                        <a:pt x="354" y="38"/>
                      </a:cubicBezTo>
                      <a:cubicBezTo>
                        <a:pt x="352" y="36"/>
                        <a:pt x="355" y="37"/>
                        <a:pt x="358" y="37"/>
                      </a:cubicBezTo>
                      <a:cubicBezTo>
                        <a:pt x="360" y="38"/>
                        <a:pt x="360" y="38"/>
                        <a:pt x="367" y="40"/>
                      </a:cubicBezTo>
                      <a:cubicBezTo>
                        <a:pt x="369" y="41"/>
                        <a:pt x="370" y="41"/>
                        <a:pt x="370" y="41"/>
                      </a:cubicBezTo>
                      <a:cubicBezTo>
                        <a:pt x="371" y="41"/>
                        <a:pt x="371" y="41"/>
                        <a:pt x="371" y="41"/>
                      </a:cubicBezTo>
                      <a:cubicBezTo>
                        <a:pt x="371" y="41"/>
                        <a:pt x="370" y="40"/>
                        <a:pt x="369" y="40"/>
                      </a:cubicBezTo>
                      <a:cubicBezTo>
                        <a:pt x="368" y="39"/>
                        <a:pt x="366" y="38"/>
                        <a:pt x="364" y="38"/>
                      </a:cubicBezTo>
                      <a:cubicBezTo>
                        <a:pt x="361" y="38"/>
                        <a:pt x="356" y="34"/>
                        <a:pt x="352" y="32"/>
                      </a:cubicBezTo>
                      <a:cubicBezTo>
                        <a:pt x="347" y="31"/>
                        <a:pt x="342" y="28"/>
                        <a:pt x="342" y="28"/>
                      </a:cubicBezTo>
                      <a:cubicBezTo>
                        <a:pt x="342" y="28"/>
                        <a:pt x="337" y="24"/>
                        <a:pt x="335" y="21"/>
                      </a:cubicBezTo>
                      <a:cubicBezTo>
                        <a:pt x="333" y="22"/>
                        <a:pt x="321" y="18"/>
                        <a:pt x="318" y="18"/>
                      </a:cubicBezTo>
                      <a:cubicBezTo>
                        <a:pt x="315" y="18"/>
                        <a:pt x="308" y="14"/>
                        <a:pt x="307" y="14"/>
                      </a:cubicBezTo>
                      <a:cubicBezTo>
                        <a:pt x="305" y="15"/>
                        <a:pt x="299" y="13"/>
                        <a:pt x="296" y="12"/>
                      </a:cubicBezTo>
                      <a:cubicBezTo>
                        <a:pt x="293" y="11"/>
                        <a:pt x="291" y="12"/>
                        <a:pt x="290" y="12"/>
                      </a:cubicBezTo>
                      <a:cubicBezTo>
                        <a:pt x="289" y="11"/>
                        <a:pt x="285" y="12"/>
                        <a:pt x="284" y="10"/>
                      </a:cubicBezTo>
                      <a:cubicBezTo>
                        <a:pt x="282" y="9"/>
                        <a:pt x="282" y="9"/>
                        <a:pt x="278" y="9"/>
                      </a:cubicBezTo>
                      <a:cubicBezTo>
                        <a:pt x="277" y="9"/>
                        <a:pt x="274" y="8"/>
                        <a:pt x="273" y="9"/>
                      </a:cubicBezTo>
                      <a:cubicBezTo>
                        <a:pt x="272" y="9"/>
                        <a:pt x="270" y="8"/>
                        <a:pt x="269" y="9"/>
                      </a:cubicBezTo>
                      <a:cubicBezTo>
                        <a:pt x="268" y="9"/>
                        <a:pt x="266" y="9"/>
                        <a:pt x="265" y="9"/>
                      </a:cubicBezTo>
                      <a:cubicBezTo>
                        <a:pt x="264" y="9"/>
                        <a:pt x="263" y="8"/>
                        <a:pt x="261" y="9"/>
                      </a:cubicBezTo>
                      <a:cubicBezTo>
                        <a:pt x="260" y="10"/>
                        <a:pt x="257" y="9"/>
                        <a:pt x="257" y="9"/>
                      </a:cubicBezTo>
                      <a:cubicBezTo>
                        <a:pt x="257" y="9"/>
                        <a:pt x="253" y="8"/>
                        <a:pt x="253" y="9"/>
                      </a:cubicBezTo>
                      <a:cubicBezTo>
                        <a:pt x="252" y="10"/>
                        <a:pt x="250" y="10"/>
                        <a:pt x="249" y="9"/>
                      </a:cubicBezTo>
                      <a:cubicBezTo>
                        <a:pt x="247" y="9"/>
                        <a:pt x="244" y="9"/>
                        <a:pt x="244" y="9"/>
                      </a:cubicBezTo>
                      <a:cubicBezTo>
                        <a:pt x="243" y="10"/>
                        <a:pt x="241" y="10"/>
                        <a:pt x="241" y="10"/>
                      </a:cubicBezTo>
                      <a:cubicBezTo>
                        <a:pt x="240" y="10"/>
                        <a:pt x="235" y="10"/>
                        <a:pt x="235" y="10"/>
                      </a:cubicBezTo>
                      <a:cubicBezTo>
                        <a:pt x="235" y="10"/>
                        <a:pt x="232" y="10"/>
                        <a:pt x="231" y="10"/>
                      </a:cubicBezTo>
                      <a:cubicBezTo>
                        <a:pt x="231" y="11"/>
                        <a:pt x="229" y="10"/>
                        <a:pt x="228" y="9"/>
                      </a:cubicBezTo>
                      <a:cubicBezTo>
                        <a:pt x="227" y="9"/>
                        <a:pt x="225" y="9"/>
                        <a:pt x="224" y="10"/>
                      </a:cubicBezTo>
                      <a:cubicBezTo>
                        <a:pt x="224" y="9"/>
                        <a:pt x="224" y="8"/>
                        <a:pt x="223" y="8"/>
                      </a:cubicBezTo>
                      <a:cubicBezTo>
                        <a:pt x="222" y="8"/>
                        <a:pt x="222" y="7"/>
                        <a:pt x="222" y="7"/>
                      </a:cubicBezTo>
                      <a:cubicBezTo>
                        <a:pt x="223" y="7"/>
                        <a:pt x="223" y="7"/>
                        <a:pt x="223" y="7"/>
                      </a:cubicBezTo>
                      <a:cubicBezTo>
                        <a:pt x="224" y="7"/>
                        <a:pt x="225" y="7"/>
                        <a:pt x="226" y="7"/>
                      </a:cubicBezTo>
                      <a:cubicBezTo>
                        <a:pt x="226" y="7"/>
                        <a:pt x="228" y="7"/>
                        <a:pt x="229" y="7"/>
                      </a:cubicBezTo>
                      <a:cubicBezTo>
                        <a:pt x="230" y="7"/>
                        <a:pt x="233" y="7"/>
                        <a:pt x="234" y="7"/>
                      </a:cubicBezTo>
                      <a:cubicBezTo>
                        <a:pt x="240" y="8"/>
                        <a:pt x="241" y="6"/>
                        <a:pt x="238" y="6"/>
                      </a:cubicBezTo>
                      <a:cubicBezTo>
                        <a:pt x="237" y="5"/>
                        <a:pt x="235" y="5"/>
                        <a:pt x="235" y="5"/>
                      </a:cubicBezTo>
                      <a:cubicBezTo>
                        <a:pt x="235" y="4"/>
                        <a:pt x="234" y="4"/>
                        <a:pt x="233" y="3"/>
                      </a:cubicBezTo>
                      <a:cubicBezTo>
                        <a:pt x="232" y="3"/>
                        <a:pt x="232" y="4"/>
                        <a:pt x="232" y="3"/>
                      </a:cubicBezTo>
                      <a:cubicBezTo>
                        <a:pt x="232" y="3"/>
                        <a:pt x="233" y="2"/>
                        <a:pt x="235" y="2"/>
                      </a:cubicBezTo>
                      <a:cubicBezTo>
                        <a:pt x="236" y="2"/>
                        <a:pt x="237" y="2"/>
                        <a:pt x="238" y="2"/>
                      </a:cubicBezTo>
                      <a:cubicBezTo>
                        <a:pt x="238" y="1"/>
                        <a:pt x="240" y="0"/>
                        <a:pt x="241" y="0"/>
                      </a:cubicBezTo>
                      <a:cubicBezTo>
                        <a:pt x="242" y="0"/>
                        <a:pt x="244" y="1"/>
                        <a:pt x="245" y="0"/>
                      </a:cubicBezTo>
                      <a:cubicBezTo>
                        <a:pt x="246" y="0"/>
                        <a:pt x="249" y="0"/>
                        <a:pt x="250" y="0"/>
                      </a:cubicBezTo>
                      <a:cubicBezTo>
                        <a:pt x="251" y="0"/>
                        <a:pt x="253" y="0"/>
                        <a:pt x="253" y="0"/>
                      </a:cubicBezTo>
                      <a:cubicBezTo>
                        <a:pt x="253" y="0"/>
                        <a:pt x="252" y="0"/>
                        <a:pt x="254" y="0"/>
                      </a:cubicBezTo>
                      <a:cubicBezTo>
                        <a:pt x="257" y="0"/>
                        <a:pt x="264" y="1"/>
                        <a:pt x="266" y="1"/>
                      </a:cubicBezTo>
                      <a:cubicBezTo>
                        <a:pt x="267" y="1"/>
                        <a:pt x="271" y="2"/>
                        <a:pt x="272" y="2"/>
                      </a:cubicBezTo>
                      <a:cubicBezTo>
                        <a:pt x="273" y="1"/>
                        <a:pt x="279" y="2"/>
                        <a:pt x="279" y="2"/>
                      </a:cubicBezTo>
                      <a:cubicBezTo>
                        <a:pt x="296" y="5"/>
                        <a:pt x="313" y="8"/>
                        <a:pt x="330" y="14"/>
                      </a:cubicBezTo>
                      <a:cubicBezTo>
                        <a:pt x="441" y="49"/>
                        <a:pt x="518" y="142"/>
                        <a:pt x="539" y="248"/>
                      </a:cubicBezTo>
                      <a:cubicBezTo>
                        <a:pt x="539" y="250"/>
                        <a:pt x="540" y="259"/>
                        <a:pt x="537" y="254"/>
                      </a:cubicBezTo>
                      <a:cubicBezTo>
                        <a:pt x="534" y="250"/>
                        <a:pt x="533" y="251"/>
                        <a:pt x="533" y="253"/>
                      </a:cubicBezTo>
                      <a:cubicBezTo>
                        <a:pt x="534" y="256"/>
                        <a:pt x="534" y="260"/>
                        <a:pt x="535" y="261"/>
                      </a:cubicBezTo>
                      <a:cubicBezTo>
                        <a:pt x="536" y="262"/>
                        <a:pt x="538" y="265"/>
                        <a:pt x="538" y="267"/>
                      </a:cubicBezTo>
                      <a:cubicBezTo>
                        <a:pt x="538" y="270"/>
                        <a:pt x="541" y="274"/>
                        <a:pt x="540" y="268"/>
                      </a:cubicBezTo>
                      <a:cubicBezTo>
                        <a:pt x="539" y="263"/>
                        <a:pt x="540" y="259"/>
                        <a:pt x="540" y="258"/>
                      </a:cubicBezTo>
                      <a:cubicBezTo>
                        <a:pt x="541" y="257"/>
                        <a:pt x="541" y="257"/>
                        <a:pt x="541" y="257"/>
                      </a:cubicBezTo>
                      <a:cubicBezTo>
                        <a:pt x="544" y="278"/>
                        <a:pt x="545" y="299"/>
                        <a:pt x="544" y="320"/>
                      </a:cubicBezTo>
                      <a:cubicBezTo>
                        <a:pt x="544" y="320"/>
                        <a:pt x="544" y="325"/>
                        <a:pt x="543" y="327"/>
                      </a:cubicBezTo>
                      <a:cubicBezTo>
                        <a:pt x="543" y="329"/>
                        <a:pt x="541" y="335"/>
                        <a:pt x="541" y="338"/>
                      </a:cubicBezTo>
                      <a:cubicBezTo>
                        <a:pt x="541" y="344"/>
                        <a:pt x="540" y="345"/>
                        <a:pt x="540" y="345"/>
                      </a:cubicBezTo>
                      <a:cubicBezTo>
                        <a:pt x="540" y="345"/>
                        <a:pt x="540" y="341"/>
                        <a:pt x="540" y="339"/>
                      </a:cubicBezTo>
                      <a:cubicBezTo>
                        <a:pt x="540" y="336"/>
                        <a:pt x="540" y="333"/>
                        <a:pt x="539" y="331"/>
                      </a:cubicBezTo>
                      <a:cubicBezTo>
                        <a:pt x="538" y="329"/>
                        <a:pt x="536" y="323"/>
                        <a:pt x="536" y="321"/>
                      </a:cubicBezTo>
                      <a:cubicBezTo>
                        <a:pt x="536" y="320"/>
                        <a:pt x="535" y="316"/>
                        <a:pt x="534" y="315"/>
                      </a:cubicBezTo>
                      <a:cubicBezTo>
                        <a:pt x="532" y="313"/>
                        <a:pt x="532" y="308"/>
                        <a:pt x="532" y="307"/>
                      </a:cubicBezTo>
                      <a:cubicBezTo>
                        <a:pt x="532" y="306"/>
                        <a:pt x="532" y="304"/>
                        <a:pt x="529" y="301"/>
                      </a:cubicBezTo>
                      <a:cubicBezTo>
                        <a:pt x="526" y="298"/>
                        <a:pt x="525" y="297"/>
                        <a:pt x="522" y="293"/>
                      </a:cubicBezTo>
                      <a:cubicBezTo>
                        <a:pt x="522" y="294"/>
                        <a:pt x="521" y="295"/>
                        <a:pt x="517" y="288"/>
                      </a:cubicBezTo>
                      <a:cubicBezTo>
                        <a:pt x="518" y="290"/>
                        <a:pt x="521" y="298"/>
                        <a:pt x="522" y="301"/>
                      </a:cubicBezTo>
                      <a:cubicBezTo>
                        <a:pt x="523" y="304"/>
                        <a:pt x="526" y="308"/>
                        <a:pt x="526" y="311"/>
                      </a:cubicBezTo>
                      <a:cubicBezTo>
                        <a:pt x="527" y="314"/>
                        <a:pt x="528" y="317"/>
                        <a:pt x="530" y="318"/>
                      </a:cubicBezTo>
                      <a:cubicBezTo>
                        <a:pt x="532" y="318"/>
                        <a:pt x="533" y="325"/>
                        <a:pt x="532" y="327"/>
                      </a:cubicBezTo>
                      <a:cubicBezTo>
                        <a:pt x="532" y="329"/>
                        <a:pt x="533" y="333"/>
                        <a:pt x="534" y="335"/>
                      </a:cubicBezTo>
                      <a:cubicBezTo>
                        <a:pt x="535" y="337"/>
                        <a:pt x="536" y="340"/>
                        <a:pt x="537" y="343"/>
                      </a:cubicBezTo>
                      <a:cubicBezTo>
                        <a:pt x="539" y="347"/>
                        <a:pt x="538" y="349"/>
                        <a:pt x="540" y="354"/>
                      </a:cubicBezTo>
                      <a:cubicBezTo>
                        <a:pt x="540" y="352"/>
                        <a:pt x="542" y="346"/>
                        <a:pt x="542" y="343"/>
                      </a:cubicBezTo>
                      <a:cubicBezTo>
                        <a:pt x="540" y="362"/>
                        <a:pt x="536" y="382"/>
                        <a:pt x="530" y="401"/>
                      </a:cubicBezTo>
                      <a:cubicBezTo>
                        <a:pt x="505" y="476"/>
                        <a:pt x="454" y="536"/>
                        <a:pt x="390" y="573"/>
                      </a:cubicBezTo>
                      <a:moveTo>
                        <a:pt x="353" y="47"/>
                      </a:moveTo>
                      <a:cubicBezTo>
                        <a:pt x="353" y="47"/>
                        <a:pt x="353" y="47"/>
                        <a:pt x="352" y="48"/>
                      </a:cubicBezTo>
                      <a:cubicBezTo>
                        <a:pt x="350" y="48"/>
                        <a:pt x="353" y="49"/>
                        <a:pt x="355" y="49"/>
                      </a:cubicBezTo>
                      <a:cubicBezTo>
                        <a:pt x="358" y="50"/>
                        <a:pt x="355" y="48"/>
                        <a:pt x="353" y="47"/>
                      </a:cubicBezTo>
                      <a:moveTo>
                        <a:pt x="357" y="46"/>
                      </a:moveTo>
                      <a:cubicBezTo>
                        <a:pt x="355" y="45"/>
                        <a:pt x="354" y="44"/>
                        <a:pt x="354" y="46"/>
                      </a:cubicBezTo>
                      <a:cubicBezTo>
                        <a:pt x="354" y="47"/>
                        <a:pt x="356" y="48"/>
                        <a:pt x="358" y="48"/>
                      </a:cubicBezTo>
                      <a:cubicBezTo>
                        <a:pt x="359" y="48"/>
                        <a:pt x="358" y="47"/>
                        <a:pt x="357" y="46"/>
                      </a:cubicBezTo>
                      <a:moveTo>
                        <a:pt x="355" y="45"/>
                      </a:moveTo>
                      <a:cubicBezTo>
                        <a:pt x="357" y="45"/>
                        <a:pt x="358" y="46"/>
                        <a:pt x="356" y="44"/>
                      </a:cubicBezTo>
                      <a:cubicBezTo>
                        <a:pt x="354" y="43"/>
                        <a:pt x="353" y="41"/>
                        <a:pt x="353" y="42"/>
                      </a:cubicBezTo>
                      <a:cubicBezTo>
                        <a:pt x="353" y="43"/>
                        <a:pt x="354" y="45"/>
                        <a:pt x="355" y="45"/>
                      </a:cubicBezTo>
                      <a:moveTo>
                        <a:pt x="408" y="89"/>
                      </a:moveTo>
                      <a:cubicBezTo>
                        <a:pt x="411" y="91"/>
                        <a:pt x="413" y="91"/>
                        <a:pt x="412" y="89"/>
                      </a:cubicBezTo>
                      <a:cubicBezTo>
                        <a:pt x="410" y="86"/>
                        <a:pt x="409" y="85"/>
                        <a:pt x="407" y="85"/>
                      </a:cubicBezTo>
                      <a:cubicBezTo>
                        <a:pt x="404" y="85"/>
                        <a:pt x="400" y="81"/>
                        <a:pt x="398" y="79"/>
                      </a:cubicBezTo>
                      <a:cubicBezTo>
                        <a:pt x="395" y="78"/>
                        <a:pt x="387" y="71"/>
                        <a:pt x="386" y="69"/>
                      </a:cubicBezTo>
                      <a:cubicBezTo>
                        <a:pt x="385" y="68"/>
                        <a:pt x="383" y="66"/>
                        <a:pt x="384" y="68"/>
                      </a:cubicBezTo>
                      <a:cubicBezTo>
                        <a:pt x="385" y="71"/>
                        <a:pt x="394" y="79"/>
                        <a:pt x="396" y="81"/>
                      </a:cubicBezTo>
                      <a:cubicBezTo>
                        <a:pt x="398" y="84"/>
                        <a:pt x="398" y="85"/>
                        <a:pt x="400" y="84"/>
                      </a:cubicBezTo>
                      <a:cubicBezTo>
                        <a:pt x="400" y="84"/>
                        <a:pt x="403" y="87"/>
                        <a:pt x="404" y="89"/>
                      </a:cubicBezTo>
                      <a:cubicBezTo>
                        <a:pt x="406" y="91"/>
                        <a:pt x="406" y="90"/>
                        <a:pt x="408" y="89"/>
                      </a:cubicBezTo>
                      <a:moveTo>
                        <a:pt x="390" y="181"/>
                      </a:moveTo>
                      <a:cubicBezTo>
                        <a:pt x="385" y="182"/>
                        <a:pt x="385" y="182"/>
                        <a:pt x="385" y="182"/>
                      </a:cubicBezTo>
                      <a:cubicBezTo>
                        <a:pt x="385" y="182"/>
                        <a:pt x="386" y="186"/>
                        <a:pt x="386" y="188"/>
                      </a:cubicBezTo>
                      <a:cubicBezTo>
                        <a:pt x="386" y="190"/>
                        <a:pt x="388" y="194"/>
                        <a:pt x="388" y="195"/>
                      </a:cubicBezTo>
                      <a:cubicBezTo>
                        <a:pt x="388" y="197"/>
                        <a:pt x="389" y="197"/>
                        <a:pt x="390" y="197"/>
                      </a:cubicBezTo>
                      <a:cubicBezTo>
                        <a:pt x="392" y="197"/>
                        <a:pt x="394" y="197"/>
                        <a:pt x="396" y="199"/>
                      </a:cubicBezTo>
                      <a:cubicBezTo>
                        <a:pt x="396" y="199"/>
                        <a:pt x="395" y="200"/>
                        <a:pt x="396" y="201"/>
                      </a:cubicBezTo>
                      <a:cubicBezTo>
                        <a:pt x="396" y="202"/>
                        <a:pt x="397" y="204"/>
                        <a:pt x="398" y="205"/>
                      </a:cubicBezTo>
                      <a:cubicBezTo>
                        <a:pt x="398" y="207"/>
                        <a:pt x="399" y="207"/>
                        <a:pt x="398" y="208"/>
                      </a:cubicBezTo>
                      <a:cubicBezTo>
                        <a:pt x="398" y="209"/>
                        <a:pt x="397" y="211"/>
                        <a:pt x="395" y="212"/>
                      </a:cubicBezTo>
                      <a:cubicBezTo>
                        <a:pt x="394" y="212"/>
                        <a:pt x="394" y="214"/>
                        <a:pt x="395" y="215"/>
                      </a:cubicBezTo>
                      <a:cubicBezTo>
                        <a:pt x="395" y="215"/>
                        <a:pt x="397" y="214"/>
                        <a:pt x="397" y="214"/>
                      </a:cubicBezTo>
                      <a:cubicBezTo>
                        <a:pt x="398" y="213"/>
                        <a:pt x="398" y="215"/>
                        <a:pt x="399" y="216"/>
                      </a:cubicBezTo>
                      <a:cubicBezTo>
                        <a:pt x="400" y="217"/>
                        <a:pt x="399" y="217"/>
                        <a:pt x="398" y="219"/>
                      </a:cubicBezTo>
                      <a:cubicBezTo>
                        <a:pt x="398" y="221"/>
                        <a:pt x="398" y="221"/>
                        <a:pt x="396" y="222"/>
                      </a:cubicBezTo>
                      <a:cubicBezTo>
                        <a:pt x="397" y="223"/>
                        <a:pt x="399" y="222"/>
                        <a:pt x="400" y="222"/>
                      </a:cubicBezTo>
                      <a:cubicBezTo>
                        <a:pt x="401" y="222"/>
                        <a:pt x="403" y="222"/>
                        <a:pt x="404" y="220"/>
                      </a:cubicBezTo>
                      <a:cubicBezTo>
                        <a:pt x="404" y="219"/>
                        <a:pt x="407" y="218"/>
                        <a:pt x="408" y="218"/>
                      </a:cubicBezTo>
                      <a:cubicBezTo>
                        <a:pt x="410" y="218"/>
                        <a:pt x="412" y="217"/>
                        <a:pt x="412" y="217"/>
                      </a:cubicBezTo>
                      <a:cubicBezTo>
                        <a:pt x="412" y="214"/>
                        <a:pt x="412" y="210"/>
                        <a:pt x="412" y="209"/>
                      </a:cubicBezTo>
                      <a:cubicBezTo>
                        <a:pt x="409" y="209"/>
                        <a:pt x="407" y="208"/>
                        <a:pt x="407" y="208"/>
                      </a:cubicBezTo>
                      <a:cubicBezTo>
                        <a:pt x="407" y="205"/>
                        <a:pt x="407" y="204"/>
                        <a:pt x="406" y="203"/>
                      </a:cubicBezTo>
                      <a:cubicBezTo>
                        <a:pt x="404" y="202"/>
                        <a:pt x="403" y="201"/>
                        <a:pt x="403" y="200"/>
                      </a:cubicBezTo>
                      <a:cubicBezTo>
                        <a:pt x="402" y="198"/>
                        <a:pt x="401" y="198"/>
                        <a:pt x="400" y="196"/>
                      </a:cubicBezTo>
                      <a:cubicBezTo>
                        <a:pt x="399" y="195"/>
                        <a:pt x="396" y="194"/>
                        <a:pt x="396" y="194"/>
                      </a:cubicBezTo>
                      <a:cubicBezTo>
                        <a:pt x="394" y="193"/>
                        <a:pt x="394" y="193"/>
                        <a:pt x="394" y="193"/>
                      </a:cubicBezTo>
                      <a:cubicBezTo>
                        <a:pt x="395" y="190"/>
                        <a:pt x="395" y="185"/>
                        <a:pt x="394" y="184"/>
                      </a:cubicBezTo>
                      <a:cubicBezTo>
                        <a:pt x="392" y="184"/>
                        <a:pt x="390" y="185"/>
                        <a:pt x="389" y="184"/>
                      </a:cubicBezTo>
                      <a:lnTo>
                        <a:pt x="390" y="181"/>
                      </a:lnTo>
                      <a:close/>
                      <a:moveTo>
                        <a:pt x="389" y="204"/>
                      </a:moveTo>
                      <a:cubicBezTo>
                        <a:pt x="389" y="204"/>
                        <a:pt x="388" y="202"/>
                        <a:pt x="390" y="201"/>
                      </a:cubicBezTo>
                      <a:cubicBezTo>
                        <a:pt x="390" y="201"/>
                        <a:pt x="388" y="197"/>
                        <a:pt x="387" y="197"/>
                      </a:cubicBezTo>
                      <a:cubicBezTo>
                        <a:pt x="386" y="197"/>
                        <a:pt x="384" y="197"/>
                        <a:pt x="384" y="199"/>
                      </a:cubicBezTo>
                      <a:cubicBezTo>
                        <a:pt x="384" y="199"/>
                        <a:pt x="384" y="199"/>
                        <a:pt x="383" y="198"/>
                      </a:cubicBezTo>
                      <a:cubicBezTo>
                        <a:pt x="382" y="196"/>
                        <a:pt x="383" y="201"/>
                        <a:pt x="383" y="203"/>
                      </a:cubicBezTo>
                      <a:cubicBezTo>
                        <a:pt x="383" y="203"/>
                        <a:pt x="382" y="203"/>
                        <a:pt x="380" y="203"/>
                      </a:cubicBezTo>
                      <a:cubicBezTo>
                        <a:pt x="378" y="204"/>
                        <a:pt x="379" y="205"/>
                        <a:pt x="380" y="207"/>
                      </a:cubicBezTo>
                      <a:cubicBezTo>
                        <a:pt x="380" y="208"/>
                        <a:pt x="380" y="208"/>
                        <a:pt x="383" y="208"/>
                      </a:cubicBezTo>
                      <a:cubicBezTo>
                        <a:pt x="383" y="208"/>
                        <a:pt x="381" y="212"/>
                        <a:pt x="380" y="213"/>
                      </a:cubicBezTo>
                      <a:cubicBezTo>
                        <a:pt x="379" y="214"/>
                        <a:pt x="379" y="214"/>
                        <a:pt x="381" y="216"/>
                      </a:cubicBezTo>
                      <a:cubicBezTo>
                        <a:pt x="381" y="216"/>
                        <a:pt x="384" y="216"/>
                        <a:pt x="385" y="215"/>
                      </a:cubicBezTo>
                      <a:cubicBezTo>
                        <a:pt x="386" y="214"/>
                        <a:pt x="388" y="213"/>
                        <a:pt x="390" y="213"/>
                      </a:cubicBezTo>
                      <a:cubicBezTo>
                        <a:pt x="391" y="213"/>
                        <a:pt x="390" y="210"/>
                        <a:pt x="390" y="209"/>
                      </a:cubicBezTo>
                      <a:cubicBezTo>
                        <a:pt x="389" y="208"/>
                        <a:pt x="389" y="205"/>
                        <a:pt x="389" y="204"/>
                      </a:cubicBezTo>
                      <a:moveTo>
                        <a:pt x="433" y="274"/>
                      </a:moveTo>
                      <a:cubicBezTo>
                        <a:pt x="433" y="272"/>
                        <a:pt x="432" y="273"/>
                        <a:pt x="431" y="274"/>
                      </a:cubicBezTo>
                      <a:cubicBezTo>
                        <a:pt x="430" y="275"/>
                        <a:pt x="432" y="275"/>
                        <a:pt x="432" y="276"/>
                      </a:cubicBezTo>
                      <a:cubicBezTo>
                        <a:pt x="433" y="276"/>
                        <a:pt x="433" y="274"/>
                        <a:pt x="433" y="274"/>
                      </a:cubicBezTo>
                      <a:moveTo>
                        <a:pt x="468" y="271"/>
                      </a:moveTo>
                      <a:cubicBezTo>
                        <a:pt x="468" y="271"/>
                        <a:pt x="466" y="272"/>
                        <a:pt x="465" y="273"/>
                      </a:cubicBezTo>
                      <a:cubicBezTo>
                        <a:pt x="464" y="274"/>
                        <a:pt x="463" y="274"/>
                        <a:pt x="463" y="275"/>
                      </a:cubicBezTo>
                      <a:cubicBezTo>
                        <a:pt x="462" y="275"/>
                        <a:pt x="462" y="277"/>
                        <a:pt x="464" y="277"/>
                      </a:cubicBezTo>
                      <a:cubicBezTo>
                        <a:pt x="465" y="276"/>
                        <a:pt x="467" y="278"/>
                        <a:pt x="469" y="278"/>
                      </a:cubicBezTo>
                      <a:cubicBezTo>
                        <a:pt x="470" y="278"/>
                        <a:pt x="471" y="276"/>
                        <a:pt x="470" y="275"/>
                      </a:cubicBezTo>
                      <a:cubicBezTo>
                        <a:pt x="470" y="274"/>
                        <a:pt x="468" y="272"/>
                        <a:pt x="468" y="271"/>
                      </a:cubicBezTo>
                      <a:moveTo>
                        <a:pt x="447" y="255"/>
                      </a:moveTo>
                      <a:cubicBezTo>
                        <a:pt x="447" y="254"/>
                        <a:pt x="446" y="251"/>
                        <a:pt x="446" y="253"/>
                      </a:cubicBezTo>
                      <a:cubicBezTo>
                        <a:pt x="446" y="254"/>
                        <a:pt x="444" y="255"/>
                        <a:pt x="445" y="256"/>
                      </a:cubicBezTo>
                      <a:cubicBezTo>
                        <a:pt x="446" y="257"/>
                        <a:pt x="447" y="260"/>
                        <a:pt x="447" y="260"/>
                      </a:cubicBezTo>
                      <a:cubicBezTo>
                        <a:pt x="447" y="260"/>
                        <a:pt x="447" y="262"/>
                        <a:pt x="447" y="263"/>
                      </a:cubicBezTo>
                      <a:cubicBezTo>
                        <a:pt x="446" y="264"/>
                        <a:pt x="446" y="264"/>
                        <a:pt x="447" y="265"/>
                      </a:cubicBezTo>
                      <a:cubicBezTo>
                        <a:pt x="448" y="266"/>
                        <a:pt x="449" y="269"/>
                        <a:pt x="449" y="270"/>
                      </a:cubicBezTo>
                      <a:cubicBezTo>
                        <a:pt x="449" y="271"/>
                        <a:pt x="449" y="276"/>
                        <a:pt x="450" y="274"/>
                      </a:cubicBezTo>
                      <a:cubicBezTo>
                        <a:pt x="452" y="272"/>
                        <a:pt x="453" y="272"/>
                        <a:pt x="452" y="271"/>
                      </a:cubicBezTo>
                      <a:cubicBezTo>
                        <a:pt x="451" y="269"/>
                        <a:pt x="450" y="268"/>
                        <a:pt x="450" y="266"/>
                      </a:cubicBezTo>
                      <a:cubicBezTo>
                        <a:pt x="450" y="265"/>
                        <a:pt x="449" y="264"/>
                        <a:pt x="449" y="263"/>
                      </a:cubicBezTo>
                      <a:cubicBezTo>
                        <a:pt x="448" y="262"/>
                        <a:pt x="447" y="260"/>
                        <a:pt x="448" y="258"/>
                      </a:cubicBezTo>
                      <a:cubicBezTo>
                        <a:pt x="448" y="257"/>
                        <a:pt x="447" y="255"/>
                        <a:pt x="447" y="255"/>
                      </a:cubicBezTo>
                      <a:moveTo>
                        <a:pt x="363" y="81"/>
                      </a:moveTo>
                      <a:cubicBezTo>
                        <a:pt x="363" y="81"/>
                        <a:pt x="363" y="82"/>
                        <a:pt x="363" y="81"/>
                      </a:cubicBezTo>
                      <a:cubicBezTo>
                        <a:pt x="363" y="79"/>
                        <a:pt x="362" y="80"/>
                        <a:pt x="359" y="80"/>
                      </a:cubicBezTo>
                      <a:cubicBezTo>
                        <a:pt x="357" y="81"/>
                        <a:pt x="356" y="83"/>
                        <a:pt x="358" y="83"/>
                      </a:cubicBezTo>
                      <a:cubicBezTo>
                        <a:pt x="361" y="83"/>
                        <a:pt x="364" y="84"/>
                        <a:pt x="365" y="84"/>
                      </a:cubicBezTo>
                      <a:lnTo>
                        <a:pt x="363" y="81"/>
                      </a:lnTo>
                      <a:close/>
                      <a:moveTo>
                        <a:pt x="371" y="89"/>
                      </a:moveTo>
                      <a:cubicBezTo>
                        <a:pt x="369" y="87"/>
                        <a:pt x="368" y="87"/>
                        <a:pt x="370" y="89"/>
                      </a:cubicBezTo>
                      <a:cubicBezTo>
                        <a:pt x="371" y="90"/>
                        <a:pt x="372" y="91"/>
                        <a:pt x="372" y="91"/>
                      </a:cubicBezTo>
                      <a:cubicBezTo>
                        <a:pt x="372" y="91"/>
                        <a:pt x="373" y="89"/>
                        <a:pt x="371" y="89"/>
                      </a:cubicBezTo>
                      <a:moveTo>
                        <a:pt x="366" y="91"/>
                      </a:moveTo>
                      <a:cubicBezTo>
                        <a:pt x="366" y="93"/>
                        <a:pt x="364" y="92"/>
                        <a:pt x="366" y="93"/>
                      </a:cubicBezTo>
                      <a:cubicBezTo>
                        <a:pt x="368" y="94"/>
                        <a:pt x="371" y="95"/>
                        <a:pt x="369" y="93"/>
                      </a:cubicBezTo>
                      <a:cubicBezTo>
                        <a:pt x="367" y="90"/>
                        <a:pt x="365" y="86"/>
                        <a:pt x="365" y="86"/>
                      </a:cubicBezTo>
                      <a:cubicBezTo>
                        <a:pt x="365" y="86"/>
                        <a:pt x="358" y="84"/>
                        <a:pt x="357" y="85"/>
                      </a:cubicBezTo>
                      <a:cubicBezTo>
                        <a:pt x="357" y="86"/>
                        <a:pt x="357" y="88"/>
                        <a:pt x="359" y="89"/>
                      </a:cubicBezTo>
                      <a:cubicBezTo>
                        <a:pt x="361" y="90"/>
                        <a:pt x="364" y="91"/>
                        <a:pt x="366" y="91"/>
                      </a:cubicBezTo>
                      <a:moveTo>
                        <a:pt x="341" y="151"/>
                      </a:moveTo>
                      <a:cubicBezTo>
                        <a:pt x="341" y="151"/>
                        <a:pt x="338" y="155"/>
                        <a:pt x="341" y="155"/>
                      </a:cubicBezTo>
                      <a:cubicBezTo>
                        <a:pt x="344" y="156"/>
                        <a:pt x="345" y="156"/>
                        <a:pt x="348" y="156"/>
                      </a:cubicBezTo>
                      <a:cubicBezTo>
                        <a:pt x="350" y="156"/>
                        <a:pt x="352" y="154"/>
                        <a:pt x="354" y="155"/>
                      </a:cubicBezTo>
                      <a:cubicBezTo>
                        <a:pt x="356" y="155"/>
                        <a:pt x="357" y="154"/>
                        <a:pt x="357" y="153"/>
                      </a:cubicBezTo>
                      <a:cubicBezTo>
                        <a:pt x="358" y="151"/>
                        <a:pt x="360" y="151"/>
                        <a:pt x="357" y="147"/>
                      </a:cubicBezTo>
                      <a:cubicBezTo>
                        <a:pt x="354" y="144"/>
                        <a:pt x="352" y="142"/>
                        <a:pt x="351" y="145"/>
                      </a:cubicBezTo>
                      <a:cubicBezTo>
                        <a:pt x="344" y="144"/>
                        <a:pt x="343" y="147"/>
                        <a:pt x="341" y="145"/>
                      </a:cubicBezTo>
                      <a:cubicBezTo>
                        <a:pt x="339" y="143"/>
                        <a:pt x="338" y="141"/>
                        <a:pt x="336" y="144"/>
                      </a:cubicBezTo>
                      <a:cubicBezTo>
                        <a:pt x="335" y="147"/>
                        <a:pt x="335" y="147"/>
                        <a:pt x="335" y="147"/>
                      </a:cubicBezTo>
                      <a:cubicBezTo>
                        <a:pt x="338" y="148"/>
                        <a:pt x="338" y="151"/>
                        <a:pt x="341" y="151"/>
                      </a:cubicBezTo>
                      <a:moveTo>
                        <a:pt x="267" y="66"/>
                      </a:moveTo>
                      <a:cubicBezTo>
                        <a:pt x="268" y="66"/>
                        <a:pt x="273" y="67"/>
                        <a:pt x="273" y="67"/>
                      </a:cubicBezTo>
                      <a:cubicBezTo>
                        <a:pt x="274" y="67"/>
                        <a:pt x="275" y="67"/>
                        <a:pt x="275" y="67"/>
                      </a:cubicBezTo>
                      <a:cubicBezTo>
                        <a:pt x="275" y="67"/>
                        <a:pt x="275" y="69"/>
                        <a:pt x="275" y="67"/>
                      </a:cubicBezTo>
                      <a:cubicBezTo>
                        <a:pt x="275" y="66"/>
                        <a:pt x="276" y="65"/>
                        <a:pt x="276" y="65"/>
                      </a:cubicBezTo>
                      <a:cubicBezTo>
                        <a:pt x="277" y="64"/>
                        <a:pt x="279" y="61"/>
                        <a:pt x="279" y="61"/>
                      </a:cubicBezTo>
                      <a:cubicBezTo>
                        <a:pt x="276" y="60"/>
                        <a:pt x="275" y="60"/>
                        <a:pt x="274" y="60"/>
                      </a:cubicBezTo>
                      <a:cubicBezTo>
                        <a:pt x="273" y="61"/>
                        <a:pt x="271" y="61"/>
                        <a:pt x="270" y="61"/>
                      </a:cubicBezTo>
                      <a:cubicBezTo>
                        <a:pt x="269" y="61"/>
                        <a:pt x="268" y="63"/>
                        <a:pt x="268" y="64"/>
                      </a:cubicBezTo>
                      <a:cubicBezTo>
                        <a:pt x="267" y="65"/>
                        <a:pt x="263" y="66"/>
                        <a:pt x="267" y="66"/>
                      </a:cubicBezTo>
                      <a:moveTo>
                        <a:pt x="247" y="52"/>
                      </a:moveTo>
                      <a:cubicBezTo>
                        <a:pt x="247" y="53"/>
                        <a:pt x="249" y="55"/>
                        <a:pt x="249" y="55"/>
                      </a:cubicBezTo>
                      <a:cubicBezTo>
                        <a:pt x="249" y="55"/>
                        <a:pt x="251" y="55"/>
                        <a:pt x="250" y="56"/>
                      </a:cubicBezTo>
                      <a:cubicBezTo>
                        <a:pt x="249" y="57"/>
                        <a:pt x="248" y="58"/>
                        <a:pt x="248" y="58"/>
                      </a:cubicBezTo>
                      <a:cubicBezTo>
                        <a:pt x="247" y="59"/>
                        <a:pt x="246" y="59"/>
                        <a:pt x="246" y="59"/>
                      </a:cubicBezTo>
                      <a:cubicBezTo>
                        <a:pt x="245" y="58"/>
                        <a:pt x="243" y="59"/>
                        <a:pt x="243" y="59"/>
                      </a:cubicBezTo>
                      <a:cubicBezTo>
                        <a:pt x="243" y="59"/>
                        <a:pt x="244" y="61"/>
                        <a:pt x="243" y="59"/>
                      </a:cubicBezTo>
                      <a:cubicBezTo>
                        <a:pt x="242" y="57"/>
                        <a:pt x="241" y="56"/>
                        <a:pt x="240" y="56"/>
                      </a:cubicBezTo>
                      <a:cubicBezTo>
                        <a:pt x="239" y="56"/>
                        <a:pt x="239" y="55"/>
                        <a:pt x="238" y="54"/>
                      </a:cubicBezTo>
                      <a:cubicBezTo>
                        <a:pt x="238" y="54"/>
                        <a:pt x="236" y="53"/>
                        <a:pt x="238" y="52"/>
                      </a:cubicBezTo>
                      <a:cubicBezTo>
                        <a:pt x="240" y="52"/>
                        <a:pt x="240" y="51"/>
                        <a:pt x="241" y="51"/>
                      </a:cubicBezTo>
                      <a:cubicBezTo>
                        <a:pt x="242" y="51"/>
                        <a:pt x="243" y="51"/>
                        <a:pt x="244" y="50"/>
                      </a:cubicBezTo>
                      <a:cubicBezTo>
                        <a:pt x="245" y="50"/>
                        <a:pt x="246" y="51"/>
                        <a:pt x="247" y="52"/>
                      </a:cubicBezTo>
                      <a:moveTo>
                        <a:pt x="250" y="50"/>
                      </a:moveTo>
                      <a:cubicBezTo>
                        <a:pt x="251" y="50"/>
                        <a:pt x="252" y="50"/>
                        <a:pt x="251" y="49"/>
                      </a:cubicBezTo>
                      <a:cubicBezTo>
                        <a:pt x="250" y="49"/>
                        <a:pt x="250" y="48"/>
                        <a:pt x="249" y="48"/>
                      </a:cubicBezTo>
                      <a:cubicBezTo>
                        <a:pt x="246" y="47"/>
                        <a:pt x="245" y="46"/>
                        <a:pt x="245" y="46"/>
                      </a:cubicBezTo>
                      <a:cubicBezTo>
                        <a:pt x="245" y="46"/>
                        <a:pt x="244" y="46"/>
                        <a:pt x="244" y="47"/>
                      </a:cubicBezTo>
                      <a:cubicBezTo>
                        <a:pt x="243" y="47"/>
                        <a:pt x="242" y="48"/>
                        <a:pt x="244" y="48"/>
                      </a:cubicBezTo>
                      <a:cubicBezTo>
                        <a:pt x="245" y="48"/>
                        <a:pt x="246" y="49"/>
                        <a:pt x="247" y="49"/>
                      </a:cubicBezTo>
                      <a:cubicBezTo>
                        <a:pt x="247" y="49"/>
                        <a:pt x="250" y="50"/>
                        <a:pt x="250" y="50"/>
                      </a:cubicBezTo>
                      <a:moveTo>
                        <a:pt x="252" y="64"/>
                      </a:moveTo>
                      <a:cubicBezTo>
                        <a:pt x="253" y="64"/>
                        <a:pt x="255" y="63"/>
                        <a:pt x="254" y="62"/>
                      </a:cubicBezTo>
                      <a:cubicBezTo>
                        <a:pt x="252" y="61"/>
                        <a:pt x="252" y="61"/>
                        <a:pt x="251" y="61"/>
                      </a:cubicBezTo>
                      <a:cubicBezTo>
                        <a:pt x="249" y="61"/>
                        <a:pt x="247" y="61"/>
                        <a:pt x="247" y="61"/>
                      </a:cubicBezTo>
                      <a:cubicBezTo>
                        <a:pt x="246" y="62"/>
                        <a:pt x="245" y="63"/>
                        <a:pt x="246" y="63"/>
                      </a:cubicBezTo>
                      <a:cubicBezTo>
                        <a:pt x="247" y="64"/>
                        <a:pt x="248" y="65"/>
                        <a:pt x="248" y="65"/>
                      </a:cubicBezTo>
                      <a:cubicBezTo>
                        <a:pt x="249" y="64"/>
                        <a:pt x="252" y="64"/>
                        <a:pt x="252" y="64"/>
                      </a:cubicBezTo>
                      <a:moveTo>
                        <a:pt x="261" y="59"/>
                      </a:moveTo>
                      <a:cubicBezTo>
                        <a:pt x="259" y="60"/>
                        <a:pt x="259" y="61"/>
                        <a:pt x="260" y="61"/>
                      </a:cubicBezTo>
                      <a:cubicBezTo>
                        <a:pt x="261" y="60"/>
                        <a:pt x="262" y="60"/>
                        <a:pt x="263" y="60"/>
                      </a:cubicBezTo>
                      <a:cubicBezTo>
                        <a:pt x="264" y="60"/>
                        <a:pt x="264" y="59"/>
                        <a:pt x="264" y="58"/>
                      </a:cubicBezTo>
                      <a:cubicBezTo>
                        <a:pt x="265" y="56"/>
                        <a:pt x="265" y="57"/>
                        <a:pt x="264" y="56"/>
                      </a:cubicBezTo>
                      <a:cubicBezTo>
                        <a:pt x="264" y="56"/>
                        <a:pt x="262" y="56"/>
                        <a:pt x="260" y="56"/>
                      </a:cubicBezTo>
                      <a:cubicBezTo>
                        <a:pt x="258" y="56"/>
                        <a:pt x="262" y="59"/>
                        <a:pt x="261" y="59"/>
                      </a:cubicBezTo>
                      <a:moveTo>
                        <a:pt x="257" y="54"/>
                      </a:moveTo>
                      <a:cubicBezTo>
                        <a:pt x="256" y="52"/>
                        <a:pt x="257" y="52"/>
                        <a:pt x="255" y="52"/>
                      </a:cubicBezTo>
                      <a:cubicBezTo>
                        <a:pt x="253" y="53"/>
                        <a:pt x="252" y="53"/>
                        <a:pt x="253" y="53"/>
                      </a:cubicBezTo>
                      <a:cubicBezTo>
                        <a:pt x="255" y="53"/>
                        <a:pt x="257" y="54"/>
                        <a:pt x="257" y="54"/>
                      </a:cubicBezTo>
                      <a:moveTo>
                        <a:pt x="248" y="68"/>
                      </a:moveTo>
                      <a:cubicBezTo>
                        <a:pt x="252" y="67"/>
                        <a:pt x="252" y="67"/>
                        <a:pt x="252" y="67"/>
                      </a:cubicBezTo>
                      <a:cubicBezTo>
                        <a:pt x="252" y="67"/>
                        <a:pt x="251" y="66"/>
                        <a:pt x="250" y="66"/>
                      </a:cubicBezTo>
                      <a:cubicBezTo>
                        <a:pt x="250" y="65"/>
                        <a:pt x="248" y="67"/>
                        <a:pt x="248" y="68"/>
                      </a:cubicBezTo>
                      <a:moveTo>
                        <a:pt x="218" y="47"/>
                      </a:moveTo>
                      <a:cubicBezTo>
                        <a:pt x="220" y="47"/>
                        <a:pt x="221" y="48"/>
                        <a:pt x="221" y="48"/>
                      </a:cubicBezTo>
                      <a:cubicBezTo>
                        <a:pt x="222" y="49"/>
                        <a:pt x="224" y="50"/>
                        <a:pt x="224" y="50"/>
                      </a:cubicBezTo>
                      <a:cubicBezTo>
                        <a:pt x="226" y="50"/>
                        <a:pt x="226" y="50"/>
                        <a:pt x="227" y="51"/>
                      </a:cubicBezTo>
                      <a:cubicBezTo>
                        <a:pt x="227" y="51"/>
                        <a:pt x="229" y="52"/>
                        <a:pt x="229" y="52"/>
                      </a:cubicBezTo>
                      <a:cubicBezTo>
                        <a:pt x="230" y="52"/>
                        <a:pt x="231" y="53"/>
                        <a:pt x="231" y="53"/>
                      </a:cubicBezTo>
                      <a:cubicBezTo>
                        <a:pt x="232" y="51"/>
                        <a:pt x="232" y="51"/>
                        <a:pt x="233" y="50"/>
                      </a:cubicBezTo>
                      <a:cubicBezTo>
                        <a:pt x="235" y="50"/>
                        <a:pt x="236" y="47"/>
                        <a:pt x="236" y="47"/>
                      </a:cubicBezTo>
                      <a:cubicBezTo>
                        <a:pt x="236" y="46"/>
                        <a:pt x="236" y="44"/>
                        <a:pt x="234" y="45"/>
                      </a:cubicBezTo>
                      <a:cubicBezTo>
                        <a:pt x="233" y="46"/>
                        <a:pt x="231" y="45"/>
                        <a:pt x="231" y="45"/>
                      </a:cubicBezTo>
                      <a:cubicBezTo>
                        <a:pt x="231" y="45"/>
                        <a:pt x="229" y="44"/>
                        <a:pt x="227" y="45"/>
                      </a:cubicBezTo>
                      <a:cubicBezTo>
                        <a:pt x="226" y="45"/>
                        <a:pt x="224" y="45"/>
                        <a:pt x="224" y="44"/>
                      </a:cubicBezTo>
                      <a:cubicBezTo>
                        <a:pt x="223" y="44"/>
                        <a:pt x="222" y="44"/>
                        <a:pt x="221" y="45"/>
                      </a:cubicBezTo>
                      <a:cubicBezTo>
                        <a:pt x="219" y="45"/>
                        <a:pt x="217" y="47"/>
                        <a:pt x="217" y="47"/>
                      </a:cubicBezTo>
                      <a:lnTo>
                        <a:pt x="218" y="47"/>
                      </a:lnTo>
                      <a:close/>
                      <a:moveTo>
                        <a:pt x="263" y="63"/>
                      </a:moveTo>
                      <a:cubicBezTo>
                        <a:pt x="264" y="62"/>
                        <a:pt x="265" y="61"/>
                        <a:pt x="266" y="61"/>
                      </a:cubicBezTo>
                      <a:cubicBezTo>
                        <a:pt x="262" y="61"/>
                        <a:pt x="261" y="62"/>
                        <a:pt x="261" y="62"/>
                      </a:cubicBezTo>
                      <a:lnTo>
                        <a:pt x="263" y="63"/>
                      </a:lnTo>
                      <a:close/>
                      <a:moveTo>
                        <a:pt x="233" y="72"/>
                      </a:moveTo>
                      <a:cubicBezTo>
                        <a:pt x="234" y="71"/>
                        <a:pt x="234" y="69"/>
                        <a:pt x="236" y="69"/>
                      </a:cubicBezTo>
                      <a:cubicBezTo>
                        <a:pt x="238" y="69"/>
                        <a:pt x="242" y="67"/>
                        <a:pt x="242" y="67"/>
                      </a:cubicBezTo>
                      <a:cubicBezTo>
                        <a:pt x="240" y="66"/>
                        <a:pt x="240" y="66"/>
                        <a:pt x="240" y="65"/>
                      </a:cubicBezTo>
                      <a:cubicBezTo>
                        <a:pt x="240" y="64"/>
                        <a:pt x="239" y="63"/>
                        <a:pt x="239" y="63"/>
                      </a:cubicBezTo>
                      <a:cubicBezTo>
                        <a:pt x="238" y="65"/>
                        <a:pt x="237" y="66"/>
                        <a:pt x="236" y="66"/>
                      </a:cubicBezTo>
                      <a:cubicBezTo>
                        <a:pt x="235" y="65"/>
                        <a:pt x="233" y="66"/>
                        <a:pt x="232" y="67"/>
                      </a:cubicBezTo>
                      <a:cubicBezTo>
                        <a:pt x="231" y="68"/>
                        <a:pt x="226" y="70"/>
                        <a:pt x="228" y="71"/>
                      </a:cubicBezTo>
                      <a:cubicBezTo>
                        <a:pt x="230" y="72"/>
                        <a:pt x="233" y="72"/>
                        <a:pt x="233" y="72"/>
                      </a:cubicBezTo>
                      <a:moveTo>
                        <a:pt x="262" y="78"/>
                      </a:moveTo>
                      <a:cubicBezTo>
                        <a:pt x="264" y="78"/>
                        <a:pt x="264" y="78"/>
                        <a:pt x="264" y="78"/>
                      </a:cubicBezTo>
                      <a:cubicBezTo>
                        <a:pt x="264" y="78"/>
                        <a:pt x="261" y="76"/>
                        <a:pt x="261" y="76"/>
                      </a:cubicBezTo>
                      <a:cubicBezTo>
                        <a:pt x="261" y="75"/>
                        <a:pt x="259" y="74"/>
                        <a:pt x="258" y="74"/>
                      </a:cubicBezTo>
                      <a:cubicBezTo>
                        <a:pt x="256" y="74"/>
                        <a:pt x="256" y="73"/>
                        <a:pt x="256" y="72"/>
                      </a:cubicBezTo>
                      <a:cubicBezTo>
                        <a:pt x="255" y="70"/>
                        <a:pt x="256" y="70"/>
                        <a:pt x="259" y="70"/>
                      </a:cubicBezTo>
                      <a:cubicBezTo>
                        <a:pt x="259" y="65"/>
                        <a:pt x="259" y="65"/>
                        <a:pt x="259" y="65"/>
                      </a:cubicBezTo>
                      <a:cubicBezTo>
                        <a:pt x="257" y="63"/>
                        <a:pt x="257" y="63"/>
                        <a:pt x="257" y="63"/>
                      </a:cubicBezTo>
                      <a:cubicBezTo>
                        <a:pt x="257" y="63"/>
                        <a:pt x="255" y="64"/>
                        <a:pt x="255" y="65"/>
                      </a:cubicBezTo>
                      <a:cubicBezTo>
                        <a:pt x="255" y="66"/>
                        <a:pt x="253" y="66"/>
                        <a:pt x="253" y="67"/>
                      </a:cubicBezTo>
                      <a:cubicBezTo>
                        <a:pt x="253" y="68"/>
                        <a:pt x="252" y="69"/>
                        <a:pt x="250" y="70"/>
                      </a:cubicBezTo>
                      <a:cubicBezTo>
                        <a:pt x="249" y="72"/>
                        <a:pt x="252" y="73"/>
                        <a:pt x="253" y="73"/>
                      </a:cubicBezTo>
                      <a:cubicBezTo>
                        <a:pt x="254" y="73"/>
                        <a:pt x="258" y="78"/>
                        <a:pt x="259" y="79"/>
                      </a:cubicBezTo>
                      <a:cubicBezTo>
                        <a:pt x="260" y="80"/>
                        <a:pt x="261" y="79"/>
                        <a:pt x="262" y="78"/>
                      </a:cubicBezTo>
                      <a:moveTo>
                        <a:pt x="282" y="61"/>
                      </a:moveTo>
                      <a:cubicBezTo>
                        <a:pt x="280" y="63"/>
                        <a:pt x="278" y="65"/>
                        <a:pt x="277" y="65"/>
                      </a:cubicBezTo>
                      <a:cubicBezTo>
                        <a:pt x="276" y="65"/>
                        <a:pt x="276" y="66"/>
                        <a:pt x="276" y="67"/>
                      </a:cubicBezTo>
                      <a:cubicBezTo>
                        <a:pt x="277" y="68"/>
                        <a:pt x="276" y="70"/>
                        <a:pt x="276" y="70"/>
                      </a:cubicBezTo>
                      <a:cubicBezTo>
                        <a:pt x="271" y="70"/>
                        <a:pt x="265" y="71"/>
                        <a:pt x="264" y="70"/>
                      </a:cubicBezTo>
                      <a:cubicBezTo>
                        <a:pt x="263" y="70"/>
                        <a:pt x="260" y="70"/>
                        <a:pt x="261" y="72"/>
                      </a:cubicBezTo>
                      <a:cubicBezTo>
                        <a:pt x="262" y="74"/>
                        <a:pt x="265" y="76"/>
                        <a:pt x="265" y="76"/>
                      </a:cubicBezTo>
                      <a:cubicBezTo>
                        <a:pt x="265" y="75"/>
                        <a:pt x="268" y="75"/>
                        <a:pt x="268" y="74"/>
                      </a:cubicBezTo>
                      <a:cubicBezTo>
                        <a:pt x="268" y="73"/>
                        <a:pt x="270" y="72"/>
                        <a:pt x="270" y="72"/>
                      </a:cubicBezTo>
                      <a:cubicBezTo>
                        <a:pt x="270" y="72"/>
                        <a:pt x="271" y="76"/>
                        <a:pt x="273" y="75"/>
                      </a:cubicBezTo>
                      <a:cubicBezTo>
                        <a:pt x="275" y="74"/>
                        <a:pt x="278" y="75"/>
                        <a:pt x="279" y="74"/>
                      </a:cubicBezTo>
                      <a:cubicBezTo>
                        <a:pt x="280" y="74"/>
                        <a:pt x="287" y="72"/>
                        <a:pt x="289" y="72"/>
                      </a:cubicBezTo>
                      <a:cubicBezTo>
                        <a:pt x="290" y="73"/>
                        <a:pt x="300" y="70"/>
                        <a:pt x="300" y="70"/>
                      </a:cubicBezTo>
                      <a:cubicBezTo>
                        <a:pt x="296" y="67"/>
                        <a:pt x="295" y="67"/>
                        <a:pt x="295" y="66"/>
                      </a:cubicBezTo>
                      <a:cubicBezTo>
                        <a:pt x="295" y="64"/>
                        <a:pt x="291" y="63"/>
                        <a:pt x="291" y="63"/>
                      </a:cubicBezTo>
                      <a:cubicBezTo>
                        <a:pt x="289" y="63"/>
                        <a:pt x="285" y="62"/>
                        <a:pt x="284" y="61"/>
                      </a:cubicBezTo>
                      <a:cubicBezTo>
                        <a:pt x="284" y="60"/>
                        <a:pt x="282" y="61"/>
                        <a:pt x="282" y="61"/>
                      </a:cubicBezTo>
                      <a:moveTo>
                        <a:pt x="304" y="73"/>
                      </a:moveTo>
                      <a:cubicBezTo>
                        <a:pt x="304" y="73"/>
                        <a:pt x="294" y="73"/>
                        <a:pt x="292" y="73"/>
                      </a:cubicBezTo>
                      <a:cubicBezTo>
                        <a:pt x="290" y="74"/>
                        <a:pt x="290" y="74"/>
                        <a:pt x="293" y="76"/>
                      </a:cubicBezTo>
                      <a:cubicBezTo>
                        <a:pt x="293" y="76"/>
                        <a:pt x="290" y="76"/>
                        <a:pt x="288" y="77"/>
                      </a:cubicBezTo>
                      <a:cubicBezTo>
                        <a:pt x="288" y="77"/>
                        <a:pt x="286" y="78"/>
                        <a:pt x="282" y="76"/>
                      </a:cubicBezTo>
                      <a:cubicBezTo>
                        <a:pt x="278" y="75"/>
                        <a:pt x="278" y="78"/>
                        <a:pt x="277" y="80"/>
                      </a:cubicBezTo>
                      <a:cubicBezTo>
                        <a:pt x="276" y="82"/>
                        <a:pt x="277" y="83"/>
                        <a:pt x="278" y="85"/>
                      </a:cubicBezTo>
                      <a:cubicBezTo>
                        <a:pt x="278" y="85"/>
                        <a:pt x="283" y="87"/>
                        <a:pt x="285" y="88"/>
                      </a:cubicBezTo>
                      <a:cubicBezTo>
                        <a:pt x="286" y="90"/>
                        <a:pt x="287" y="91"/>
                        <a:pt x="287" y="94"/>
                      </a:cubicBezTo>
                      <a:cubicBezTo>
                        <a:pt x="287" y="97"/>
                        <a:pt x="286" y="98"/>
                        <a:pt x="286" y="102"/>
                      </a:cubicBezTo>
                      <a:cubicBezTo>
                        <a:pt x="286" y="102"/>
                        <a:pt x="284" y="104"/>
                        <a:pt x="283" y="106"/>
                      </a:cubicBezTo>
                      <a:cubicBezTo>
                        <a:pt x="282" y="108"/>
                        <a:pt x="283" y="108"/>
                        <a:pt x="288" y="109"/>
                      </a:cubicBezTo>
                      <a:cubicBezTo>
                        <a:pt x="287" y="111"/>
                        <a:pt x="288" y="115"/>
                        <a:pt x="286" y="119"/>
                      </a:cubicBezTo>
                      <a:cubicBezTo>
                        <a:pt x="286" y="119"/>
                        <a:pt x="281" y="120"/>
                        <a:pt x="280" y="120"/>
                      </a:cubicBezTo>
                      <a:cubicBezTo>
                        <a:pt x="278" y="120"/>
                        <a:pt x="277" y="122"/>
                        <a:pt x="276" y="124"/>
                      </a:cubicBezTo>
                      <a:cubicBezTo>
                        <a:pt x="275" y="126"/>
                        <a:pt x="274" y="128"/>
                        <a:pt x="275" y="128"/>
                      </a:cubicBezTo>
                      <a:cubicBezTo>
                        <a:pt x="275" y="128"/>
                        <a:pt x="275" y="132"/>
                        <a:pt x="274" y="134"/>
                      </a:cubicBezTo>
                      <a:cubicBezTo>
                        <a:pt x="273" y="136"/>
                        <a:pt x="273" y="138"/>
                        <a:pt x="274" y="141"/>
                      </a:cubicBezTo>
                      <a:cubicBezTo>
                        <a:pt x="276" y="145"/>
                        <a:pt x="275" y="146"/>
                        <a:pt x="275" y="148"/>
                      </a:cubicBezTo>
                      <a:cubicBezTo>
                        <a:pt x="275" y="150"/>
                        <a:pt x="277" y="152"/>
                        <a:pt x="278" y="153"/>
                      </a:cubicBezTo>
                      <a:cubicBezTo>
                        <a:pt x="278" y="154"/>
                        <a:pt x="282" y="158"/>
                        <a:pt x="284" y="161"/>
                      </a:cubicBezTo>
                      <a:cubicBezTo>
                        <a:pt x="284" y="161"/>
                        <a:pt x="288" y="160"/>
                        <a:pt x="290" y="159"/>
                      </a:cubicBezTo>
                      <a:cubicBezTo>
                        <a:pt x="291" y="159"/>
                        <a:pt x="292" y="158"/>
                        <a:pt x="293" y="155"/>
                      </a:cubicBezTo>
                      <a:cubicBezTo>
                        <a:pt x="292" y="152"/>
                        <a:pt x="292" y="150"/>
                        <a:pt x="294" y="149"/>
                      </a:cubicBezTo>
                      <a:cubicBezTo>
                        <a:pt x="295" y="149"/>
                        <a:pt x="300" y="147"/>
                        <a:pt x="302" y="145"/>
                      </a:cubicBezTo>
                      <a:cubicBezTo>
                        <a:pt x="303" y="143"/>
                        <a:pt x="305" y="142"/>
                        <a:pt x="307" y="142"/>
                      </a:cubicBezTo>
                      <a:cubicBezTo>
                        <a:pt x="309" y="142"/>
                        <a:pt x="312" y="140"/>
                        <a:pt x="314" y="139"/>
                      </a:cubicBezTo>
                      <a:cubicBezTo>
                        <a:pt x="315" y="138"/>
                        <a:pt x="319" y="136"/>
                        <a:pt x="320" y="136"/>
                      </a:cubicBezTo>
                      <a:cubicBezTo>
                        <a:pt x="322" y="135"/>
                        <a:pt x="326" y="134"/>
                        <a:pt x="326" y="134"/>
                      </a:cubicBezTo>
                      <a:cubicBezTo>
                        <a:pt x="326" y="134"/>
                        <a:pt x="333" y="129"/>
                        <a:pt x="335" y="128"/>
                      </a:cubicBezTo>
                      <a:cubicBezTo>
                        <a:pt x="336" y="127"/>
                        <a:pt x="336" y="126"/>
                        <a:pt x="333" y="126"/>
                      </a:cubicBezTo>
                      <a:cubicBezTo>
                        <a:pt x="331" y="126"/>
                        <a:pt x="327" y="127"/>
                        <a:pt x="327" y="124"/>
                      </a:cubicBezTo>
                      <a:cubicBezTo>
                        <a:pt x="327" y="122"/>
                        <a:pt x="327" y="119"/>
                        <a:pt x="327" y="118"/>
                      </a:cubicBezTo>
                      <a:cubicBezTo>
                        <a:pt x="329" y="119"/>
                        <a:pt x="330" y="119"/>
                        <a:pt x="330" y="120"/>
                      </a:cubicBezTo>
                      <a:cubicBezTo>
                        <a:pt x="330" y="122"/>
                        <a:pt x="333" y="123"/>
                        <a:pt x="334" y="123"/>
                      </a:cubicBezTo>
                      <a:cubicBezTo>
                        <a:pt x="336" y="123"/>
                        <a:pt x="338" y="126"/>
                        <a:pt x="337" y="124"/>
                      </a:cubicBezTo>
                      <a:cubicBezTo>
                        <a:pt x="336" y="122"/>
                        <a:pt x="337" y="121"/>
                        <a:pt x="336" y="120"/>
                      </a:cubicBezTo>
                      <a:cubicBezTo>
                        <a:pt x="334" y="119"/>
                        <a:pt x="332" y="117"/>
                        <a:pt x="332" y="116"/>
                      </a:cubicBezTo>
                      <a:cubicBezTo>
                        <a:pt x="331" y="114"/>
                        <a:pt x="330" y="114"/>
                        <a:pt x="333" y="113"/>
                      </a:cubicBezTo>
                      <a:cubicBezTo>
                        <a:pt x="335" y="113"/>
                        <a:pt x="337" y="113"/>
                        <a:pt x="337" y="113"/>
                      </a:cubicBezTo>
                      <a:cubicBezTo>
                        <a:pt x="336" y="109"/>
                        <a:pt x="336" y="107"/>
                        <a:pt x="337" y="105"/>
                      </a:cubicBezTo>
                      <a:cubicBezTo>
                        <a:pt x="337" y="103"/>
                        <a:pt x="336" y="102"/>
                        <a:pt x="334" y="100"/>
                      </a:cubicBezTo>
                      <a:cubicBezTo>
                        <a:pt x="332" y="99"/>
                        <a:pt x="331" y="96"/>
                        <a:pt x="331" y="96"/>
                      </a:cubicBezTo>
                      <a:cubicBezTo>
                        <a:pt x="333" y="90"/>
                        <a:pt x="333" y="88"/>
                        <a:pt x="333" y="86"/>
                      </a:cubicBezTo>
                      <a:cubicBezTo>
                        <a:pt x="333" y="85"/>
                        <a:pt x="334" y="81"/>
                        <a:pt x="334" y="81"/>
                      </a:cubicBezTo>
                      <a:cubicBezTo>
                        <a:pt x="335" y="79"/>
                        <a:pt x="326" y="80"/>
                        <a:pt x="323" y="81"/>
                      </a:cubicBezTo>
                      <a:cubicBezTo>
                        <a:pt x="323" y="81"/>
                        <a:pt x="322" y="80"/>
                        <a:pt x="320" y="79"/>
                      </a:cubicBezTo>
                      <a:cubicBezTo>
                        <a:pt x="319" y="78"/>
                        <a:pt x="321" y="78"/>
                        <a:pt x="326" y="78"/>
                      </a:cubicBezTo>
                      <a:cubicBezTo>
                        <a:pt x="326" y="78"/>
                        <a:pt x="325" y="77"/>
                        <a:pt x="323" y="76"/>
                      </a:cubicBezTo>
                      <a:cubicBezTo>
                        <a:pt x="322" y="75"/>
                        <a:pt x="322" y="73"/>
                        <a:pt x="320" y="73"/>
                      </a:cubicBezTo>
                      <a:cubicBezTo>
                        <a:pt x="317" y="73"/>
                        <a:pt x="311" y="72"/>
                        <a:pt x="311" y="72"/>
                      </a:cubicBezTo>
                      <a:cubicBezTo>
                        <a:pt x="311" y="72"/>
                        <a:pt x="311" y="75"/>
                        <a:pt x="310" y="77"/>
                      </a:cubicBezTo>
                      <a:cubicBezTo>
                        <a:pt x="309" y="79"/>
                        <a:pt x="308" y="77"/>
                        <a:pt x="308" y="77"/>
                      </a:cubicBezTo>
                      <a:cubicBezTo>
                        <a:pt x="308" y="77"/>
                        <a:pt x="304" y="74"/>
                        <a:pt x="304" y="73"/>
                      </a:cubicBezTo>
                      <a:moveTo>
                        <a:pt x="222" y="74"/>
                      </a:moveTo>
                      <a:cubicBezTo>
                        <a:pt x="223" y="73"/>
                        <a:pt x="221" y="73"/>
                        <a:pt x="221" y="73"/>
                      </a:cubicBezTo>
                      <a:cubicBezTo>
                        <a:pt x="220" y="74"/>
                        <a:pt x="219" y="74"/>
                        <a:pt x="217" y="73"/>
                      </a:cubicBezTo>
                      <a:cubicBezTo>
                        <a:pt x="216" y="73"/>
                        <a:pt x="215" y="74"/>
                        <a:pt x="216" y="74"/>
                      </a:cubicBezTo>
                      <a:cubicBezTo>
                        <a:pt x="217" y="75"/>
                        <a:pt x="217" y="76"/>
                        <a:pt x="217" y="76"/>
                      </a:cubicBezTo>
                      <a:cubicBezTo>
                        <a:pt x="217" y="77"/>
                        <a:pt x="218" y="77"/>
                        <a:pt x="219" y="78"/>
                      </a:cubicBezTo>
                      <a:cubicBezTo>
                        <a:pt x="221" y="79"/>
                        <a:pt x="220" y="76"/>
                        <a:pt x="220" y="76"/>
                      </a:cubicBezTo>
                      <a:cubicBezTo>
                        <a:pt x="220" y="76"/>
                        <a:pt x="221" y="75"/>
                        <a:pt x="222" y="74"/>
                      </a:cubicBezTo>
                      <a:moveTo>
                        <a:pt x="214" y="65"/>
                      </a:moveTo>
                      <a:cubicBezTo>
                        <a:pt x="214" y="65"/>
                        <a:pt x="214" y="64"/>
                        <a:pt x="213" y="64"/>
                      </a:cubicBezTo>
                      <a:cubicBezTo>
                        <a:pt x="212" y="64"/>
                        <a:pt x="211" y="63"/>
                        <a:pt x="210" y="62"/>
                      </a:cubicBezTo>
                      <a:cubicBezTo>
                        <a:pt x="209" y="61"/>
                        <a:pt x="210" y="61"/>
                        <a:pt x="206" y="60"/>
                      </a:cubicBezTo>
                      <a:cubicBezTo>
                        <a:pt x="206" y="60"/>
                        <a:pt x="208" y="58"/>
                        <a:pt x="208" y="57"/>
                      </a:cubicBezTo>
                      <a:cubicBezTo>
                        <a:pt x="209" y="56"/>
                        <a:pt x="210" y="55"/>
                        <a:pt x="211" y="55"/>
                      </a:cubicBezTo>
                      <a:cubicBezTo>
                        <a:pt x="211" y="55"/>
                        <a:pt x="214" y="54"/>
                        <a:pt x="215" y="53"/>
                      </a:cubicBezTo>
                      <a:cubicBezTo>
                        <a:pt x="215" y="52"/>
                        <a:pt x="216" y="52"/>
                        <a:pt x="219" y="51"/>
                      </a:cubicBezTo>
                      <a:cubicBezTo>
                        <a:pt x="219" y="51"/>
                        <a:pt x="224" y="52"/>
                        <a:pt x="224" y="53"/>
                      </a:cubicBezTo>
                      <a:cubicBezTo>
                        <a:pt x="225" y="54"/>
                        <a:pt x="227" y="54"/>
                        <a:pt x="230" y="55"/>
                      </a:cubicBezTo>
                      <a:cubicBezTo>
                        <a:pt x="232" y="55"/>
                        <a:pt x="231" y="57"/>
                        <a:pt x="231" y="57"/>
                      </a:cubicBezTo>
                      <a:cubicBezTo>
                        <a:pt x="231" y="57"/>
                        <a:pt x="233" y="59"/>
                        <a:pt x="234" y="60"/>
                      </a:cubicBezTo>
                      <a:cubicBezTo>
                        <a:pt x="230" y="62"/>
                        <a:pt x="230" y="62"/>
                        <a:pt x="230" y="62"/>
                      </a:cubicBezTo>
                      <a:cubicBezTo>
                        <a:pt x="230" y="62"/>
                        <a:pt x="227" y="63"/>
                        <a:pt x="226" y="63"/>
                      </a:cubicBezTo>
                      <a:cubicBezTo>
                        <a:pt x="225" y="63"/>
                        <a:pt x="223" y="64"/>
                        <a:pt x="224" y="65"/>
                      </a:cubicBezTo>
                      <a:cubicBezTo>
                        <a:pt x="224" y="65"/>
                        <a:pt x="222" y="67"/>
                        <a:pt x="221" y="68"/>
                      </a:cubicBezTo>
                      <a:cubicBezTo>
                        <a:pt x="220" y="68"/>
                        <a:pt x="219" y="69"/>
                        <a:pt x="219" y="70"/>
                      </a:cubicBezTo>
                      <a:cubicBezTo>
                        <a:pt x="219" y="70"/>
                        <a:pt x="217" y="70"/>
                        <a:pt x="216" y="69"/>
                      </a:cubicBezTo>
                      <a:cubicBezTo>
                        <a:pt x="215" y="68"/>
                        <a:pt x="214" y="67"/>
                        <a:pt x="213" y="67"/>
                      </a:cubicBezTo>
                      <a:cubicBezTo>
                        <a:pt x="212" y="68"/>
                        <a:pt x="213" y="66"/>
                        <a:pt x="214" y="65"/>
                      </a:cubicBezTo>
                      <a:moveTo>
                        <a:pt x="254" y="85"/>
                      </a:moveTo>
                      <a:cubicBezTo>
                        <a:pt x="255" y="86"/>
                        <a:pt x="255" y="85"/>
                        <a:pt x="256" y="86"/>
                      </a:cubicBezTo>
                      <a:cubicBezTo>
                        <a:pt x="256" y="87"/>
                        <a:pt x="257" y="87"/>
                        <a:pt x="258" y="87"/>
                      </a:cubicBezTo>
                      <a:cubicBezTo>
                        <a:pt x="258" y="86"/>
                        <a:pt x="257" y="86"/>
                        <a:pt x="257" y="85"/>
                      </a:cubicBezTo>
                      <a:cubicBezTo>
                        <a:pt x="257" y="84"/>
                        <a:pt x="257" y="83"/>
                        <a:pt x="257" y="83"/>
                      </a:cubicBezTo>
                      <a:cubicBezTo>
                        <a:pt x="257" y="83"/>
                        <a:pt x="256" y="81"/>
                        <a:pt x="255" y="81"/>
                      </a:cubicBezTo>
                      <a:cubicBezTo>
                        <a:pt x="254" y="82"/>
                        <a:pt x="252" y="84"/>
                        <a:pt x="254" y="85"/>
                      </a:cubicBezTo>
                      <a:moveTo>
                        <a:pt x="239" y="103"/>
                      </a:moveTo>
                      <a:cubicBezTo>
                        <a:pt x="242" y="101"/>
                        <a:pt x="242" y="101"/>
                        <a:pt x="242" y="101"/>
                      </a:cubicBezTo>
                      <a:cubicBezTo>
                        <a:pt x="241" y="100"/>
                        <a:pt x="241" y="100"/>
                        <a:pt x="241" y="100"/>
                      </a:cubicBezTo>
                      <a:cubicBezTo>
                        <a:pt x="241" y="100"/>
                        <a:pt x="239" y="100"/>
                        <a:pt x="238" y="101"/>
                      </a:cubicBezTo>
                      <a:cubicBezTo>
                        <a:pt x="238" y="101"/>
                        <a:pt x="237" y="101"/>
                        <a:pt x="237" y="101"/>
                      </a:cubicBezTo>
                      <a:cubicBezTo>
                        <a:pt x="236" y="101"/>
                        <a:pt x="235" y="102"/>
                        <a:pt x="236" y="102"/>
                      </a:cubicBezTo>
                      <a:cubicBezTo>
                        <a:pt x="237" y="102"/>
                        <a:pt x="239" y="102"/>
                        <a:pt x="239" y="103"/>
                      </a:cubicBezTo>
                      <a:moveTo>
                        <a:pt x="235" y="83"/>
                      </a:moveTo>
                      <a:cubicBezTo>
                        <a:pt x="234" y="85"/>
                        <a:pt x="235" y="85"/>
                        <a:pt x="236" y="86"/>
                      </a:cubicBezTo>
                      <a:cubicBezTo>
                        <a:pt x="238" y="86"/>
                        <a:pt x="239" y="87"/>
                        <a:pt x="239" y="88"/>
                      </a:cubicBezTo>
                      <a:cubicBezTo>
                        <a:pt x="239" y="88"/>
                        <a:pt x="242" y="90"/>
                        <a:pt x="244" y="90"/>
                      </a:cubicBezTo>
                      <a:cubicBezTo>
                        <a:pt x="245" y="91"/>
                        <a:pt x="245" y="91"/>
                        <a:pt x="246" y="93"/>
                      </a:cubicBezTo>
                      <a:cubicBezTo>
                        <a:pt x="244" y="99"/>
                        <a:pt x="244" y="99"/>
                        <a:pt x="244" y="99"/>
                      </a:cubicBezTo>
                      <a:cubicBezTo>
                        <a:pt x="244" y="99"/>
                        <a:pt x="244" y="101"/>
                        <a:pt x="243" y="106"/>
                      </a:cubicBezTo>
                      <a:cubicBezTo>
                        <a:pt x="240" y="107"/>
                        <a:pt x="240" y="107"/>
                        <a:pt x="240" y="107"/>
                      </a:cubicBezTo>
                      <a:cubicBezTo>
                        <a:pt x="240" y="107"/>
                        <a:pt x="237" y="108"/>
                        <a:pt x="236" y="108"/>
                      </a:cubicBezTo>
                      <a:cubicBezTo>
                        <a:pt x="235" y="108"/>
                        <a:pt x="235" y="109"/>
                        <a:pt x="235" y="111"/>
                      </a:cubicBezTo>
                      <a:cubicBezTo>
                        <a:pt x="235" y="111"/>
                        <a:pt x="234" y="110"/>
                        <a:pt x="233" y="110"/>
                      </a:cubicBezTo>
                      <a:cubicBezTo>
                        <a:pt x="232" y="110"/>
                        <a:pt x="229" y="107"/>
                        <a:pt x="228" y="107"/>
                      </a:cubicBezTo>
                      <a:cubicBezTo>
                        <a:pt x="227" y="106"/>
                        <a:pt x="227" y="106"/>
                        <a:pt x="227" y="107"/>
                      </a:cubicBezTo>
                      <a:cubicBezTo>
                        <a:pt x="226" y="107"/>
                        <a:pt x="225" y="108"/>
                        <a:pt x="224" y="107"/>
                      </a:cubicBezTo>
                      <a:cubicBezTo>
                        <a:pt x="224" y="109"/>
                        <a:pt x="224" y="109"/>
                        <a:pt x="224" y="109"/>
                      </a:cubicBezTo>
                      <a:cubicBezTo>
                        <a:pt x="224" y="109"/>
                        <a:pt x="225" y="112"/>
                        <a:pt x="225" y="112"/>
                      </a:cubicBezTo>
                      <a:cubicBezTo>
                        <a:pt x="226" y="112"/>
                        <a:pt x="229" y="115"/>
                        <a:pt x="230" y="116"/>
                      </a:cubicBezTo>
                      <a:cubicBezTo>
                        <a:pt x="231" y="116"/>
                        <a:pt x="231" y="119"/>
                        <a:pt x="231" y="120"/>
                      </a:cubicBezTo>
                      <a:cubicBezTo>
                        <a:pt x="231" y="121"/>
                        <a:pt x="231" y="122"/>
                        <a:pt x="232" y="123"/>
                      </a:cubicBezTo>
                      <a:cubicBezTo>
                        <a:pt x="232" y="124"/>
                        <a:pt x="233" y="126"/>
                        <a:pt x="234" y="127"/>
                      </a:cubicBezTo>
                      <a:cubicBezTo>
                        <a:pt x="235" y="127"/>
                        <a:pt x="235" y="128"/>
                        <a:pt x="237" y="131"/>
                      </a:cubicBezTo>
                      <a:cubicBezTo>
                        <a:pt x="237" y="131"/>
                        <a:pt x="240" y="132"/>
                        <a:pt x="242" y="131"/>
                      </a:cubicBezTo>
                      <a:cubicBezTo>
                        <a:pt x="242" y="131"/>
                        <a:pt x="244" y="129"/>
                        <a:pt x="244" y="128"/>
                      </a:cubicBezTo>
                      <a:cubicBezTo>
                        <a:pt x="244" y="127"/>
                        <a:pt x="247" y="125"/>
                        <a:pt x="248" y="123"/>
                      </a:cubicBezTo>
                      <a:cubicBezTo>
                        <a:pt x="248" y="123"/>
                        <a:pt x="246" y="121"/>
                        <a:pt x="245" y="120"/>
                      </a:cubicBezTo>
                      <a:cubicBezTo>
                        <a:pt x="245" y="120"/>
                        <a:pt x="245" y="119"/>
                        <a:pt x="246" y="119"/>
                      </a:cubicBezTo>
                      <a:cubicBezTo>
                        <a:pt x="246" y="119"/>
                        <a:pt x="247" y="115"/>
                        <a:pt x="247" y="114"/>
                      </a:cubicBezTo>
                      <a:cubicBezTo>
                        <a:pt x="248" y="112"/>
                        <a:pt x="247" y="114"/>
                        <a:pt x="247" y="114"/>
                      </a:cubicBezTo>
                      <a:cubicBezTo>
                        <a:pt x="247" y="114"/>
                        <a:pt x="248" y="114"/>
                        <a:pt x="250" y="115"/>
                      </a:cubicBezTo>
                      <a:cubicBezTo>
                        <a:pt x="250" y="118"/>
                        <a:pt x="250" y="118"/>
                        <a:pt x="250" y="118"/>
                      </a:cubicBezTo>
                      <a:cubicBezTo>
                        <a:pt x="250" y="118"/>
                        <a:pt x="251" y="121"/>
                        <a:pt x="251" y="122"/>
                      </a:cubicBezTo>
                      <a:cubicBezTo>
                        <a:pt x="251" y="123"/>
                        <a:pt x="251" y="123"/>
                        <a:pt x="253" y="123"/>
                      </a:cubicBezTo>
                      <a:cubicBezTo>
                        <a:pt x="254" y="122"/>
                        <a:pt x="256" y="121"/>
                        <a:pt x="257" y="121"/>
                      </a:cubicBezTo>
                      <a:cubicBezTo>
                        <a:pt x="258" y="121"/>
                        <a:pt x="259" y="121"/>
                        <a:pt x="260" y="119"/>
                      </a:cubicBezTo>
                      <a:cubicBezTo>
                        <a:pt x="260" y="119"/>
                        <a:pt x="259" y="117"/>
                        <a:pt x="258" y="116"/>
                      </a:cubicBezTo>
                      <a:cubicBezTo>
                        <a:pt x="257" y="115"/>
                        <a:pt x="257" y="113"/>
                        <a:pt x="257" y="113"/>
                      </a:cubicBezTo>
                      <a:cubicBezTo>
                        <a:pt x="257" y="113"/>
                        <a:pt x="259" y="106"/>
                        <a:pt x="259" y="105"/>
                      </a:cubicBezTo>
                      <a:cubicBezTo>
                        <a:pt x="260" y="103"/>
                        <a:pt x="260" y="102"/>
                        <a:pt x="260" y="102"/>
                      </a:cubicBezTo>
                      <a:cubicBezTo>
                        <a:pt x="260" y="101"/>
                        <a:pt x="259" y="97"/>
                        <a:pt x="259" y="96"/>
                      </a:cubicBezTo>
                      <a:cubicBezTo>
                        <a:pt x="259" y="94"/>
                        <a:pt x="256" y="91"/>
                        <a:pt x="256" y="90"/>
                      </a:cubicBezTo>
                      <a:cubicBezTo>
                        <a:pt x="255" y="90"/>
                        <a:pt x="254" y="89"/>
                        <a:pt x="254" y="89"/>
                      </a:cubicBezTo>
                      <a:cubicBezTo>
                        <a:pt x="254" y="88"/>
                        <a:pt x="253" y="86"/>
                        <a:pt x="252" y="85"/>
                      </a:cubicBezTo>
                      <a:cubicBezTo>
                        <a:pt x="252" y="83"/>
                        <a:pt x="255" y="81"/>
                        <a:pt x="255" y="81"/>
                      </a:cubicBezTo>
                      <a:cubicBezTo>
                        <a:pt x="255" y="81"/>
                        <a:pt x="253" y="79"/>
                        <a:pt x="251" y="78"/>
                      </a:cubicBezTo>
                      <a:cubicBezTo>
                        <a:pt x="251" y="78"/>
                        <a:pt x="251" y="77"/>
                        <a:pt x="250" y="77"/>
                      </a:cubicBezTo>
                      <a:cubicBezTo>
                        <a:pt x="249" y="77"/>
                        <a:pt x="246" y="77"/>
                        <a:pt x="245" y="76"/>
                      </a:cubicBezTo>
                      <a:cubicBezTo>
                        <a:pt x="245" y="76"/>
                        <a:pt x="242" y="76"/>
                        <a:pt x="241" y="77"/>
                      </a:cubicBezTo>
                      <a:cubicBezTo>
                        <a:pt x="241" y="77"/>
                        <a:pt x="240" y="77"/>
                        <a:pt x="239" y="77"/>
                      </a:cubicBezTo>
                      <a:cubicBezTo>
                        <a:pt x="238" y="77"/>
                        <a:pt x="237" y="78"/>
                        <a:pt x="237" y="78"/>
                      </a:cubicBezTo>
                      <a:cubicBezTo>
                        <a:pt x="237" y="78"/>
                        <a:pt x="235" y="80"/>
                        <a:pt x="234" y="81"/>
                      </a:cubicBezTo>
                      <a:cubicBezTo>
                        <a:pt x="233" y="81"/>
                        <a:pt x="235" y="82"/>
                        <a:pt x="235" y="83"/>
                      </a:cubicBezTo>
                      <a:moveTo>
                        <a:pt x="213" y="104"/>
                      </a:moveTo>
                      <a:cubicBezTo>
                        <a:pt x="213" y="106"/>
                        <a:pt x="216" y="111"/>
                        <a:pt x="218" y="109"/>
                      </a:cubicBezTo>
                      <a:cubicBezTo>
                        <a:pt x="219" y="108"/>
                        <a:pt x="218" y="105"/>
                        <a:pt x="218" y="103"/>
                      </a:cubicBezTo>
                      <a:cubicBezTo>
                        <a:pt x="217" y="102"/>
                        <a:pt x="217" y="100"/>
                        <a:pt x="217" y="99"/>
                      </a:cubicBezTo>
                      <a:cubicBezTo>
                        <a:pt x="217" y="96"/>
                        <a:pt x="217" y="96"/>
                        <a:pt x="217" y="96"/>
                      </a:cubicBezTo>
                      <a:cubicBezTo>
                        <a:pt x="215" y="95"/>
                        <a:pt x="215" y="95"/>
                        <a:pt x="214" y="96"/>
                      </a:cubicBezTo>
                      <a:cubicBezTo>
                        <a:pt x="214" y="98"/>
                        <a:pt x="212" y="98"/>
                        <a:pt x="211" y="98"/>
                      </a:cubicBezTo>
                      <a:cubicBezTo>
                        <a:pt x="211" y="98"/>
                        <a:pt x="206" y="100"/>
                        <a:pt x="206" y="100"/>
                      </a:cubicBezTo>
                      <a:cubicBezTo>
                        <a:pt x="207" y="101"/>
                        <a:pt x="207" y="100"/>
                        <a:pt x="208" y="100"/>
                      </a:cubicBezTo>
                      <a:cubicBezTo>
                        <a:pt x="209" y="101"/>
                        <a:pt x="210" y="101"/>
                        <a:pt x="210" y="101"/>
                      </a:cubicBezTo>
                      <a:cubicBezTo>
                        <a:pt x="209" y="102"/>
                        <a:pt x="208" y="102"/>
                        <a:pt x="208" y="103"/>
                      </a:cubicBezTo>
                      <a:cubicBezTo>
                        <a:pt x="208" y="104"/>
                        <a:pt x="208" y="105"/>
                        <a:pt x="208" y="105"/>
                      </a:cubicBezTo>
                      <a:cubicBezTo>
                        <a:pt x="210" y="104"/>
                        <a:pt x="213" y="103"/>
                        <a:pt x="213" y="104"/>
                      </a:cubicBezTo>
                      <a:moveTo>
                        <a:pt x="238" y="187"/>
                      </a:moveTo>
                      <a:cubicBezTo>
                        <a:pt x="238" y="187"/>
                        <a:pt x="232" y="188"/>
                        <a:pt x="230" y="188"/>
                      </a:cubicBezTo>
                      <a:cubicBezTo>
                        <a:pt x="228" y="189"/>
                        <a:pt x="227" y="190"/>
                        <a:pt x="227" y="192"/>
                      </a:cubicBezTo>
                      <a:cubicBezTo>
                        <a:pt x="226" y="194"/>
                        <a:pt x="224" y="195"/>
                        <a:pt x="224" y="195"/>
                      </a:cubicBezTo>
                      <a:cubicBezTo>
                        <a:pt x="224" y="195"/>
                        <a:pt x="223" y="196"/>
                        <a:pt x="221" y="195"/>
                      </a:cubicBezTo>
                      <a:cubicBezTo>
                        <a:pt x="220" y="195"/>
                        <a:pt x="218" y="197"/>
                        <a:pt x="217" y="200"/>
                      </a:cubicBezTo>
                      <a:cubicBezTo>
                        <a:pt x="220" y="200"/>
                        <a:pt x="223" y="202"/>
                        <a:pt x="223" y="203"/>
                      </a:cubicBezTo>
                      <a:cubicBezTo>
                        <a:pt x="224" y="205"/>
                        <a:pt x="234" y="212"/>
                        <a:pt x="234" y="212"/>
                      </a:cubicBezTo>
                      <a:cubicBezTo>
                        <a:pt x="235" y="209"/>
                        <a:pt x="237" y="209"/>
                        <a:pt x="239" y="208"/>
                      </a:cubicBezTo>
                      <a:cubicBezTo>
                        <a:pt x="240" y="207"/>
                        <a:pt x="239" y="205"/>
                        <a:pt x="239" y="203"/>
                      </a:cubicBezTo>
                      <a:cubicBezTo>
                        <a:pt x="239" y="202"/>
                        <a:pt x="239" y="200"/>
                        <a:pt x="239" y="200"/>
                      </a:cubicBezTo>
                      <a:cubicBezTo>
                        <a:pt x="236" y="196"/>
                        <a:pt x="236" y="196"/>
                        <a:pt x="236" y="196"/>
                      </a:cubicBezTo>
                      <a:cubicBezTo>
                        <a:pt x="235" y="195"/>
                        <a:pt x="234" y="194"/>
                        <a:pt x="230" y="194"/>
                      </a:cubicBezTo>
                      <a:cubicBezTo>
                        <a:pt x="230" y="194"/>
                        <a:pt x="232" y="193"/>
                        <a:pt x="233" y="191"/>
                      </a:cubicBezTo>
                      <a:cubicBezTo>
                        <a:pt x="234" y="190"/>
                        <a:pt x="235" y="188"/>
                        <a:pt x="238" y="187"/>
                      </a:cubicBezTo>
                      <a:moveTo>
                        <a:pt x="200" y="195"/>
                      </a:moveTo>
                      <a:cubicBezTo>
                        <a:pt x="199" y="197"/>
                        <a:pt x="200" y="198"/>
                        <a:pt x="200" y="199"/>
                      </a:cubicBezTo>
                      <a:cubicBezTo>
                        <a:pt x="201" y="200"/>
                        <a:pt x="203" y="201"/>
                        <a:pt x="205" y="201"/>
                      </a:cubicBezTo>
                      <a:cubicBezTo>
                        <a:pt x="207" y="200"/>
                        <a:pt x="207" y="199"/>
                        <a:pt x="207" y="199"/>
                      </a:cubicBezTo>
                      <a:cubicBezTo>
                        <a:pt x="205" y="201"/>
                        <a:pt x="203" y="200"/>
                        <a:pt x="203" y="198"/>
                      </a:cubicBezTo>
                      <a:cubicBezTo>
                        <a:pt x="203" y="197"/>
                        <a:pt x="202" y="193"/>
                        <a:pt x="202" y="193"/>
                      </a:cubicBezTo>
                      <a:lnTo>
                        <a:pt x="200" y="195"/>
                      </a:lnTo>
                      <a:close/>
                      <a:moveTo>
                        <a:pt x="206" y="206"/>
                      </a:moveTo>
                      <a:cubicBezTo>
                        <a:pt x="208" y="206"/>
                        <a:pt x="211" y="207"/>
                        <a:pt x="211" y="206"/>
                      </a:cubicBezTo>
                      <a:cubicBezTo>
                        <a:pt x="212" y="206"/>
                        <a:pt x="211" y="202"/>
                        <a:pt x="211" y="200"/>
                      </a:cubicBezTo>
                      <a:cubicBezTo>
                        <a:pt x="207" y="203"/>
                        <a:pt x="205" y="203"/>
                        <a:pt x="206" y="206"/>
                      </a:cubicBezTo>
                      <a:moveTo>
                        <a:pt x="118" y="323"/>
                      </a:moveTo>
                      <a:cubicBezTo>
                        <a:pt x="117" y="322"/>
                        <a:pt x="116" y="322"/>
                        <a:pt x="116" y="322"/>
                      </a:cubicBezTo>
                      <a:cubicBezTo>
                        <a:pt x="115" y="322"/>
                        <a:pt x="115" y="322"/>
                        <a:pt x="115" y="322"/>
                      </a:cubicBezTo>
                      <a:cubicBezTo>
                        <a:pt x="115" y="323"/>
                        <a:pt x="114" y="324"/>
                        <a:pt x="116" y="324"/>
                      </a:cubicBezTo>
                      <a:cubicBezTo>
                        <a:pt x="117" y="324"/>
                        <a:pt x="117" y="325"/>
                        <a:pt x="118" y="326"/>
                      </a:cubicBezTo>
                      <a:cubicBezTo>
                        <a:pt x="119" y="326"/>
                        <a:pt x="121" y="325"/>
                        <a:pt x="121" y="325"/>
                      </a:cubicBezTo>
                      <a:lnTo>
                        <a:pt x="118" y="323"/>
                      </a:lnTo>
                      <a:close/>
                      <a:moveTo>
                        <a:pt x="92" y="307"/>
                      </a:moveTo>
                      <a:cubicBezTo>
                        <a:pt x="92" y="307"/>
                        <a:pt x="90" y="306"/>
                        <a:pt x="90" y="306"/>
                      </a:cubicBezTo>
                      <a:cubicBezTo>
                        <a:pt x="89" y="305"/>
                        <a:pt x="89" y="306"/>
                        <a:pt x="89" y="305"/>
                      </a:cubicBezTo>
                      <a:cubicBezTo>
                        <a:pt x="89" y="304"/>
                        <a:pt x="87" y="304"/>
                        <a:pt x="87" y="304"/>
                      </a:cubicBezTo>
                      <a:cubicBezTo>
                        <a:pt x="87" y="304"/>
                        <a:pt x="87" y="306"/>
                        <a:pt x="87" y="307"/>
                      </a:cubicBezTo>
                      <a:cubicBezTo>
                        <a:pt x="88" y="308"/>
                        <a:pt x="88" y="308"/>
                        <a:pt x="89" y="308"/>
                      </a:cubicBezTo>
                      <a:cubicBezTo>
                        <a:pt x="90" y="308"/>
                        <a:pt x="91" y="309"/>
                        <a:pt x="91" y="310"/>
                      </a:cubicBezTo>
                      <a:cubicBezTo>
                        <a:pt x="92" y="310"/>
                        <a:pt x="93" y="310"/>
                        <a:pt x="95" y="312"/>
                      </a:cubicBezTo>
                      <a:cubicBezTo>
                        <a:pt x="95" y="312"/>
                        <a:pt x="95" y="313"/>
                        <a:pt x="96" y="315"/>
                      </a:cubicBezTo>
                      <a:cubicBezTo>
                        <a:pt x="96" y="316"/>
                        <a:pt x="97" y="316"/>
                        <a:pt x="99" y="315"/>
                      </a:cubicBezTo>
                      <a:cubicBezTo>
                        <a:pt x="100" y="315"/>
                        <a:pt x="101" y="315"/>
                        <a:pt x="104" y="317"/>
                      </a:cubicBezTo>
                      <a:cubicBezTo>
                        <a:pt x="105" y="316"/>
                        <a:pt x="108" y="318"/>
                        <a:pt x="109" y="318"/>
                      </a:cubicBezTo>
                      <a:cubicBezTo>
                        <a:pt x="110" y="319"/>
                        <a:pt x="110" y="318"/>
                        <a:pt x="111" y="317"/>
                      </a:cubicBezTo>
                      <a:cubicBezTo>
                        <a:pt x="111" y="316"/>
                        <a:pt x="109" y="314"/>
                        <a:pt x="108" y="314"/>
                      </a:cubicBezTo>
                      <a:cubicBezTo>
                        <a:pt x="107" y="313"/>
                        <a:pt x="108" y="312"/>
                        <a:pt x="107" y="310"/>
                      </a:cubicBezTo>
                      <a:cubicBezTo>
                        <a:pt x="107" y="309"/>
                        <a:pt x="107" y="308"/>
                        <a:pt x="105" y="308"/>
                      </a:cubicBezTo>
                      <a:cubicBezTo>
                        <a:pt x="104" y="307"/>
                        <a:pt x="102" y="306"/>
                        <a:pt x="102" y="305"/>
                      </a:cubicBezTo>
                      <a:cubicBezTo>
                        <a:pt x="101" y="304"/>
                        <a:pt x="100" y="304"/>
                        <a:pt x="98" y="303"/>
                      </a:cubicBezTo>
                      <a:cubicBezTo>
                        <a:pt x="97" y="303"/>
                        <a:pt x="97" y="302"/>
                        <a:pt x="96" y="301"/>
                      </a:cubicBezTo>
                      <a:cubicBezTo>
                        <a:pt x="94" y="300"/>
                        <a:pt x="94" y="300"/>
                        <a:pt x="93" y="300"/>
                      </a:cubicBezTo>
                      <a:cubicBezTo>
                        <a:pt x="93" y="300"/>
                        <a:pt x="93" y="302"/>
                        <a:pt x="93" y="303"/>
                      </a:cubicBezTo>
                      <a:cubicBezTo>
                        <a:pt x="94" y="304"/>
                        <a:pt x="93" y="305"/>
                        <a:pt x="94" y="306"/>
                      </a:cubicBezTo>
                      <a:cubicBezTo>
                        <a:pt x="94" y="308"/>
                        <a:pt x="93" y="308"/>
                        <a:pt x="92" y="307"/>
                      </a:cubicBezTo>
                      <a:moveTo>
                        <a:pt x="71" y="295"/>
                      </a:moveTo>
                      <a:cubicBezTo>
                        <a:pt x="72" y="296"/>
                        <a:pt x="73" y="296"/>
                        <a:pt x="73" y="296"/>
                      </a:cubicBezTo>
                      <a:cubicBezTo>
                        <a:pt x="73" y="297"/>
                        <a:pt x="73" y="299"/>
                        <a:pt x="74" y="299"/>
                      </a:cubicBezTo>
                      <a:cubicBezTo>
                        <a:pt x="74" y="300"/>
                        <a:pt x="76" y="301"/>
                        <a:pt x="77" y="301"/>
                      </a:cubicBezTo>
                      <a:cubicBezTo>
                        <a:pt x="78" y="301"/>
                        <a:pt x="77" y="301"/>
                        <a:pt x="77" y="300"/>
                      </a:cubicBezTo>
                      <a:cubicBezTo>
                        <a:pt x="77" y="298"/>
                        <a:pt x="76" y="297"/>
                        <a:pt x="76" y="297"/>
                      </a:cubicBezTo>
                      <a:cubicBezTo>
                        <a:pt x="76" y="296"/>
                        <a:pt x="73" y="295"/>
                        <a:pt x="73" y="295"/>
                      </a:cubicBezTo>
                      <a:cubicBezTo>
                        <a:pt x="73" y="295"/>
                        <a:pt x="70" y="293"/>
                        <a:pt x="71" y="295"/>
                      </a:cubicBezTo>
                      <a:moveTo>
                        <a:pt x="58" y="261"/>
                      </a:moveTo>
                      <a:cubicBezTo>
                        <a:pt x="58" y="261"/>
                        <a:pt x="60" y="262"/>
                        <a:pt x="61" y="262"/>
                      </a:cubicBezTo>
                      <a:cubicBezTo>
                        <a:pt x="62" y="262"/>
                        <a:pt x="64" y="262"/>
                        <a:pt x="65" y="264"/>
                      </a:cubicBezTo>
                      <a:cubicBezTo>
                        <a:pt x="66" y="266"/>
                        <a:pt x="68" y="267"/>
                        <a:pt x="69" y="268"/>
                      </a:cubicBezTo>
                      <a:cubicBezTo>
                        <a:pt x="71" y="270"/>
                        <a:pt x="73" y="270"/>
                        <a:pt x="72" y="272"/>
                      </a:cubicBezTo>
                      <a:cubicBezTo>
                        <a:pt x="72" y="274"/>
                        <a:pt x="76" y="277"/>
                        <a:pt x="78" y="278"/>
                      </a:cubicBezTo>
                      <a:cubicBezTo>
                        <a:pt x="79" y="280"/>
                        <a:pt x="78" y="280"/>
                        <a:pt x="78" y="282"/>
                      </a:cubicBezTo>
                      <a:cubicBezTo>
                        <a:pt x="78" y="284"/>
                        <a:pt x="81" y="287"/>
                        <a:pt x="82" y="288"/>
                      </a:cubicBezTo>
                      <a:cubicBezTo>
                        <a:pt x="82" y="288"/>
                        <a:pt x="80" y="288"/>
                        <a:pt x="77" y="289"/>
                      </a:cubicBezTo>
                      <a:cubicBezTo>
                        <a:pt x="74" y="290"/>
                        <a:pt x="79" y="291"/>
                        <a:pt x="82" y="291"/>
                      </a:cubicBezTo>
                      <a:cubicBezTo>
                        <a:pt x="85" y="291"/>
                        <a:pt x="88" y="294"/>
                        <a:pt x="91" y="296"/>
                      </a:cubicBezTo>
                      <a:cubicBezTo>
                        <a:pt x="91" y="296"/>
                        <a:pt x="91" y="294"/>
                        <a:pt x="88" y="290"/>
                      </a:cubicBezTo>
                      <a:cubicBezTo>
                        <a:pt x="88" y="289"/>
                        <a:pt x="86" y="286"/>
                        <a:pt x="86" y="286"/>
                      </a:cubicBezTo>
                      <a:cubicBezTo>
                        <a:pt x="86" y="286"/>
                        <a:pt x="83" y="279"/>
                        <a:pt x="81" y="277"/>
                      </a:cubicBezTo>
                      <a:cubicBezTo>
                        <a:pt x="80" y="276"/>
                        <a:pt x="75" y="267"/>
                        <a:pt x="74" y="265"/>
                      </a:cubicBezTo>
                      <a:cubicBezTo>
                        <a:pt x="72" y="263"/>
                        <a:pt x="70" y="261"/>
                        <a:pt x="68" y="261"/>
                      </a:cubicBezTo>
                      <a:cubicBezTo>
                        <a:pt x="66" y="261"/>
                        <a:pt x="65" y="260"/>
                        <a:pt x="64" y="259"/>
                      </a:cubicBezTo>
                      <a:cubicBezTo>
                        <a:pt x="63" y="259"/>
                        <a:pt x="60" y="260"/>
                        <a:pt x="58" y="261"/>
                      </a:cubicBezTo>
                    </a:path>
                  </a:pathLst>
                </a:custGeom>
                <a:solidFill>
                  <a:srgbClr val="FFFFFF">
                    <a:alpha val="5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17" tIns="34258" rIns="68517" bIns="342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577">
                    <a:defRPr/>
                  </a:pPr>
                  <a:endParaRPr lang="en-US" sz="1349" ker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8" name="Oval 36"/>
              <p:cNvSpPr/>
              <p:nvPr/>
            </p:nvSpPr>
            <p:spPr bwMode="auto">
              <a:xfrm>
                <a:off x="3647753" y="591079"/>
                <a:ext cx="1388492" cy="1389777"/>
              </a:xfrm>
              <a:prstGeom prst="ellipse">
                <a:avLst/>
              </a:prstGeom>
              <a:solidFill>
                <a:srgbClr val="5E81D3">
                  <a:alpha val="55000"/>
                </a:srgbClr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17" tIns="34258" rIns="68517" bIns="3425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357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349" kern="0" dirty="0" err="1">
                  <a:solidFill>
                    <a:sysClr val="windowText" lastClr="000000"/>
                  </a:solidFill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49" name="Freeform 11"/>
              <p:cNvSpPr>
                <a:spLocks noEditPoints="1"/>
              </p:cNvSpPr>
              <p:nvPr/>
            </p:nvSpPr>
            <p:spPr bwMode="auto">
              <a:xfrm>
                <a:off x="4098148" y="982010"/>
                <a:ext cx="522668" cy="617698"/>
              </a:xfrm>
              <a:custGeom>
                <a:avLst/>
                <a:gdLst>
                  <a:gd name="T0" fmla="*/ 141 w 281"/>
                  <a:gd name="T1" fmla="*/ 71 h 332"/>
                  <a:gd name="T2" fmla="*/ 141 w 281"/>
                  <a:gd name="T3" fmla="*/ 71 h 332"/>
                  <a:gd name="T4" fmla="*/ 141 w 281"/>
                  <a:gd name="T5" fmla="*/ 71 h 332"/>
                  <a:gd name="T6" fmla="*/ 72 w 281"/>
                  <a:gd name="T7" fmla="*/ 90 h 332"/>
                  <a:gd name="T8" fmla="*/ 71 w 281"/>
                  <a:gd name="T9" fmla="*/ 181 h 332"/>
                  <a:gd name="T10" fmla="*/ 76 w 281"/>
                  <a:gd name="T11" fmla="*/ 195 h 332"/>
                  <a:gd name="T12" fmla="*/ 192 w 281"/>
                  <a:gd name="T13" fmla="*/ 81 h 332"/>
                  <a:gd name="T14" fmla="*/ 141 w 281"/>
                  <a:gd name="T15" fmla="*/ 71 h 332"/>
                  <a:gd name="T16" fmla="*/ 95 w 281"/>
                  <a:gd name="T17" fmla="*/ 217 h 332"/>
                  <a:gd name="T18" fmla="*/ 141 w 281"/>
                  <a:gd name="T19" fmla="*/ 246 h 332"/>
                  <a:gd name="T20" fmla="*/ 141 w 281"/>
                  <a:gd name="T21" fmla="*/ 246 h 332"/>
                  <a:gd name="T22" fmla="*/ 141 w 281"/>
                  <a:gd name="T23" fmla="*/ 246 h 332"/>
                  <a:gd name="T24" fmla="*/ 141 w 281"/>
                  <a:gd name="T25" fmla="*/ 246 h 332"/>
                  <a:gd name="T26" fmla="*/ 141 w 281"/>
                  <a:gd name="T27" fmla="*/ 246 h 332"/>
                  <a:gd name="T28" fmla="*/ 210 w 281"/>
                  <a:gd name="T29" fmla="*/ 181 h 332"/>
                  <a:gd name="T30" fmla="*/ 210 w 281"/>
                  <a:gd name="T31" fmla="*/ 104 h 332"/>
                  <a:gd name="T32" fmla="*/ 95 w 281"/>
                  <a:gd name="T33" fmla="*/ 217 h 332"/>
                  <a:gd name="T34" fmla="*/ 281 w 281"/>
                  <a:gd name="T35" fmla="*/ 38 h 332"/>
                  <a:gd name="T36" fmla="*/ 141 w 281"/>
                  <a:gd name="T37" fmla="*/ 0 h 332"/>
                  <a:gd name="T38" fmla="*/ 141 w 281"/>
                  <a:gd name="T39" fmla="*/ 0 h 332"/>
                  <a:gd name="T40" fmla="*/ 141 w 281"/>
                  <a:gd name="T41" fmla="*/ 0 h 332"/>
                  <a:gd name="T42" fmla="*/ 1 w 281"/>
                  <a:gd name="T43" fmla="*/ 38 h 332"/>
                  <a:gd name="T44" fmla="*/ 0 w 281"/>
                  <a:gd name="T45" fmla="*/ 201 h 332"/>
                  <a:gd name="T46" fmla="*/ 141 w 281"/>
                  <a:gd name="T47" fmla="*/ 332 h 332"/>
                  <a:gd name="T48" fmla="*/ 141 w 281"/>
                  <a:gd name="T49" fmla="*/ 332 h 332"/>
                  <a:gd name="T50" fmla="*/ 141 w 281"/>
                  <a:gd name="T51" fmla="*/ 332 h 332"/>
                  <a:gd name="T52" fmla="*/ 141 w 281"/>
                  <a:gd name="T53" fmla="*/ 332 h 332"/>
                  <a:gd name="T54" fmla="*/ 141 w 281"/>
                  <a:gd name="T55" fmla="*/ 332 h 332"/>
                  <a:gd name="T56" fmla="*/ 281 w 281"/>
                  <a:gd name="T57" fmla="*/ 201 h 332"/>
                  <a:gd name="T58" fmla="*/ 281 w 281"/>
                  <a:gd name="T59" fmla="*/ 38 h 332"/>
                  <a:gd name="T60" fmla="*/ 141 w 281"/>
                  <a:gd name="T61" fmla="*/ 289 h 332"/>
                  <a:gd name="T62" fmla="*/ 141 w 281"/>
                  <a:gd name="T63" fmla="*/ 289 h 332"/>
                  <a:gd name="T64" fmla="*/ 141 w 281"/>
                  <a:gd name="T65" fmla="*/ 289 h 332"/>
                  <a:gd name="T66" fmla="*/ 141 w 281"/>
                  <a:gd name="T67" fmla="*/ 289 h 332"/>
                  <a:gd name="T68" fmla="*/ 141 w 281"/>
                  <a:gd name="T69" fmla="*/ 289 h 332"/>
                  <a:gd name="T70" fmla="*/ 36 w 281"/>
                  <a:gd name="T71" fmla="*/ 192 h 332"/>
                  <a:gd name="T72" fmla="*/ 37 w 281"/>
                  <a:gd name="T73" fmla="*/ 62 h 332"/>
                  <a:gd name="T74" fmla="*/ 141 w 281"/>
                  <a:gd name="T75" fmla="*/ 34 h 332"/>
                  <a:gd name="T76" fmla="*/ 141 w 281"/>
                  <a:gd name="T77" fmla="*/ 34 h 332"/>
                  <a:gd name="T78" fmla="*/ 141 w 281"/>
                  <a:gd name="T79" fmla="*/ 34 h 332"/>
                  <a:gd name="T80" fmla="*/ 245 w 281"/>
                  <a:gd name="T81" fmla="*/ 62 h 332"/>
                  <a:gd name="T82" fmla="*/ 245 w 281"/>
                  <a:gd name="T83" fmla="*/ 192 h 332"/>
                  <a:gd name="T84" fmla="*/ 141 w 281"/>
                  <a:gd name="T85" fmla="*/ 289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1" h="332">
                    <a:moveTo>
                      <a:pt x="141" y="71"/>
                    </a:moveTo>
                    <a:cubicBezTo>
                      <a:pt x="141" y="71"/>
                      <a:pt x="141" y="71"/>
                      <a:pt x="141" y="71"/>
                    </a:cubicBezTo>
                    <a:cubicBezTo>
                      <a:pt x="141" y="71"/>
                      <a:pt x="141" y="71"/>
                      <a:pt x="141" y="71"/>
                    </a:cubicBezTo>
                    <a:cubicBezTo>
                      <a:pt x="95" y="73"/>
                      <a:pt x="72" y="90"/>
                      <a:pt x="72" y="90"/>
                    </a:cubicBezTo>
                    <a:cubicBezTo>
                      <a:pt x="72" y="90"/>
                      <a:pt x="71" y="130"/>
                      <a:pt x="71" y="181"/>
                    </a:cubicBezTo>
                    <a:cubicBezTo>
                      <a:pt x="72" y="186"/>
                      <a:pt x="74" y="191"/>
                      <a:pt x="76" y="195"/>
                    </a:cubicBezTo>
                    <a:cubicBezTo>
                      <a:pt x="192" y="81"/>
                      <a:pt x="192" y="81"/>
                      <a:pt x="192" y="81"/>
                    </a:cubicBezTo>
                    <a:cubicBezTo>
                      <a:pt x="181" y="77"/>
                      <a:pt x="163" y="72"/>
                      <a:pt x="141" y="71"/>
                    </a:cubicBezTo>
                    <a:moveTo>
                      <a:pt x="95" y="217"/>
                    </a:moveTo>
                    <a:cubicBezTo>
                      <a:pt x="115" y="234"/>
                      <a:pt x="140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2" y="246"/>
                      <a:pt x="206" y="215"/>
                      <a:pt x="210" y="181"/>
                    </a:cubicBezTo>
                    <a:cubicBezTo>
                      <a:pt x="210" y="148"/>
                      <a:pt x="210" y="120"/>
                      <a:pt x="210" y="104"/>
                    </a:cubicBezTo>
                    <a:lnTo>
                      <a:pt x="95" y="217"/>
                    </a:lnTo>
                    <a:close/>
                    <a:moveTo>
                      <a:pt x="281" y="38"/>
                    </a:moveTo>
                    <a:cubicBezTo>
                      <a:pt x="281" y="38"/>
                      <a:pt x="233" y="4"/>
                      <a:pt x="141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48" y="4"/>
                      <a:pt x="1" y="38"/>
                      <a:pt x="1" y="38"/>
                    </a:cubicBezTo>
                    <a:cubicBezTo>
                      <a:pt x="1" y="38"/>
                      <a:pt x="0" y="97"/>
                      <a:pt x="0" y="201"/>
                    </a:cubicBezTo>
                    <a:cubicBezTo>
                      <a:pt x="9" y="268"/>
                      <a:pt x="139" y="331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3" y="331"/>
                      <a:pt x="272" y="268"/>
                      <a:pt x="281" y="201"/>
                    </a:cubicBezTo>
                    <a:cubicBezTo>
                      <a:pt x="281" y="97"/>
                      <a:pt x="281" y="38"/>
                      <a:pt x="281" y="38"/>
                    </a:cubicBezTo>
                    <a:moveTo>
                      <a:pt x="141" y="289"/>
                    </a:move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39" y="288"/>
                      <a:pt x="43" y="242"/>
                      <a:pt x="36" y="192"/>
                    </a:cubicBezTo>
                    <a:cubicBezTo>
                      <a:pt x="36" y="114"/>
                      <a:pt x="37" y="62"/>
                      <a:pt x="37" y="62"/>
                    </a:cubicBezTo>
                    <a:cubicBezTo>
                      <a:pt x="37" y="62"/>
                      <a:pt x="72" y="37"/>
                      <a:pt x="141" y="34"/>
                    </a:cubicBezTo>
                    <a:cubicBezTo>
                      <a:pt x="141" y="34"/>
                      <a:pt x="141" y="34"/>
                      <a:pt x="141" y="34"/>
                    </a:cubicBezTo>
                    <a:cubicBezTo>
                      <a:pt x="141" y="34"/>
                      <a:pt x="141" y="34"/>
                      <a:pt x="141" y="34"/>
                    </a:cubicBezTo>
                    <a:cubicBezTo>
                      <a:pt x="209" y="37"/>
                      <a:pt x="245" y="62"/>
                      <a:pt x="245" y="62"/>
                    </a:cubicBezTo>
                    <a:cubicBezTo>
                      <a:pt x="245" y="62"/>
                      <a:pt x="245" y="114"/>
                      <a:pt x="245" y="192"/>
                    </a:cubicBezTo>
                    <a:cubicBezTo>
                      <a:pt x="239" y="242"/>
                      <a:pt x="142" y="288"/>
                      <a:pt x="141" y="28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68517" tIns="34258" rIns="68517" bIns="34258" numCol="1" anchor="t" anchorCtr="0" compatLnSpc="1">
                <a:prstTxWarp prst="textNoShape">
                  <a:avLst/>
                </a:prstTxWarp>
              </a:bodyPr>
              <a:lstStyle/>
              <a:p>
                <a:pPr defTabSz="913577">
                  <a:defRPr/>
                </a:pPr>
                <a:endParaRPr lang="en-US" sz="1349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" name="Rectangle 59"/>
            <p:cNvSpPr/>
            <p:nvPr/>
          </p:nvSpPr>
          <p:spPr>
            <a:xfrm>
              <a:off x="5326701" y="4371469"/>
              <a:ext cx="108074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ＭＳ Ｐ明朝" panose="02020600040205080304" pitchFamily="18" charset="-128"/>
                  <a:ea typeface="ＭＳ Ｐ明朝" panose="02020600040205080304" pitchFamily="18" charset="-128"/>
                </a:rPr>
                <a:t>Umbrella DNS</a:t>
              </a:r>
              <a:endPara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明朝" panose="02020600040205080304" pitchFamily="18" charset="-128"/>
                <a:ea typeface="ＭＳ Ｐ明朝" panose="02020600040205080304" pitchFamily="18" charset="-128"/>
              </a:endParaRPr>
            </a:p>
          </p:txBody>
        </p:sp>
      </p:grpSp>
      <p:cxnSp>
        <p:nvCxnSpPr>
          <p:cNvPr id="52" name="直線矢印コネクタ 51"/>
          <p:cNvCxnSpPr>
            <a:endCxn id="50" idx="2"/>
          </p:cNvCxnSpPr>
          <p:nvPr/>
        </p:nvCxnSpPr>
        <p:spPr>
          <a:xfrm flipV="1">
            <a:off x="6100567" y="2801494"/>
            <a:ext cx="969671" cy="147925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図 5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9437" y="5087243"/>
            <a:ext cx="591731" cy="435580"/>
          </a:xfrm>
          <a:prstGeom prst="rect">
            <a:avLst/>
          </a:prstGeom>
        </p:spPr>
      </p:pic>
      <p:cxnSp>
        <p:nvCxnSpPr>
          <p:cNvPr id="59" name="直線コネクタ 58"/>
          <p:cNvCxnSpPr>
            <a:endCxn id="41" idx="0"/>
          </p:cNvCxnSpPr>
          <p:nvPr/>
        </p:nvCxnSpPr>
        <p:spPr>
          <a:xfrm>
            <a:off x="6100567" y="4764949"/>
            <a:ext cx="92888" cy="4586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>
            <a:endCxn id="50" idx="2"/>
          </p:cNvCxnSpPr>
          <p:nvPr/>
        </p:nvCxnSpPr>
        <p:spPr>
          <a:xfrm flipH="1" flipV="1">
            <a:off x="7070238" y="2801494"/>
            <a:ext cx="918289" cy="147925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/>
          <p:nvPr/>
        </p:nvSpPr>
        <p:spPr>
          <a:xfrm>
            <a:off x="5059805" y="6136583"/>
            <a:ext cx="43204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デバイスが参照する</a:t>
            </a:r>
            <a:r>
              <a:rPr lang="en-US" altLang="ja-JP" dirty="0"/>
              <a:t>DNS</a:t>
            </a:r>
            <a:r>
              <a:rPr lang="ja-JP" altLang="en-US" dirty="0"/>
              <a:t>サーバが</a:t>
            </a:r>
            <a:r>
              <a:rPr lang="en-US" altLang="ja-JP" dirty="0"/>
              <a:t>DNS</a:t>
            </a:r>
            <a:r>
              <a:rPr lang="ja-JP" altLang="en-US" dirty="0"/>
              <a:t>トラフィックを</a:t>
            </a:r>
            <a:r>
              <a:rPr lang="en-US" altLang="ja-JP" dirty="0"/>
              <a:t>Umbrella</a:t>
            </a:r>
            <a:r>
              <a:rPr lang="ja-JP" altLang="en-US" dirty="0"/>
              <a:t>にリダイレクトする。</a:t>
            </a:r>
            <a:endParaRPr kumimoji="1" lang="ja-JP" altLang="en-US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6108503" y="1002549"/>
            <a:ext cx="1747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DNS</a:t>
            </a:r>
            <a:r>
              <a:rPr lang="ja-JP" altLang="en-US" sz="2400" dirty="0"/>
              <a:t>サーバ</a:t>
            </a:r>
            <a:endParaRPr lang="en-US" altLang="ja-JP" sz="2400" dirty="0"/>
          </a:p>
        </p:txBody>
      </p:sp>
      <p:pic>
        <p:nvPicPr>
          <p:cNvPr id="65" name="Picture 129" descr="server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9423" y="4157862"/>
            <a:ext cx="457532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図 6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328" y="4004602"/>
            <a:ext cx="474541" cy="478817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195266" y="4790916"/>
            <a:ext cx="1087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/>
              <a:t>ISR 4000</a:t>
            </a:r>
            <a:endParaRPr kumimoji="1" lang="ja-JP" altLang="en-US" sz="1400" b="1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3287310" y="4682152"/>
            <a:ext cx="593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/>
              <a:t>WLC</a:t>
            </a:r>
            <a:endParaRPr kumimoji="1" lang="ja-JP" altLang="en-US" sz="1400" b="1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5030280" y="4844321"/>
            <a:ext cx="1087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/>
              <a:t>DNS</a:t>
            </a:r>
            <a:r>
              <a:rPr kumimoji="1" lang="ja-JP" altLang="en-US" sz="1400" b="1" dirty="0"/>
              <a:t>サーバ</a:t>
            </a:r>
          </a:p>
        </p:txBody>
      </p:sp>
      <p:cxnSp>
        <p:nvCxnSpPr>
          <p:cNvPr id="69" name="直線コネクタ 68"/>
          <p:cNvCxnSpPr>
            <a:stCxn id="34" idx="2"/>
            <a:endCxn id="58" idx="0"/>
          </p:cNvCxnSpPr>
          <p:nvPr/>
        </p:nvCxnSpPr>
        <p:spPr>
          <a:xfrm>
            <a:off x="7829393" y="4579880"/>
            <a:ext cx="205910" cy="507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7932348" y="4439919"/>
            <a:ext cx="1296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1400" b="1"/>
            </a:lvl1pPr>
          </a:lstStyle>
          <a:p>
            <a:r>
              <a:rPr lang="ja-JP" altLang="en-US" dirty="0"/>
              <a:t>仮想</a:t>
            </a:r>
            <a:br>
              <a:rPr lang="en-US" altLang="ja-JP" dirty="0"/>
            </a:br>
            <a:r>
              <a:rPr lang="ja-JP" altLang="en-US" dirty="0"/>
              <a:t>アプライアンス</a:t>
            </a:r>
          </a:p>
        </p:txBody>
      </p:sp>
      <p:pic>
        <p:nvPicPr>
          <p:cNvPr id="64" name="図 6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958" y="4051864"/>
            <a:ext cx="474541" cy="478817"/>
          </a:xfrm>
          <a:prstGeom prst="rect">
            <a:avLst/>
          </a:prstGeom>
        </p:spPr>
      </p:pic>
      <p:sp>
        <p:nvSpPr>
          <p:cNvPr id="70" name="正方形/長方形 69"/>
          <p:cNvSpPr/>
          <p:nvPr/>
        </p:nvSpPr>
        <p:spPr>
          <a:xfrm>
            <a:off x="7313546" y="4221088"/>
            <a:ext cx="2075256" cy="74205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矢印: 下 70"/>
          <p:cNvSpPr/>
          <p:nvPr/>
        </p:nvSpPr>
        <p:spPr>
          <a:xfrm rot="10800000">
            <a:off x="8564639" y="3399852"/>
            <a:ext cx="720080" cy="64807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8099444" y="2606702"/>
            <a:ext cx="171750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rgbClr val="FF0000"/>
                </a:solidFill>
              </a:rPr>
              <a:t>本セミナー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2400" dirty="0">
                <a:solidFill>
                  <a:srgbClr val="FF0000"/>
                </a:solidFill>
              </a:rPr>
              <a:t>対象外</a:t>
            </a:r>
          </a:p>
        </p:txBody>
      </p:sp>
    </p:spTree>
    <p:extLst>
      <p:ext uri="{BB962C8B-B14F-4D97-AF65-F5344CB8AC3E}">
        <p14:creationId xmlns:p14="http://schemas.microsoft.com/office/powerpoint/2010/main" val="341369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1" grpId="0" animBg="1"/>
      <p:bldP spid="70" grpId="0" animBg="1"/>
      <p:bldP spid="71" grpId="0" animBg="1"/>
      <p:bldP spid="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/>
              <a:t>Umbrella </a:t>
            </a:r>
            <a:r>
              <a:rPr lang="ja-JP" altLang="en-US" dirty="0"/>
              <a:t>デバイス 展開の詳細</a:t>
            </a:r>
            <a:endParaRPr kumimoji="1" lang="ja-JP" altLang="en-US" dirty="0"/>
          </a:p>
        </p:txBody>
      </p:sp>
      <p:sp>
        <p:nvSpPr>
          <p:cNvPr id="5" name="テキスト プレースホルダー 2"/>
          <p:cNvSpPr txBox="1">
            <a:spLocks/>
          </p:cNvSpPr>
          <p:nvPr/>
        </p:nvSpPr>
        <p:spPr>
          <a:xfrm>
            <a:off x="755810" y="1556792"/>
            <a:ext cx="8517669" cy="1752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sz="2000" kern="1200" baseline="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800" dirty="0"/>
              <a:t>Umbrella </a:t>
            </a:r>
            <a:r>
              <a:rPr lang="ja-JP" altLang="en-US" sz="4800" dirty="0"/>
              <a:t>デバイス 展開</a:t>
            </a:r>
          </a:p>
        </p:txBody>
      </p:sp>
    </p:spTree>
    <p:extLst>
      <p:ext uri="{BB962C8B-B14F-4D97-AF65-F5344CB8AC3E}">
        <p14:creationId xmlns:p14="http://schemas.microsoft.com/office/powerpoint/2010/main" val="606207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Umbrella </a:t>
            </a:r>
            <a:r>
              <a:rPr kumimoji="1" lang="ja-JP" altLang="en-US" dirty="0"/>
              <a:t>接続用 クライアントの概要</a:t>
            </a:r>
          </a:p>
        </p:txBody>
      </p:sp>
      <p:cxnSp>
        <p:nvCxnSpPr>
          <p:cNvPr id="20" name="Elbow Connector 17"/>
          <p:cNvCxnSpPr>
            <a:stCxn id="22" idx="0"/>
            <a:endCxn id="50" idx="0"/>
          </p:cNvCxnSpPr>
          <p:nvPr/>
        </p:nvCxnSpPr>
        <p:spPr>
          <a:xfrm rot="5400000" flipH="1" flipV="1">
            <a:off x="2255129" y="3526155"/>
            <a:ext cx="91956" cy="817490"/>
          </a:xfrm>
          <a:prstGeom prst="bentConnector3">
            <a:avLst>
              <a:gd name="adj1" fmla="val 34859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38"/>
          <p:cNvSpPr txBox="1"/>
          <p:nvPr/>
        </p:nvSpPr>
        <p:spPr>
          <a:xfrm>
            <a:off x="200472" y="3543022"/>
            <a:ext cx="1707415" cy="472014"/>
          </a:xfrm>
          <a:prstGeom prst="rect">
            <a:avLst/>
          </a:prstGeom>
        </p:spPr>
        <p:txBody>
          <a:bodyPr wrap="square" lIns="36000" tIns="36000" rIns="36000" bIns="36000" rtlCol="0" anchor="ctr" anchorCtr="0">
            <a:spAutoFit/>
          </a:bodyPr>
          <a:lstStyle>
            <a:defPPr>
              <a:defRPr lang="ja-JP"/>
            </a:defPPr>
            <a:lvl1pPr algn="ctr" defTabSz="913577">
              <a:lnSpc>
                <a:spcPct val="90000"/>
              </a:lnSpc>
              <a:defRPr sz="1400" kern="0">
                <a:ea typeface="Arial" charset="0"/>
                <a:cs typeface="Arial" charset="0"/>
              </a:defRPr>
            </a:lvl1pPr>
          </a:lstStyle>
          <a:p>
            <a:r>
              <a:rPr lang="ja-JP" altLang="en-US" b="1" dirty="0"/>
              <a:t>②</a:t>
            </a:r>
            <a:r>
              <a:rPr lang="en-US" altLang="ja-JP" b="1" dirty="0"/>
              <a:t>DNS</a:t>
            </a:r>
            <a:r>
              <a:rPr lang="ja-JP" altLang="en-US" b="1" dirty="0"/>
              <a:t>クエリを</a:t>
            </a:r>
            <a:endParaRPr lang="en-US" altLang="ja-JP" b="1" dirty="0"/>
          </a:p>
          <a:p>
            <a:r>
              <a:rPr lang="ja-JP" altLang="en-US" b="1" dirty="0"/>
              <a:t>　 インターセプト</a:t>
            </a:r>
            <a:endParaRPr lang="en-US" b="1" dirty="0"/>
          </a:p>
        </p:txBody>
      </p:sp>
      <p:grpSp>
        <p:nvGrpSpPr>
          <p:cNvPr id="6" name="Group 256"/>
          <p:cNvGrpSpPr/>
          <p:nvPr/>
        </p:nvGrpSpPr>
        <p:grpSpPr>
          <a:xfrm>
            <a:off x="1369503" y="4313689"/>
            <a:ext cx="1041509" cy="744134"/>
            <a:chOff x="5346394" y="3667196"/>
            <a:chExt cx="401331" cy="297585"/>
          </a:xfrm>
        </p:grpSpPr>
        <p:sp>
          <p:nvSpPr>
            <p:cNvPr id="7" name="Freeform 11"/>
            <p:cNvSpPr>
              <a:spLocks noChangeArrowheads="1"/>
            </p:cNvSpPr>
            <p:nvPr/>
          </p:nvSpPr>
          <p:spPr bwMode="auto">
            <a:xfrm>
              <a:off x="5364139" y="3667196"/>
              <a:ext cx="367205" cy="244348"/>
            </a:xfrm>
            <a:custGeom>
              <a:avLst/>
              <a:gdLst>
                <a:gd name="T0" fmla="*/ 0 w 1185"/>
                <a:gd name="T1" fmla="*/ 790 h 791"/>
                <a:gd name="T2" fmla="*/ 0 w 1185"/>
                <a:gd name="T3" fmla="*/ 85 h 791"/>
                <a:gd name="T4" fmla="*/ 84 w 1185"/>
                <a:gd name="T5" fmla="*/ 0 h 791"/>
                <a:gd name="T6" fmla="*/ 1099 w 1185"/>
                <a:gd name="T7" fmla="*/ 0 h 791"/>
                <a:gd name="T8" fmla="*/ 1184 w 1185"/>
                <a:gd name="T9" fmla="*/ 85 h 791"/>
                <a:gd name="T10" fmla="*/ 1184 w 1185"/>
                <a:gd name="T11" fmla="*/ 79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5" h="791">
                  <a:moveTo>
                    <a:pt x="0" y="790"/>
                  </a:moveTo>
                  <a:lnTo>
                    <a:pt x="0" y="85"/>
                  </a:lnTo>
                  <a:cubicBezTo>
                    <a:pt x="0" y="37"/>
                    <a:pt x="36" y="0"/>
                    <a:pt x="84" y="0"/>
                  </a:cubicBezTo>
                  <a:lnTo>
                    <a:pt x="1099" y="0"/>
                  </a:lnTo>
                  <a:cubicBezTo>
                    <a:pt x="1147" y="0"/>
                    <a:pt x="1184" y="37"/>
                    <a:pt x="1184" y="85"/>
                  </a:cubicBezTo>
                  <a:lnTo>
                    <a:pt x="1184" y="790"/>
                  </a:lnTo>
                </a:path>
              </a:pathLst>
            </a:custGeom>
            <a:noFill/>
            <a:ln w="12700" cap="rnd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  <p:sp>
          <p:nvSpPr>
            <p:cNvPr id="8" name="Freeform 12"/>
            <p:cNvSpPr>
              <a:spLocks noChangeArrowheads="1"/>
            </p:cNvSpPr>
            <p:nvPr/>
          </p:nvSpPr>
          <p:spPr bwMode="auto">
            <a:xfrm>
              <a:off x="5346394" y="3911544"/>
              <a:ext cx="401331" cy="53237"/>
            </a:xfrm>
            <a:custGeom>
              <a:avLst/>
              <a:gdLst>
                <a:gd name="T0" fmla="*/ 789 w 1298"/>
                <a:gd name="T1" fmla="*/ 0 h 170"/>
                <a:gd name="T2" fmla="*/ 789 w 1298"/>
                <a:gd name="T3" fmla="*/ 57 h 170"/>
                <a:gd name="T4" fmla="*/ 508 w 1298"/>
                <a:gd name="T5" fmla="*/ 57 h 170"/>
                <a:gd name="T6" fmla="*/ 508 w 1298"/>
                <a:gd name="T7" fmla="*/ 0 h 170"/>
                <a:gd name="T8" fmla="*/ 0 w 1298"/>
                <a:gd name="T9" fmla="*/ 0 h 170"/>
                <a:gd name="T10" fmla="*/ 0 w 1298"/>
                <a:gd name="T11" fmla="*/ 113 h 170"/>
                <a:gd name="T12" fmla="*/ 57 w 1298"/>
                <a:gd name="T13" fmla="*/ 169 h 170"/>
                <a:gd name="T14" fmla="*/ 1241 w 1298"/>
                <a:gd name="T15" fmla="*/ 169 h 170"/>
                <a:gd name="T16" fmla="*/ 1297 w 1298"/>
                <a:gd name="T17" fmla="*/ 113 h 170"/>
                <a:gd name="T18" fmla="*/ 1297 w 1298"/>
                <a:gd name="T19" fmla="*/ 0 h 170"/>
                <a:gd name="T20" fmla="*/ 789 w 1298"/>
                <a:gd name="T21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8" h="170">
                  <a:moveTo>
                    <a:pt x="789" y="0"/>
                  </a:moveTo>
                  <a:lnTo>
                    <a:pt x="789" y="57"/>
                  </a:lnTo>
                  <a:lnTo>
                    <a:pt x="508" y="57"/>
                  </a:lnTo>
                  <a:lnTo>
                    <a:pt x="508" y="0"/>
                  </a:lnTo>
                  <a:lnTo>
                    <a:pt x="0" y="0"/>
                  </a:lnTo>
                  <a:lnTo>
                    <a:pt x="0" y="113"/>
                  </a:lnTo>
                  <a:cubicBezTo>
                    <a:pt x="0" y="144"/>
                    <a:pt x="26" y="169"/>
                    <a:pt x="57" y="169"/>
                  </a:cubicBezTo>
                  <a:lnTo>
                    <a:pt x="1241" y="169"/>
                  </a:lnTo>
                  <a:cubicBezTo>
                    <a:pt x="1272" y="169"/>
                    <a:pt x="1297" y="144"/>
                    <a:pt x="1297" y="113"/>
                  </a:cubicBezTo>
                  <a:lnTo>
                    <a:pt x="1297" y="0"/>
                  </a:lnTo>
                  <a:lnTo>
                    <a:pt x="789" y="0"/>
                  </a:lnTo>
                </a:path>
              </a:pathLst>
            </a:custGeom>
            <a:noFill/>
            <a:ln w="12700" cap="rnd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</p:grpSp>
      <p:pic>
        <p:nvPicPr>
          <p:cNvPr id="18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981" y="4015036"/>
            <a:ext cx="362929" cy="367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21" name="Group 131"/>
          <p:cNvGrpSpPr/>
          <p:nvPr/>
        </p:nvGrpSpPr>
        <p:grpSpPr>
          <a:xfrm>
            <a:off x="1671490" y="3977933"/>
            <a:ext cx="441744" cy="444690"/>
            <a:chOff x="594930" y="2035957"/>
            <a:chExt cx="234000" cy="235560"/>
          </a:xfrm>
        </p:grpSpPr>
        <p:sp>
          <p:nvSpPr>
            <p:cNvPr id="22" name="Oval 132"/>
            <p:cNvSpPr/>
            <p:nvPr/>
          </p:nvSpPr>
          <p:spPr>
            <a:xfrm>
              <a:off x="594930" y="2037517"/>
              <a:ext cx="234000" cy="2340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12700" cap="rnd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TextBox 133"/>
            <p:cNvSpPr txBox="1"/>
            <p:nvPr/>
          </p:nvSpPr>
          <p:spPr>
            <a:xfrm>
              <a:off x="638675" y="2035957"/>
              <a:ext cx="137726" cy="184953"/>
            </a:xfrm>
            <a:prstGeom prst="rect">
              <a:avLst/>
            </a:prstGeom>
          </p:spPr>
          <p:txBody>
            <a:bodyPr wrap="square" rtlCol="0" anchor="t">
              <a:noAutofit/>
            </a:bodyPr>
            <a:lstStyle/>
            <a:p>
              <a:pPr algn="ctr" defTabSz="913577">
                <a:lnSpc>
                  <a:spcPct val="90000"/>
                </a:lnSpc>
                <a:defRPr/>
              </a:pPr>
              <a:r>
                <a:rPr lang="ja-JP" altLang="en-US" sz="1200" b="1" kern="0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！</a:t>
              </a:r>
              <a:endParaRPr lang="en-US" sz="1200" b="1" kern="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</p:grpSp>
      <p:cxnSp>
        <p:nvCxnSpPr>
          <p:cNvPr id="25" name="Straight Arrow Connector 139"/>
          <p:cNvCxnSpPr/>
          <p:nvPr/>
        </p:nvCxnSpPr>
        <p:spPr>
          <a:xfrm flipV="1">
            <a:off x="1881813" y="4393436"/>
            <a:ext cx="2945" cy="47572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40"/>
          <p:cNvSpPr txBox="1"/>
          <p:nvPr/>
        </p:nvSpPr>
        <p:spPr>
          <a:xfrm>
            <a:off x="585669" y="4471737"/>
            <a:ext cx="1326050" cy="266602"/>
          </a:xfrm>
          <a:prstGeom prst="rect">
            <a:avLst/>
          </a:prstGeom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 defTabSz="913577">
              <a:lnSpc>
                <a:spcPct val="90000"/>
              </a:lnSpc>
              <a:defRPr/>
            </a:pPr>
            <a:r>
              <a:rPr lang="ja-JP" altLang="en-US" sz="1400" b="1" kern="0" dirty="0">
                <a:ea typeface="Arial" charset="0"/>
                <a:cs typeface="Arial" charset="0"/>
              </a:rPr>
              <a:t>① </a:t>
            </a:r>
            <a:r>
              <a:rPr lang="en-US" altLang="ja-JP" sz="1400" b="1" kern="0" dirty="0">
                <a:ea typeface="Arial" charset="0"/>
                <a:cs typeface="Arial" charset="0"/>
              </a:rPr>
              <a:t>DNS</a:t>
            </a:r>
            <a:r>
              <a:rPr lang="ja-JP" altLang="en-US" sz="1400" b="1" kern="0" dirty="0">
                <a:ea typeface="Arial" charset="0"/>
                <a:cs typeface="Arial" charset="0"/>
              </a:rPr>
              <a:t>クエリ</a:t>
            </a:r>
            <a:endParaRPr lang="en-US" sz="1400" b="1" kern="0" dirty="0">
              <a:ea typeface="Arial" charset="0"/>
              <a:cs typeface="Arial" charset="0"/>
            </a:endParaRPr>
          </a:p>
        </p:txBody>
      </p:sp>
      <p:cxnSp>
        <p:nvCxnSpPr>
          <p:cNvPr id="27" name="Elbow Connector 142"/>
          <p:cNvCxnSpPr>
            <a:stCxn id="50" idx="3"/>
            <a:endCxn id="58" idx="4"/>
          </p:cNvCxnSpPr>
          <p:nvPr/>
        </p:nvCxnSpPr>
        <p:spPr>
          <a:xfrm flipH="1" flipV="1">
            <a:off x="1957627" y="2545976"/>
            <a:ext cx="1220330" cy="1653045"/>
          </a:xfrm>
          <a:prstGeom prst="bentConnector4">
            <a:avLst>
              <a:gd name="adj1" fmla="val -18733"/>
              <a:gd name="adj2" fmla="val 5938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50"/>
          <p:cNvSpPr txBox="1"/>
          <p:nvPr/>
        </p:nvSpPr>
        <p:spPr>
          <a:xfrm>
            <a:off x="1940924" y="2626224"/>
            <a:ext cx="2276305" cy="460502"/>
          </a:xfrm>
          <a:prstGeom prst="rect">
            <a:avLst/>
          </a:prstGeom>
        </p:spPr>
        <p:txBody>
          <a:bodyPr wrap="square" lIns="36000" tIns="36000" rIns="36000" bIns="36000" rtlCol="0" anchor="ctr" anchorCtr="0">
            <a:spAutoFit/>
          </a:bodyPr>
          <a:lstStyle>
            <a:defPPr>
              <a:defRPr lang="ja-JP"/>
            </a:defPPr>
            <a:lvl1pPr algn="ctr" defTabSz="913577">
              <a:lnSpc>
                <a:spcPct val="90000"/>
              </a:lnSpc>
              <a:defRPr sz="1400" kern="0">
                <a:ea typeface="Arial" charset="0"/>
                <a:cs typeface="Arial" charset="0"/>
              </a:defRPr>
            </a:lvl1pPr>
          </a:lstStyle>
          <a:p>
            <a:r>
              <a:rPr lang="ja-JP" altLang="en-US" b="1" dirty="0"/>
              <a:t>③強制的に</a:t>
            </a:r>
            <a:r>
              <a:rPr lang="en-US" altLang="ja-JP" b="1" dirty="0"/>
              <a:t>Umbrella</a:t>
            </a:r>
            <a:r>
              <a:rPr lang="ja-JP" altLang="en-US" b="1" dirty="0"/>
              <a:t>を</a:t>
            </a:r>
            <a:br>
              <a:rPr lang="en-US" altLang="ja-JP" b="1" dirty="0"/>
            </a:br>
            <a:r>
              <a:rPr lang="ja-JP" altLang="en-US" b="1" dirty="0"/>
              <a:t>利用して</a:t>
            </a:r>
            <a:r>
              <a:rPr lang="en-US" altLang="ja-JP" b="1" dirty="0"/>
              <a:t>DNS</a:t>
            </a:r>
            <a:r>
              <a:rPr lang="ja-JP" altLang="en-US" b="1" dirty="0"/>
              <a:t>解決</a:t>
            </a:r>
            <a:endParaRPr lang="en-US" b="1" dirty="0"/>
          </a:p>
        </p:txBody>
      </p:sp>
      <p:sp>
        <p:nvSpPr>
          <p:cNvPr id="31" name="TextBox 125"/>
          <p:cNvSpPr txBox="1"/>
          <p:nvPr/>
        </p:nvSpPr>
        <p:spPr>
          <a:xfrm>
            <a:off x="3249747" y="1157382"/>
            <a:ext cx="1651608" cy="262108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pPr defTabSz="913577">
              <a:lnSpc>
                <a:spcPct val="90000"/>
              </a:lnSpc>
              <a:defRPr/>
            </a:pPr>
            <a:r>
              <a:rPr lang="ja-JP" altLang="en-US" sz="1000" kern="0" dirty="0">
                <a:solidFill>
                  <a:schemeClr val="bg1"/>
                </a:solidFill>
                <a:ea typeface="Arial" charset="0"/>
                <a:cs typeface="Arial" charset="0"/>
              </a:rPr>
              <a:t>社外でも防御が有効</a:t>
            </a:r>
            <a:endParaRPr lang="en-US" sz="1000" kern="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2650" y="4015036"/>
            <a:ext cx="353299" cy="356483"/>
          </a:xfrm>
          <a:prstGeom prst="rect">
            <a:avLst/>
          </a:prstGeom>
        </p:spPr>
      </p:pic>
      <p:sp>
        <p:nvSpPr>
          <p:cNvPr id="50" name="正方形/長方形 49"/>
          <p:cNvSpPr/>
          <p:nvPr/>
        </p:nvSpPr>
        <p:spPr>
          <a:xfrm>
            <a:off x="2241747" y="3888922"/>
            <a:ext cx="936210" cy="6201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3" name="グループ化 52"/>
          <p:cNvGrpSpPr/>
          <p:nvPr/>
        </p:nvGrpSpPr>
        <p:grpSpPr>
          <a:xfrm>
            <a:off x="1345725" y="1339242"/>
            <a:ext cx="1223817" cy="1223047"/>
            <a:chOff x="5241032" y="3576120"/>
            <a:chExt cx="1223817" cy="1223047"/>
          </a:xfrm>
        </p:grpSpPr>
        <p:grpSp>
          <p:nvGrpSpPr>
            <p:cNvPr id="54" name="Group 33"/>
            <p:cNvGrpSpPr>
              <a:grpSpLocks noChangeAspect="1"/>
            </p:cNvGrpSpPr>
            <p:nvPr/>
          </p:nvGrpSpPr>
          <p:grpSpPr>
            <a:xfrm>
              <a:off x="5241032" y="3576120"/>
              <a:ext cx="1223817" cy="1223047"/>
              <a:chOff x="3627623" y="572033"/>
              <a:chExt cx="1428767" cy="1427868"/>
            </a:xfrm>
          </p:grpSpPr>
          <p:sp>
            <p:nvSpPr>
              <p:cNvPr id="56" name="Oval 34"/>
              <p:cNvSpPr/>
              <p:nvPr/>
            </p:nvSpPr>
            <p:spPr bwMode="auto">
              <a:xfrm>
                <a:off x="3647753" y="591079"/>
                <a:ext cx="1388492" cy="1389777"/>
              </a:xfrm>
              <a:prstGeom prst="ellipse">
                <a:avLst/>
              </a:prstGeom>
              <a:solidFill>
                <a:srgbClr val="5E81D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17" tIns="34258" rIns="68517" bIns="3425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1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349" kern="0" dirty="0" err="1">
                  <a:solidFill>
                    <a:sysClr val="windowText" lastClr="000000"/>
                  </a:solidFill>
                  <a:ea typeface="新細明體" charset="0"/>
                  <a:cs typeface="新細明體" charset="0"/>
                </a:endParaRPr>
              </a:p>
            </p:txBody>
          </p:sp>
          <p:grpSp>
            <p:nvGrpSpPr>
              <p:cNvPr id="57" name="Group 4"/>
              <p:cNvGrpSpPr>
                <a:grpSpLocks noChangeAspect="1"/>
              </p:cNvGrpSpPr>
              <p:nvPr/>
            </p:nvGrpSpPr>
            <p:grpSpPr bwMode="auto">
              <a:xfrm>
                <a:off x="3627623" y="572033"/>
                <a:ext cx="1428767" cy="1427868"/>
                <a:chOff x="3231" y="2150"/>
                <a:chExt cx="644" cy="643"/>
              </a:xfrm>
            </p:grpSpPr>
            <p:sp>
              <p:nvSpPr>
                <p:cNvPr id="60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231" y="2150"/>
                  <a:ext cx="643" cy="6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17" tIns="34258" rIns="68517" bIns="342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577">
                    <a:defRPr/>
                  </a:pPr>
                  <a:endParaRPr lang="en-US" sz="1349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Freeform 6"/>
                <p:cNvSpPr>
                  <a:spLocks noEditPoints="1"/>
                </p:cNvSpPr>
                <p:nvPr/>
              </p:nvSpPr>
              <p:spPr bwMode="auto">
                <a:xfrm>
                  <a:off x="3311" y="2155"/>
                  <a:ext cx="564" cy="594"/>
                </a:xfrm>
                <a:custGeom>
                  <a:avLst/>
                  <a:gdLst>
                    <a:gd name="T0" fmla="*/ 46 w 545"/>
                    <a:gd name="T1" fmla="*/ 502 h 573"/>
                    <a:gd name="T2" fmla="*/ 23 w 545"/>
                    <a:gd name="T3" fmla="*/ 381 h 573"/>
                    <a:gd name="T4" fmla="*/ 30 w 545"/>
                    <a:gd name="T5" fmla="*/ 318 h 573"/>
                    <a:gd name="T6" fmla="*/ 1 w 545"/>
                    <a:gd name="T7" fmla="*/ 215 h 573"/>
                    <a:gd name="T8" fmla="*/ 4 w 545"/>
                    <a:gd name="T9" fmla="*/ 187 h 573"/>
                    <a:gd name="T10" fmla="*/ 137 w 545"/>
                    <a:gd name="T11" fmla="*/ 51 h 573"/>
                    <a:gd name="T12" fmla="*/ 218 w 545"/>
                    <a:gd name="T13" fmla="*/ 13 h 573"/>
                    <a:gd name="T14" fmla="*/ 212 w 545"/>
                    <a:gd name="T15" fmla="*/ 81 h 573"/>
                    <a:gd name="T16" fmla="*/ 217 w 545"/>
                    <a:gd name="T17" fmla="*/ 92 h 573"/>
                    <a:gd name="T18" fmla="*/ 179 w 545"/>
                    <a:gd name="T19" fmla="*/ 145 h 573"/>
                    <a:gd name="T20" fmla="*/ 236 w 545"/>
                    <a:gd name="T21" fmla="*/ 145 h 573"/>
                    <a:gd name="T22" fmla="*/ 188 w 545"/>
                    <a:gd name="T23" fmla="*/ 180 h 573"/>
                    <a:gd name="T24" fmla="*/ 165 w 545"/>
                    <a:gd name="T25" fmla="*/ 203 h 573"/>
                    <a:gd name="T26" fmla="*/ 136 w 545"/>
                    <a:gd name="T27" fmla="*/ 208 h 573"/>
                    <a:gd name="T28" fmla="*/ 74 w 545"/>
                    <a:gd name="T29" fmla="*/ 216 h 573"/>
                    <a:gd name="T30" fmla="*/ 38 w 545"/>
                    <a:gd name="T31" fmla="*/ 251 h 573"/>
                    <a:gd name="T32" fmla="*/ 40 w 545"/>
                    <a:gd name="T33" fmla="*/ 305 h 573"/>
                    <a:gd name="T34" fmla="*/ 88 w 545"/>
                    <a:gd name="T35" fmla="*/ 347 h 573"/>
                    <a:gd name="T36" fmla="*/ 157 w 545"/>
                    <a:gd name="T37" fmla="*/ 418 h 573"/>
                    <a:gd name="T38" fmla="*/ 214 w 545"/>
                    <a:gd name="T39" fmla="*/ 476 h 573"/>
                    <a:gd name="T40" fmla="*/ 162 w 545"/>
                    <a:gd name="T41" fmla="*/ 541 h 573"/>
                    <a:gd name="T42" fmla="*/ 98 w 545"/>
                    <a:gd name="T43" fmla="*/ 552 h 573"/>
                    <a:gd name="T44" fmla="*/ 418 w 545"/>
                    <a:gd name="T45" fmla="*/ 543 h 573"/>
                    <a:gd name="T46" fmla="*/ 388 w 545"/>
                    <a:gd name="T47" fmla="*/ 459 h 573"/>
                    <a:gd name="T48" fmla="*/ 402 w 545"/>
                    <a:gd name="T49" fmla="*/ 307 h 573"/>
                    <a:gd name="T50" fmla="*/ 509 w 545"/>
                    <a:gd name="T51" fmla="*/ 290 h 573"/>
                    <a:gd name="T52" fmla="*/ 494 w 545"/>
                    <a:gd name="T53" fmla="*/ 207 h 573"/>
                    <a:gd name="T54" fmla="*/ 483 w 545"/>
                    <a:gd name="T55" fmla="*/ 266 h 573"/>
                    <a:gd name="T56" fmla="*/ 454 w 545"/>
                    <a:gd name="T57" fmla="*/ 255 h 573"/>
                    <a:gd name="T58" fmla="*/ 391 w 545"/>
                    <a:gd name="T59" fmla="*/ 280 h 573"/>
                    <a:gd name="T60" fmla="*/ 422 w 545"/>
                    <a:gd name="T61" fmla="*/ 184 h 573"/>
                    <a:gd name="T62" fmla="*/ 431 w 545"/>
                    <a:gd name="T63" fmla="*/ 157 h 573"/>
                    <a:gd name="T64" fmla="*/ 401 w 545"/>
                    <a:gd name="T65" fmla="*/ 138 h 573"/>
                    <a:gd name="T66" fmla="*/ 415 w 545"/>
                    <a:gd name="T67" fmla="*/ 89 h 573"/>
                    <a:gd name="T68" fmla="*/ 367 w 545"/>
                    <a:gd name="T69" fmla="*/ 40 h 573"/>
                    <a:gd name="T70" fmla="*/ 244 w 545"/>
                    <a:gd name="T71" fmla="*/ 9 h 573"/>
                    <a:gd name="T72" fmla="*/ 253 w 545"/>
                    <a:gd name="T73" fmla="*/ 0 h 573"/>
                    <a:gd name="T74" fmla="*/ 534 w 545"/>
                    <a:gd name="T75" fmla="*/ 315 h 573"/>
                    <a:gd name="T76" fmla="*/ 358 w 545"/>
                    <a:gd name="T77" fmla="*/ 48 h 573"/>
                    <a:gd name="T78" fmla="*/ 396 w 545"/>
                    <a:gd name="T79" fmla="*/ 199 h 573"/>
                    <a:gd name="T80" fmla="*/ 394 w 545"/>
                    <a:gd name="T81" fmla="*/ 184 h 573"/>
                    <a:gd name="T82" fmla="*/ 433 w 545"/>
                    <a:gd name="T83" fmla="*/ 274 h 573"/>
                    <a:gd name="T84" fmla="*/ 363 w 545"/>
                    <a:gd name="T85" fmla="*/ 81 h 573"/>
                    <a:gd name="T86" fmla="*/ 357 w 545"/>
                    <a:gd name="T87" fmla="*/ 153 h 573"/>
                    <a:gd name="T88" fmla="*/ 246 w 545"/>
                    <a:gd name="T89" fmla="*/ 59 h 573"/>
                    <a:gd name="T90" fmla="*/ 246 w 545"/>
                    <a:gd name="T91" fmla="*/ 63 h 573"/>
                    <a:gd name="T92" fmla="*/ 227 w 545"/>
                    <a:gd name="T93" fmla="*/ 51 h 573"/>
                    <a:gd name="T94" fmla="*/ 236 w 545"/>
                    <a:gd name="T95" fmla="*/ 66 h 573"/>
                    <a:gd name="T96" fmla="*/ 276 w 545"/>
                    <a:gd name="T97" fmla="*/ 70 h 573"/>
                    <a:gd name="T98" fmla="*/ 285 w 545"/>
                    <a:gd name="T99" fmla="*/ 88 h 573"/>
                    <a:gd name="T100" fmla="*/ 326 w 545"/>
                    <a:gd name="T101" fmla="*/ 134 h 573"/>
                    <a:gd name="T102" fmla="*/ 320 w 545"/>
                    <a:gd name="T103" fmla="*/ 73 h 573"/>
                    <a:gd name="T104" fmla="*/ 224 w 545"/>
                    <a:gd name="T105" fmla="*/ 53 h 573"/>
                    <a:gd name="T106" fmla="*/ 241 w 545"/>
                    <a:gd name="T107" fmla="*/ 100 h 573"/>
                    <a:gd name="T108" fmla="*/ 230 w 545"/>
                    <a:gd name="T109" fmla="*/ 116 h 573"/>
                    <a:gd name="T110" fmla="*/ 260 w 545"/>
                    <a:gd name="T111" fmla="*/ 102 h 573"/>
                    <a:gd name="T112" fmla="*/ 206 w 545"/>
                    <a:gd name="T113" fmla="*/ 100 h 573"/>
                    <a:gd name="T114" fmla="*/ 200 w 545"/>
                    <a:gd name="T115" fmla="*/ 195 h 573"/>
                    <a:gd name="T116" fmla="*/ 87 w 545"/>
                    <a:gd name="T117" fmla="*/ 304 h 573"/>
                    <a:gd name="T118" fmla="*/ 73 w 545"/>
                    <a:gd name="T119" fmla="*/ 296 h 573"/>
                    <a:gd name="T120" fmla="*/ 74 w 545"/>
                    <a:gd name="T121" fmla="*/ 265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45" h="573">
                      <a:moveTo>
                        <a:pt x="371" y="41"/>
                      </a:moveTo>
                      <a:cubicBezTo>
                        <a:pt x="370" y="41"/>
                        <a:pt x="370" y="40"/>
                        <a:pt x="369" y="40"/>
                      </a:cubicBezTo>
                      <a:lnTo>
                        <a:pt x="371" y="41"/>
                      </a:lnTo>
                      <a:close/>
                      <a:moveTo>
                        <a:pt x="233" y="62"/>
                      </a:moveTo>
                      <a:cubicBezTo>
                        <a:pt x="235" y="61"/>
                        <a:pt x="237" y="61"/>
                        <a:pt x="237" y="61"/>
                      </a:cubicBezTo>
                      <a:cubicBezTo>
                        <a:pt x="236" y="60"/>
                        <a:pt x="235" y="59"/>
                        <a:pt x="234" y="60"/>
                      </a:cubicBezTo>
                      <a:cubicBezTo>
                        <a:pt x="234" y="61"/>
                        <a:pt x="233" y="62"/>
                        <a:pt x="233" y="62"/>
                      </a:cubicBezTo>
                      <a:moveTo>
                        <a:pt x="72" y="565"/>
                      </a:moveTo>
                      <a:cubicBezTo>
                        <a:pt x="70" y="564"/>
                        <a:pt x="70" y="564"/>
                        <a:pt x="70" y="564"/>
                      </a:cubicBezTo>
                      <a:cubicBezTo>
                        <a:pt x="70" y="564"/>
                        <a:pt x="68" y="562"/>
                        <a:pt x="66" y="562"/>
                      </a:cubicBezTo>
                      <a:cubicBezTo>
                        <a:pt x="65" y="561"/>
                        <a:pt x="64" y="560"/>
                        <a:pt x="63" y="558"/>
                      </a:cubicBezTo>
                      <a:cubicBezTo>
                        <a:pt x="61" y="557"/>
                        <a:pt x="60" y="557"/>
                        <a:pt x="59" y="556"/>
                      </a:cubicBezTo>
                      <a:cubicBezTo>
                        <a:pt x="58" y="556"/>
                        <a:pt x="56" y="554"/>
                        <a:pt x="55" y="552"/>
                      </a:cubicBezTo>
                      <a:cubicBezTo>
                        <a:pt x="54" y="549"/>
                        <a:pt x="54" y="550"/>
                        <a:pt x="52" y="548"/>
                      </a:cubicBezTo>
                      <a:cubicBezTo>
                        <a:pt x="51" y="546"/>
                        <a:pt x="50" y="544"/>
                        <a:pt x="50" y="540"/>
                      </a:cubicBezTo>
                      <a:cubicBezTo>
                        <a:pt x="47" y="539"/>
                        <a:pt x="45" y="537"/>
                        <a:pt x="45" y="536"/>
                      </a:cubicBezTo>
                      <a:cubicBezTo>
                        <a:pt x="45" y="536"/>
                        <a:pt x="43" y="533"/>
                        <a:pt x="43" y="532"/>
                      </a:cubicBezTo>
                      <a:cubicBezTo>
                        <a:pt x="43" y="530"/>
                        <a:pt x="43" y="529"/>
                        <a:pt x="41" y="527"/>
                      </a:cubicBezTo>
                      <a:cubicBezTo>
                        <a:pt x="42" y="526"/>
                        <a:pt x="44" y="523"/>
                        <a:pt x="46" y="521"/>
                      </a:cubicBezTo>
                      <a:cubicBezTo>
                        <a:pt x="46" y="521"/>
                        <a:pt x="45" y="514"/>
                        <a:pt x="45" y="511"/>
                      </a:cubicBezTo>
                      <a:cubicBezTo>
                        <a:pt x="44" y="508"/>
                        <a:pt x="45" y="503"/>
                        <a:pt x="46" y="502"/>
                      </a:cubicBezTo>
                      <a:cubicBezTo>
                        <a:pt x="47" y="501"/>
                        <a:pt x="47" y="497"/>
                        <a:pt x="48" y="495"/>
                      </a:cubicBezTo>
                      <a:cubicBezTo>
                        <a:pt x="48" y="492"/>
                        <a:pt x="47" y="490"/>
                        <a:pt x="49" y="489"/>
                      </a:cubicBezTo>
                      <a:cubicBezTo>
                        <a:pt x="51" y="487"/>
                        <a:pt x="50" y="485"/>
                        <a:pt x="50" y="482"/>
                      </a:cubicBezTo>
                      <a:cubicBezTo>
                        <a:pt x="51" y="479"/>
                        <a:pt x="50" y="477"/>
                        <a:pt x="50" y="476"/>
                      </a:cubicBezTo>
                      <a:cubicBezTo>
                        <a:pt x="50" y="473"/>
                        <a:pt x="48" y="472"/>
                        <a:pt x="48" y="471"/>
                      </a:cubicBezTo>
                      <a:cubicBezTo>
                        <a:pt x="48" y="469"/>
                        <a:pt x="46" y="466"/>
                        <a:pt x="45" y="465"/>
                      </a:cubicBezTo>
                      <a:cubicBezTo>
                        <a:pt x="43" y="464"/>
                        <a:pt x="42" y="462"/>
                        <a:pt x="41" y="460"/>
                      </a:cubicBezTo>
                      <a:cubicBezTo>
                        <a:pt x="40" y="458"/>
                        <a:pt x="39" y="457"/>
                        <a:pt x="38" y="456"/>
                      </a:cubicBezTo>
                      <a:cubicBezTo>
                        <a:pt x="36" y="455"/>
                        <a:pt x="36" y="454"/>
                        <a:pt x="34" y="451"/>
                      </a:cubicBezTo>
                      <a:cubicBezTo>
                        <a:pt x="33" y="448"/>
                        <a:pt x="31" y="447"/>
                        <a:pt x="30" y="445"/>
                      </a:cubicBezTo>
                      <a:cubicBezTo>
                        <a:pt x="29" y="443"/>
                        <a:pt x="28" y="440"/>
                        <a:pt x="28" y="439"/>
                      </a:cubicBezTo>
                      <a:cubicBezTo>
                        <a:pt x="29" y="438"/>
                        <a:pt x="28" y="435"/>
                        <a:pt x="27" y="433"/>
                      </a:cubicBezTo>
                      <a:cubicBezTo>
                        <a:pt x="26" y="431"/>
                        <a:pt x="25" y="429"/>
                        <a:pt x="26" y="427"/>
                      </a:cubicBezTo>
                      <a:cubicBezTo>
                        <a:pt x="27" y="425"/>
                        <a:pt x="26" y="423"/>
                        <a:pt x="25" y="421"/>
                      </a:cubicBezTo>
                      <a:cubicBezTo>
                        <a:pt x="24" y="418"/>
                        <a:pt x="23" y="417"/>
                        <a:pt x="24" y="415"/>
                      </a:cubicBezTo>
                      <a:cubicBezTo>
                        <a:pt x="24" y="413"/>
                        <a:pt x="24" y="413"/>
                        <a:pt x="23" y="408"/>
                      </a:cubicBezTo>
                      <a:cubicBezTo>
                        <a:pt x="22" y="405"/>
                        <a:pt x="19" y="398"/>
                        <a:pt x="17" y="396"/>
                      </a:cubicBezTo>
                      <a:cubicBezTo>
                        <a:pt x="16" y="393"/>
                        <a:pt x="18" y="392"/>
                        <a:pt x="18" y="390"/>
                      </a:cubicBezTo>
                      <a:cubicBezTo>
                        <a:pt x="17" y="388"/>
                        <a:pt x="18" y="387"/>
                        <a:pt x="20" y="388"/>
                      </a:cubicBezTo>
                      <a:cubicBezTo>
                        <a:pt x="22" y="388"/>
                        <a:pt x="23" y="387"/>
                        <a:pt x="23" y="386"/>
                      </a:cubicBezTo>
                      <a:cubicBezTo>
                        <a:pt x="24" y="384"/>
                        <a:pt x="24" y="384"/>
                        <a:pt x="23" y="381"/>
                      </a:cubicBezTo>
                      <a:cubicBezTo>
                        <a:pt x="23" y="381"/>
                        <a:pt x="24" y="377"/>
                        <a:pt x="24" y="375"/>
                      </a:cubicBezTo>
                      <a:cubicBezTo>
                        <a:pt x="24" y="373"/>
                        <a:pt x="26" y="374"/>
                        <a:pt x="27" y="372"/>
                      </a:cubicBezTo>
                      <a:cubicBezTo>
                        <a:pt x="28" y="370"/>
                        <a:pt x="29" y="369"/>
                        <a:pt x="31" y="370"/>
                      </a:cubicBezTo>
                      <a:cubicBezTo>
                        <a:pt x="33" y="370"/>
                        <a:pt x="35" y="370"/>
                        <a:pt x="37" y="368"/>
                      </a:cubicBezTo>
                      <a:cubicBezTo>
                        <a:pt x="38" y="365"/>
                        <a:pt x="40" y="365"/>
                        <a:pt x="41" y="367"/>
                      </a:cubicBezTo>
                      <a:cubicBezTo>
                        <a:pt x="43" y="369"/>
                        <a:pt x="43" y="368"/>
                        <a:pt x="47" y="365"/>
                      </a:cubicBezTo>
                      <a:cubicBezTo>
                        <a:pt x="47" y="365"/>
                        <a:pt x="46" y="365"/>
                        <a:pt x="45" y="362"/>
                      </a:cubicBezTo>
                      <a:cubicBezTo>
                        <a:pt x="44" y="360"/>
                        <a:pt x="47" y="355"/>
                        <a:pt x="48" y="352"/>
                      </a:cubicBezTo>
                      <a:cubicBezTo>
                        <a:pt x="49" y="350"/>
                        <a:pt x="49" y="351"/>
                        <a:pt x="49" y="346"/>
                      </a:cubicBezTo>
                      <a:cubicBezTo>
                        <a:pt x="48" y="343"/>
                        <a:pt x="48" y="341"/>
                        <a:pt x="49" y="341"/>
                      </a:cubicBezTo>
                      <a:cubicBezTo>
                        <a:pt x="50" y="341"/>
                        <a:pt x="50" y="341"/>
                        <a:pt x="50" y="339"/>
                      </a:cubicBezTo>
                      <a:cubicBezTo>
                        <a:pt x="49" y="337"/>
                        <a:pt x="47" y="334"/>
                        <a:pt x="47" y="334"/>
                      </a:cubicBezTo>
                      <a:cubicBezTo>
                        <a:pt x="45" y="334"/>
                        <a:pt x="43" y="334"/>
                        <a:pt x="42" y="335"/>
                      </a:cubicBezTo>
                      <a:cubicBezTo>
                        <a:pt x="41" y="335"/>
                        <a:pt x="41" y="335"/>
                        <a:pt x="41" y="335"/>
                      </a:cubicBezTo>
                      <a:cubicBezTo>
                        <a:pt x="42" y="336"/>
                        <a:pt x="41" y="338"/>
                        <a:pt x="41" y="339"/>
                      </a:cubicBezTo>
                      <a:cubicBezTo>
                        <a:pt x="41" y="339"/>
                        <a:pt x="39" y="339"/>
                        <a:pt x="39" y="339"/>
                      </a:cubicBezTo>
                      <a:cubicBezTo>
                        <a:pt x="38" y="336"/>
                        <a:pt x="37" y="336"/>
                        <a:pt x="37" y="335"/>
                      </a:cubicBezTo>
                      <a:cubicBezTo>
                        <a:pt x="37" y="335"/>
                        <a:pt x="37" y="333"/>
                        <a:pt x="37" y="333"/>
                      </a:cubicBezTo>
                      <a:cubicBezTo>
                        <a:pt x="37" y="332"/>
                        <a:pt x="36" y="331"/>
                        <a:pt x="35" y="330"/>
                      </a:cubicBezTo>
                      <a:cubicBezTo>
                        <a:pt x="34" y="329"/>
                        <a:pt x="32" y="327"/>
                        <a:pt x="32" y="326"/>
                      </a:cubicBezTo>
                      <a:cubicBezTo>
                        <a:pt x="32" y="324"/>
                        <a:pt x="30" y="319"/>
                        <a:pt x="30" y="318"/>
                      </a:cubicBezTo>
                      <a:cubicBezTo>
                        <a:pt x="31" y="316"/>
                        <a:pt x="29" y="313"/>
                        <a:pt x="29" y="313"/>
                      </a:cubicBezTo>
                      <a:cubicBezTo>
                        <a:pt x="28" y="315"/>
                        <a:pt x="28" y="316"/>
                        <a:pt x="28" y="315"/>
                      </a:cubicBezTo>
                      <a:cubicBezTo>
                        <a:pt x="27" y="314"/>
                        <a:pt x="26" y="313"/>
                        <a:pt x="26" y="311"/>
                      </a:cubicBezTo>
                      <a:cubicBezTo>
                        <a:pt x="27" y="310"/>
                        <a:pt x="28" y="307"/>
                        <a:pt x="28" y="307"/>
                      </a:cubicBezTo>
                      <a:cubicBezTo>
                        <a:pt x="28" y="303"/>
                        <a:pt x="27" y="290"/>
                        <a:pt x="27" y="290"/>
                      </a:cubicBezTo>
                      <a:cubicBezTo>
                        <a:pt x="25" y="290"/>
                        <a:pt x="24" y="290"/>
                        <a:pt x="24" y="289"/>
                      </a:cubicBezTo>
                      <a:cubicBezTo>
                        <a:pt x="24" y="287"/>
                        <a:pt x="22" y="283"/>
                        <a:pt x="20" y="282"/>
                      </a:cubicBezTo>
                      <a:cubicBezTo>
                        <a:pt x="19" y="280"/>
                        <a:pt x="19" y="277"/>
                        <a:pt x="18" y="276"/>
                      </a:cubicBezTo>
                      <a:cubicBezTo>
                        <a:pt x="17" y="274"/>
                        <a:pt x="17" y="271"/>
                        <a:pt x="17" y="269"/>
                      </a:cubicBezTo>
                      <a:cubicBezTo>
                        <a:pt x="17" y="268"/>
                        <a:pt x="16" y="263"/>
                        <a:pt x="16" y="263"/>
                      </a:cubicBezTo>
                      <a:cubicBezTo>
                        <a:pt x="15" y="261"/>
                        <a:pt x="13" y="257"/>
                        <a:pt x="13" y="257"/>
                      </a:cubicBezTo>
                      <a:cubicBezTo>
                        <a:pt x="9" y="257"/>
                        <a:pt x="9" y="257"/>
                        <a:pt x="9" y="255"/>
                      </a:cubicBezTo>
                      <a:cubicBezTo>
                        <a:pt x="8" y="254"/>
                        <a:pt x="6" y="251"/>
                        <a:pt x="6" y="250"/>
                      </a:cubicBezTo>
                      <a:cubicBezTo>
                        <a:pt x="6" y="249"/>
                        <a:pt x="6" y="247"/>
                        <a:pt x="6" y="246"/>
                      </a:cubicBezTo>
                      <a:cubicBezTo>
                        <a:pt x="6" y="244"/>
                        <a:pt x="5" y="243"/>
                        <a:pt x="4" y="241"/>
                      </a:cubicBezTo>
                      <a:cubicBezTo>
                        <a:pt x="4" y="239"/>
                        <a:pt x="4" y="235"/>
                        <a:pt x="3" y="233"/>
                      </a:cubicBezTo>
                      <a:cubicBezTo>
                        <a:pt x="2" y="231"/>
                        <a:pt x="2" y="228"/>
                        <a:pt x="2" y="227"/>
                      </a:cubicBezTo>
                      <a:cubicBezTo>
                        <a:pt x="1" y="226"/>
                        <a:pt x="1" y="225"/>
                        <a:pt x="1" y="223"/>
                      </a:cubicBezTo>
                      <a:cubicBezTo>
                        <a:pt x="1" y="221"/>
                        <a:pt x="2" y="220"/>
                        <a:pt x="1" y="219"/>
                      </a:cubicBezTo>
                      <a:cubicBezTo>
                        <a:pt x="0" y="218"/>
                        <a:pt x="1" y="216"/>
                        <a:pt x="1" y="216"/>
                      </a:cubicBezTo>
                      <a:cubicBezTo>
                        <a:pt x="1" y="216"/>
                        <a:pt x="2" y="217"/>
                        <a:pt x="1" y="215"/>
                      </a:cubicBezTo>
                      <a:cubicBezTo>
                        <a:pt x="1" y="214"/>
                        <a:pt x="1" y="213"/>
                        <a:pt x="2" y="212"/>
                      </a:cubicBezTo>
                      <a:cubicBezTo>
                        <a:pt x="3" y="210"/>
                        <a:pt x="9" y="200"/>
                        <a:pt x="9" y="200"/>
                      </a:cubicBezTo>
                      <a:cubicBezTo>
                        <a:pt x="10" y="194"/>
                        <a:pt x="11" y="192"/>
                        <a:pt x="11" y="191"/>
                      </a:cubicBezTo>
                      <a:cubicBezTo>
                        <a:pt x="12" y="191"/>
                        <a:pt x="12" y="190"/>
                        <a:pt x="12" y="189"/>
                      </a:cubicBezTo>
                      <a:cubicBezTo>
                        <a:pt x="12" y="187"/>
                        <a:pt x="12" y="186"/>
                        <a:pt x="13" y="185"/>
                      </a:cubicBezTo>
                      <a:cubicBezTo>
                        <a:pt x="13" y="184"/>
                        <a:pt x="14" y="181"/>
                        <a:pt x="14" y="181"/>
                      </a:cubicBezTo>
                      <a:cubicBezTo>
                        <a:pt x="14" y="180"/>
                        <a:pt x="14" y="179"/>
                        <a:pt x="14" y="179"/>
                      </a:cubicBezTo>
                      <a:cubicBezTo>
                        <a:pt x="16" y="177"/>
                        <a:pt x="17" y="176"/>
                        <a:pt x="17" y="176"/>
                      </a:cubicBezTo>
                      <a:cubicBezTo>
                        <a:pt x="17" y="174"/>
                        <a:pt x="17" y="174"/>
                        <a:pt x="18" y="172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20" y="168"/>
                        <a:pt x="22" y="162"/>
                        <a:pt x="22" y="161"/>
                      </a:cubicBezTo>
                      <a:cubicBezTo>
                        <a:pt x="22" y="159"/>
                        <a:pt x="26" y="152"/>
                        <a:pt x="28" y="151"/>
                      </a:cubicBezTo>
                      <a:cubicBezTo>
                        <a:pt x="30" y="149"/>
                        <a:pt x="32" y="143"/>
                        <a:pt x="32" y="140"/>
                      </a:cubicBezTo>
                      <a:cubicBezTo>
                        <a:pt x="32" y="140"/>
                        <a:pt x="24" y="149"/>
                        <a:pt x="23" y="150"/>
                      </a:cubicBezTo>
                      <a:cubicBezTo>
                        <a:pt x="23" y="150"/>
                        <a:pt x="21" y="155"/>
                        <a:pt x="20" y="156"/>
                      </a:cubicBezTo>
                      <a:cubicBezTo>
                        <a:pt x="19" y="157"/>
                        <a:pt x="19" y="159"/>
                        <a:pt x="18" y="161"/>
                      </a:cubicBezTo>
                      <a:cubicBezTo>
                        <a:pt x="16" y="165"/>
                        <a:pt x="16" y="165"/>
                        <a:pt x="16" y="165"/>
                      </a:cubicBezTo>
                      <a:cubicBezTo>
                        <a:pt x="16" y="165"/>
                        <a:pt x="14" y="170"/>
                        <a:pt x="12" y="171"/>
                      </a:cubicBezTo>
                      <a:cubicBezTo>
                        <a:pt x="10" y="173"/>
                        <a:pt x="8" y="179"/>
                        <a:pt x="8" y="181"/>
                      </a:cubicBezTo>
                      <a:cubicBezTo>
                        <a:pt x="7" y="184"/>
                        <a:pt x="7" y="186"/>
                        <a:pt x="7" y="186"/>
                      </a:cubicBezTo>
                      <a:cubicBezTo>
                        <a:pt x="7" y="186"/>
                        <a:pt x="5" y="188"/>
                        <a:pt x="4" y="187"/>
                      </a:cubicBezTo>
                      <a:cubicBezTo>
                        <a:pt x="4" y="186"/>
                        <a:pt x="5" y="182"/>
                        <a:pt x="6" y="179"/>
                      </a:cubicBezTo>
                      <a:cubicBezTo>
                        <a:pt x="6" y="179"/>
                        <a:pt x="7" y="177"/>
                        <a:pt x="7" y="175"/>
                      </a:cubicBezTo>
                      <a:cubicBezTo>
                        <a:pt x="6" y="174"/>
                        <a:pt x="12" y="167"/>
                        <a:pt x="14" y="163"/>
                      </a:cubicBezTo>
                      <a:cubicBezTo>
                        <a:pt x="15" y="156"/>
                        <a:pt x="15" y="156"/>
                        <a:pt x="15" y="156"/>
                      </a:cubicBezTo>
                      <a:cubicBezTo>
                        <a:pt x="19" y="155"/>
                        <a:pt x="19" y="155"/>
                        <a:pt x="19" y="155"/>
                      </a:cubicBezTo>
                      <a:cubicBezTo>
                        <a:pt x="19" y="155"/>
                        <a:pt x="21" y="149"/>
                        <a:pt x="22" y="146"/>
                      </a:cubicBezTo>
                      <a:cubicBezTo>
                        <a:pt x="24" y="144"/>
                        <a:pt x="27" y="140"/>
                        <a:pt x="28" y="138"/>
                      </a:cubicBezTo>
                      <a:cubicBezTo>
                        <a:pt x="29" y="136"/>
                        <a:pt x="33" y="131"/>
                        <a:pt x="37" y="124"/>
                      </a:cubicBezTo>
                      <a:cubicBezTo>
                        <a:pt x="37" y="124"/>
                        <a:pt x="38" y="120"/>
                        <a:pt x="38" y="118"/>
                      </a:cubicBezTo>
                      <a:cubicBezTo>
                        <a:pt x="39" y="116"/>
                        <a:pt x="42" y="114"/>
                        <a:pt x="43" y="112"/>
                      </a:cubicBezTo>
                      <a:cubicBezTo>
                        <a:pt x="44" y="110"/>
                        <a:pt x="49" y="107"/>
                        <a:pt x="53" y="104"/>
                      </a:cubicBezTo>
                      <a:cubicBezTo>
                        <a:pt x="52" y="102"/>
                        <a:pt x="52" y="102"/>
                        <a:pt x="52" y="102"/>
                      </a:cubicBezTo>
                      <a:cubicBezTo>
                        <a:pt x="52" y="102"/>
                        <a:pt x="53" y="102"/>
                        <a:pt x="56" y="100"/>
                      </a:cubicBezTo>
                      <a:cubicBezTo>
                        <a:pt x="57" y="97"/>
                        <a:pt x="58" y="97"/>
                        <a:pt x="61" y="95"/>
                      </a:cubicBezTo>
                      <a:cubicBezTo>
                        <a:pt x="62" y="93"/>
                        <a:pt x="67" y="91"/>
                        <a:pt x="67" y="91"/>
                      </a:cubicBezTo>
                      <a:cubicBezTo>
                        <a:pt x="69" y="91"/>
                        <a:pt x="82" y="83"/>
                        <a:pt x="85" y="83"/>
                      </a:cubicBezTo>
                      <a:cubicBezTo>
                        <a:pt x="87" y="82"/>
                        <a:pt x="94" y="77"/>
                        <a:pt x="97" y="74"/>
                      </a:cubicBezTo>
                      <a:cubicBezTo>
                        <a:pt x="100" y="70"/>
                        <a:pt x="99" y="74"/>
                        <a:pt x="98" y="78"/>
                      </a:cubicBezTo>
                      <a:cubicBezTo>
                        <a:pt x="98" y="78"/>
                        <a:pt x="104" y="73"/>
                        <a:pt x="106" y="72"/>
                      </a:cubicBezTo>
                      <a:cubicBezTo>
                        <a:pt x="109" y="71"/>
                        <a:pt x="112" y="65"/>
                        <a:pt x="113" y="63"/>
                      </a:cubicBezTo>
                      <a:cubicBezTo>
                        <a:pt x="114" y="61"/>
                        <a:pt x="134" y="52"/>
                        <a:pt x="137" y="51"/>
                      </a:cubicBezTo>
                      <a:cubicBezTo>
                        <a:pt x="140" y="50"/>
                        <a:pt x="139" y="49"/>
                        <a:pt x="137" y="48"/>
                      </a:cubicBezTo>
                      <a:cubicBezTo>
                        <a:pt x="137" y="48"/>
                        <a:pt x="139" y="48"/>
                        <a:pt x="142" y="47"/>
                      </a:cubicBezTo>
                      <a:cubicBezTo>
                        <a:pt x="144" y="46"/>
                        <a:pt x="151" y="42"/>
                        <a:pt x="155" y="42"/>
                      </a:cubicBezTo>
                      <a:cubicBezTo>
                        <a:pt x="159" y="41"/>
                        <a:pt x="157" y="40"/>
                        <a:pt x="155" y="40"/>
                      </a:cubicBezTo>
                      <a:cubicBezTo>
                        <a:pt x="153" y="39"/>
                        <a:pt x="148" y="41"/>
                        <a:pt x="150" y="40"/>
                      </a:cubicBezTo>
                      <a:cubicBezTo>
                        <a:pt x="152" y="39"/>
                        <a:pt x="157" y="35"/>
                        <a:pt x="159" y="35"/>
                      </a:cubicBezTo>
                      <a:cubicBezTo>
                        <a:pt x="161" y="35"/>
                        <a:pt x="163" y="32"/>
                        <a:pt x="164" y="30"/>
                      </a:cubicBezTo>
                      <a:cubicBezTo>
                        <a:pt x="165" y="28"/>
                        <a:pt x="173" y="26"/>
                        <a:pt x="175" y="25"/>
                      </a:cubicBezTo>
                      <a:cubicBezTo>
                        <a:pt x="175" y="25"/>
                        <a:pt x="173" y="24"/>
                        <a:pt x="171" y="24"/>
                      </a:cubicBezTo>
                      <a:cubicBezTo>
                        <a:pt x="170" y="24"/>
                        <a:pt x="169" y="23"/>
                        <a:pt x="169" y="21"/>
                      </a:cubicBezTo>
                      <a:cubicBezTo>
                        <a:pt x="170" y="19"/>
                        <a:pt x="168" y="19"/>
                        <a:pt x="164" y="15"/>
                      </a:cubicBezTo>
                      <a:cubicBezTo>
                        <a:pt x="164" y="15"/>
                        <a:pt x="164" y="14"/>
                        <a:pt x="166" y="14"/>
                      </a:cubicBezTo>
                      <a:cubicBezTo>
                        <a:pt x="168" y="14"/>
                        <a:pt x="171" y="14"/>
                        <a:pt x="173" y="16"/>
                      </a:cubicBezTo>
                      <a:cubicBezTo>
                        <a:pt x="174" y="17"/>
                        <a:pt x="180" y="14"/>
                        <a:pt x="181" y="12"/>
                      </a:cubicBezTo>
                      <a:cubicBezTo>
                        <a:pt x="183" y="10"/>
                        <a:pt x="191" y="9"/>
                        <a:pt x="194" y="10"/>
                      </a:cubicBezTo>
                      <a:cubicBezTo>
                        <a:pt x="198" y="11"/>
                        <a:pt x="196" y="10"/>
                        <a:pt x="200" y="9"/>
                      </a:cubicBezTo>
                      <a:cubicBezTo>
                        <a:pt x="200" y="9"/>
                        <a:pt x="200" y="12"/>
                        <a:pt x="201" y="13"/>
                      </a:cubicBezTo>
                      <a:cubicBezTo>
                        <a:pt x="202" y="15"/>
                        <a:pt x="206" y="14"/>
                        <a:pt x="208" y="13"/>
                      </a:cubicBezTo>
                      <a:cubicBezTo>
                        <a:pt x="210" y="12"/>
                        <a:pt x="211" y="11"/>
                        <a:pt x="212" y="11"/>
                      </a:cubicBezTo>
                      <a:cubicBezTo>
                        <a:pt x="214" y="10"/>
                        <a:pt x="220" y="10"/>
                        <a:pt x="220" y="10"/>
                      </a:cubicBezTo>
                      <a:cubicBezTo>
                        <a:pt x="219" y="11"/>
                        <a:pt x="220" y="13"/>
                        <a:pt x="218" y="13"/>
                      </a:cubicBezTo>
                      <a:cubicBezTo>
                        <a:pt x="217" y="14"/>
                        <a:pt x="212" y="16"/>
                        <a:pt x="212" y="16"/>
                      </a:cubicBezTo>
                      <a:cubicBezTo>
                        <a:pt x="218" y="16"/>
                        <a:pt x="218" y="16"/>
                        <a:pt x="218" y="16"/>
                      </a:cubicBezTo>
                      <a:cubicBezTo>
                        <a:pt x="221" y="14"/>
                        <a:pt x="222" y="15"/>
                        <a:pt x="224" y="15"/>
                      </a:cubicBezTo>
                      <a:cubicBezTo>
                        <a:pt x="225" y="15"/>
                        <a:pt x="228" y="16"/>
                        <a:pt x="228" y="15"/>
                      </a:cubicBezTo>
                      <a:cubicBezTo>
                        <a:pt x="232" y="18"/>
                        <a:pt x="232" y="18"/>
                        <a:pt x="232" y="20"/>
                      </a:cubicBezTo>
                      <a:cubicBezTo>
                        <a:pt x="232" y="21"/>
                        <a:pt x="231" y="23"/>
                        <a:pt x="229" y="23"/>
                      </a:cubicBezTo>
                      <a:cubicBezTo>
                        <a:pt x="227" y="22"/>
                        <a:pt x="224" y="23"/>
                        <a:pt x="224" y="24"/>
                      </a:cubicBezTo>
                      <a:cubicBezTo>
                        <a:pt x="223" y="24"/>
                        <a:pt x="218" y="28"/>
                        <a:pt x="216" y="29"/>
                      </a:cubicBezTo>
                      <a:cubicBezTo>
                        <a:pt x="213" y="31"/>
                        <a:pt x="211" y="32"/>
                        <a:pt x="210" y="33"/>
                      </a:cubicBezTo>
                      <a:cubicBezTo>
                        <a:pt x="209" y="35"/>
                        <a:pt x="205" y="37"/>
                        <a:pt x="205" y="37"/>
                      </a:cubicBezTo>
                      <a:cubicBezTo>
                        <a:pt x="206" y="37"/>
                        <a:pt x="206" y="37"/>
                        <a:pt x="206" y="37"/>
                      </a:cubicBezTo>
                      <a:cubicBezTo>
                        <a:pt x="208" y="37"/>
                        <a:pt x="208" y="37"/>
                        <a:pt x="210" y="38"/>
                      </a:cubicBezTo>
                      <a:cubicBezTo>
                        <a:pt x="211" y="40"/>
                        <a:pt x="214" y="42"/>
                        <a:pt x="214" y="42"/>
                      </a:cubicBezTo>
                      <a:cubicBezTo>
                        <a:pt x="212" y="47"/>
                        <a:pt x="208" y="52"/>
                        <a:pt x="207" y="55"/>
                      </a:cubicBezTo>
                      <a:cubicBezTo>
                        <a:pt x="207" y="57"/>
                        <a:pt x="205" y="58"/>
                        <a:pt x="205" y="58"/>
                      </a:cubicBezTo>
                      <a:cubicBezTo>
                        <a:pt x="202" y="57"/>
                        <a:pt x="201" y="57"/>
                        <a:pt x="201" y="59"/>
                      </a:cubicBezTo>
                      <a:cubicBezTo>
                        <a:pt x="202" y="61"/>
                        <a:pt x="202" y="61"/>
                        <a:pt x="202" y="61"/>
                      </a:cubicBezTo>
                      <a:cubicBezTo>
                        <a:pt x="205" y="63"/>
                        <a:pt x="212" y="66"/>
                        <a:pt x="212" y="66"/>
                      </a:cubicBezTo>
                      <a:cubicBezTo>
                        <a:pt x="209" y="67"/>
                        <a:pt x="209" y="68"/>
                        <a:pt x="209" y="69"/>
                      </a:cubicBezTo>
                      <a:cubicBezTo>
                        <a:pt x="208" y="69"/>
                        <a:pt x="208" y="72"/>
                        <a:pt x="208" y="72"/>
                      </a:cubicBezTo>
                      <a:cubicBezTo>
                        <a:pt x="211" y="73"/>
                        <a:pt x="215" y="77"/>
                        <a:pt x="212" y="81"/>
                      </a:cubicBezTo>
                      <a:cubicBezTo>
                        <a:pt x="216" y="80"/>
                        <a:pt x="221" y="81"/>
                        <a:pt x="222" y="80"/>
                      </a:cubicBezTo>
                      <a:cubicBezTo>
                        <a:pt x="222" y="79"/>
                        <a:pt x="224" y="78"/>
                        <a:pt x="224" y="78"/>
                      </a:cubicBezTo>
                      <a:cubicBezTo>
                        <a:pt x="224" y="76"/>
                        <a:pt x="224" y="74"/>
                        <a:pt x="224" y="74"/>
                      </a:cubicBezTo>
                      <a:cubicBezTo>
                        <a:pt x="228" y="74"/>
                        <a:pt x="229" y="74"/>
                        <a:pt x="230" y="73"/>
                      </a:cubicBezTo>
                      <a:cubicBezTo>
                        <a:pt x="233" y="72"/>
                        <a:pt x="233" y="74"/>
                        <a:pt x="235" y="73"/>
                      </a:cubicBezTo>
                      <a:cubicBezTo>
                        <a:pt x="236" y="71"/>
                        <a:pt x="239" y="71"/>
                        <a:pt x="240" y="70"/>
                      </a:cubicBezTo>
                      <a:cubicBezTo>
                        <a:pt x="242" y="69"/>
                        <a:pt x="243" y="67"/>
                        <a:pt x="245" y="69"/>
                      </a:cubicBezTo>
                      <a:cubicBezTo>
                        <a:pt x="246" y="71"/>
                        <a:pt x="247" y="74"/>
                        <a:pt x="245" y="73"/>
                      </a:cubicBezTo>
                      <a:cubicBezTo>
                        <a:pt x="244" y="72"/>
                        <a:pt x="240" y="73"/>
                        <a:pt x="239" y="73"/>
                      </a:cubicBezTo>
                      <a:cubicBezTo>
                        <a:pt x="238" y="74"/>
                        <a:pt x="234" y="73"/>
                        <a:pt x="234" y="74"/>
                      </a:cubicBezTo>
                      <a:cubicBezTo>
                        <a:pt x="233" y="75"/>
                        <a:pt x="231" y="80"/>
                        <a:pt x="229" y="79"/>
                      </a:cubicBezTo>
                      <a:cubicBezTo>
                        <a:pt x="228" y="79"/>
                        <a:pt x="226" y="81"/>
                        <a:pt x="226" y="81"/>
                      </a:cubicBezTo>
                      <a:cubicBezTo>
                        <a:pt x="223" y="85"/>
                        <a:pt x="223" y="85"/>
                        <a:pt x="223" y="85"/>
                      </a:cubicBezTo>
                      <a:cubicBezTo>
                        <a:pt x="227" y="84"/>
                        <a:pt x="226" y="84"/>
                        <a:pt x="228" y="85"/>
                      </a:cubicBezTo>
                      <a:cubicBezTo>
                        <a:pt x="230" y="87"/>
                        <a:pt x="233" y="87"/>
                        <a:pt x="235" y="86"/>
                      </a:cubicBezTo>
                      <a:cubicBezTo>
                        <a:pt x="236" y="85"/>
                        <a:pt x="236" y="88"/>
                        <a:pt x="236" y="88"/>
                      </a:cubicBezTo>
                      <a:cubicBezTo>
                        <a:pt x="236" y="88"/>
                        <a:pt x="236" y="89"/>
                        <a:pt x="236" y="91"/>
                      </a:cubicBezTo>
                      <a:cubicBezTo>
                        <a:pt x="235" y="93"/>
                        <a:pt x="233" y="96"/>
                        <a:pt x="231" y="96"/>
                      </a:cubicBezTo>
                      <a:cubicBezTo>
                        <a:pt x="230" y="96"/>
                        <a:pt x="228" y="96"/>
                        <a:pt x="226" y="97"/>
                      </a:cubicBezTo>
                      <a:cubicBezTo>
                        <a:pt x="224" y="98"/>
                        <a:pt x="222" y="97"/>
                        <a:pt x="222" y="96"/>
                      </a:cubicBezTo>
                      <a:cubicBezTo>
                        <a:pt x="222" y="94"/>
                        <a:pt x="218" y="91"/>
                        <a:pt x="217" y="92"/>
                      </a:cubicBezTo>
                      <a:cubicBezTo>
                        <a:pt x="215" y="93"/>
                        <a:pt x="211" y="93"/>
                        <a:pt x="211" y="93"/>
                      </a:cubicBezTo>
                      <a:cubicBezTo>
                        <a:pt x="211" y="93"/>
                        <a:pt x="212" y="90"/>
                        <a:pt x="211" y="93"/>
                      </a:cubicBezTo>
                      <a:cubicBezTo>
                        <a:pt x="210" y="96"/>
                        <a:pt x="207" y="97"/>
                        <a:pt x="207" y="97"/>
                      </a:cubicBezTo>
                      <a:cubicBezTo>
                        <a:pt x="205" y="95"/>
                        <a:pt x="204" y="95"/>
                        <a:pt x="202" y="95"/>
                      </a:cubicBezTo>
                      <a:cubicBezTo>
                        <a:pt x="201" y="96"/>
                        <a:pt x="198" y="95"/>
                        <a:pt x="198" y="95"/>
                      </a:cubicBezTo>
                      <a:cubicBezTo>
                        <a:pt x="198" y="95"/>
                        <a:pt x="194" y="95"/>
                        <a:pt x="192" y="96"/>
                      </a:cubicBezTo>
                      <a:cubicBezTo>
                        <a:pt x="188" y="96"/>
                        <a:pt x="186" y="95"/>
                        <a:pt x="186" y="95"/>
                      </a:cubicBezTo>
                      <a:cubicBezTo>
                        <a:pt x="183" y="97"/>
                        <a:pt x="181" y="100"/>
                        <a:pt x="179" y="99"/>
                      </a:cubicBezTo>
                      <a:cubicBezTo>
                        <a:pt x="178" y="99"/>
                        <a:pt x="174" y="104"/>
                        <a:pt x="174" y="104"/>
                      </a:cubicBezTo>
                      <a:cubicBezTo>
                        <a:pt x="176" y="104"/>
                        <a:pt x="175" y="105"/>
                        <a:pt x="174" y="106"/>
                      </a:cubicBezTo>
                      <a:cubicBezTo>
                        <a:pt x="173" y="107"/>
                        <a:pt x="168" y="110"/>
                        <a:pt x="168" y="110"/>
                      </a:cubicBezTo>
                      <a:cubicBezTo>
                        <a:pt x="172" y="110"/>
                        <a:pt x="173" y="111"/>
                        <a:pt x="173" y="114"/>
                      </a:cubicBezTo>
                      <a:cubicBezTo>
                        <a:pt x="173" y="116"/>
                        <a:pt x="175" y="121"/>
                        <a:pt x="174" y="123"/>
                      </a:cubicBezTo>
                      <a:cubicBezTo>
                        <a:pt x="174" y="125"/>
                        <a:pt x="174" y="127"/>
                        <a:pt x="175" y="128"/>
                      </a:cubicBezTo>
                      <a:cubicBezTo>
                        <a:pt x="177" y="129"/>
                        <a:pt x="180" y="133"/>
                        <a:pt x="180" y="133"/>
                      </a:cubicBezTo>
                      <a:cubicBezTo>
                        <a:pt x="174" y="134"/>
                        <a:pt x="174" y="138"/>
                        <a:pt x="173" y="139"/>
                      </a:cubicBezTo>
                      <a:cubicBezTo>
                        <a:pt x="173" y="140"/>
                        <a:pt x="170" y="143"/>
                        <a:pt x="170" y="144"/>
                      </a:cubicBezTo>
                      <a:cubicBezTo>
                        <a:pt x="171" y="146"/>
                        <a:pt x="169" y="149"/>
                        <a:pt x="171" y="151"/>
                      </a:cubicBezTo>
                      <a:cubicBezTo>
                        <a:pt x="173" y="152"/>
                        <a:pt x="173" y="152"/>
                        <a:pt x="173" y="152"/>
                      </a:cubicBezTo>
                      <a:cubicBezTo>
                        <a:pt x="174" y="152"/>
                        <a:pt x="177" y="149"/>
                        <a:pt x="179" y="150"/>
                      </a:cubicBezTo>
                      <a:cubicBezTo>
                        <a:pt x="178" y="148"/>
                        <a:pt x="178" y="148"/>
                        <a:pt x="179" y="145"/>
                      </a:cubicBezTo>
                      <a:cubicBezTo>
                        <a:pt x="181" y="143"/>
                        <a:pt x="181" y="140"/>
                        <a:pt x="183" y="140"/>
                      </a:cubicBezTo>
                      <a:cubicBezTo>
                        <a:pt x="185" y="140"/>
                        <a:pt x="187" y="139"/>
                        <a:pt x="187" y="139"/>
                      </a:cubicBezTo>
                      <a:cubicBezTo>
                        <a:pt x="191" y="140"/>
                        <a:pt x="195" y="139"/>
                        <a:pt x="195" y="139"/>
                      </a:cubicBezTo>
                      <a:cubicBezTo>
                        <a:pt x="197" y="139"/>
                        <a:pt x="197" y="139"/>
                        <a:pt x="197" y="139"/>
                      </a:cubicBezTo>
                      <a:cubicBezTo>
                        <a:pt x="199" y="134"/>
                        <a:pt x="199" y="135"/>
                        <a:pt x="200" y="132"/>
                      </a:cubicBezTo>
                      <a:cubicBezTo>
                        <a:pt x="201" y="129"/>
                        <a:pt x="202" y="130"/>
                        <a:pt x="201" y="128"/>
                      </a:cubicBezTo>
                      <a:cubicBezTo>
                        <a:pt x="201" y="126"/>
                        <a:pt x="200" y="125"/>
                        <a:pt x="200" y="125"/>
                      </a:cubicBezTo>
                      <a:cubicBezTo>
                        <a:pt x="203" y="126"/>
                        <a:pt x="204" y="126"/>
                        <a:pt x="206" y="126"/>
                      </a:cubicBezTo>
                      <a:cubicBezTo>
                        <a:pt x="207" y="126"/>
                        <a:pt x="208" y="123"/>
                        <a:pt x="208" y="123"/>
                      </a:cubicBezTo>
                      <a:cubicBezTo>
                        <a:pt x="209" y="121"/>
                        <a:pt x="210" y="120"/>
                        <a:pt x="212" y="119"/>
                      </a:cubicBezTo>
                      <a:cubicBezTo>
                        <a:pt x="213" y="118"/>
                        <a:pt x="218" y="115"/>
                        <a:pt x="218" y="115"/>
                      </a:cubicBezTo>
                      <a:cubicBezTo>
                        <a:pt x="218" y="117"/>
                        <a:pt x="220" y="120"/>
                        <a:pt x="222" y="120"/>
                      </a:cubicBezTo>
                      <a:cubicBezTo>
                        <a:pt x="224" y="120"/>
                        <a:pt x="225" y="120"/>
                        <a:pt x="224" y="122"/>
                      </a:cubicBezTo>
                      <a:cubicBezTo>
                        <a:pt x="224" y="123"/>
                        <a:pt x="223" y="126"/>
                        <a:pt x="224" y="128"/>
                      </a:cubicBezTo>
                      <a:cubicBezTo>
                        <a:pt x="225" y="129"/>
                        <a:pt x="227" y="130"/>
                        <a:pt x="227" y="130"/>
                      </a:cubicBezTo>
                      <a:cubicBezTo>
                        <a:pt x="225" y="134"/>
                        <a:pt x="224" y="137"/>
                        <a:pt x="223" y="137"/>
                      </a:cubicBezTo>
                      <a:cubicBezTo>
                        <a:pt x="222" y="137"/>
                        <a:pt x="219" y="138"/>
                        <a:pt x="219" y="138"/>
                      </a:cubicBezTo>
                      <a:cubicBezTo>
                        <a:pt x="223" y="142"/>
                        <a:pt x="223" y="141"/>
                        <a:pt x="225" y="142"/>
                      </a:cubicBezTo>
                      <a:cubicBezTo>
                        <a:pt x="228" y="142"/>
                        <a:pt x="232" y="142"/>
                        <a:pt x="232" y="142"/>
                      </a:cubicBezTo>
                      <a:cubicBezTo>
                        <a:pt x="232" y="142"/>
                        <a:pt x="235" y="140"/>
                        <a:pt x="236" y="139"/>
                      </a:cubicBezTo>
                      <a:cubicBezTo>
                        <a:pt x="238" y="141"/>
                        <a:pt x="237" y="144"/>
                        <a:pt x="236" y="145"/>
                      </a:cubicBezTo>
                      <a:cubicBezTo>
                        <a:pt x="235" y="146"/>
                        <a:pt x="234" y="147"/>
                        <a:pt x="234" y="147"/>
                      </a:cubicBezTo>
                      <a:cubicBezTo>
                        <a:pt x="236" y="149"/>
                        <a:pt x="236" y="149"/>
                        <a:pt x="236" y="149"/>
                      </a:cubicBezTo>
                      <a:cubicBezTo>
                        <a:pt x="234" y="151"/>
                        <a:pt x="233" y="153"/>
                        <a:pt x="234" y="154"/>
                      </a:cubicBezTo>
                      <a:cubicBezTo>
                        <a:pt x="235" y="156"/>
                        <a:pt x="231" y="159"/>
                        <a:pt x="231" y="159"/>
                      </a:cubicBezTo>
                      <a:cubicBezTo>
                        <a:pt x="235" y="162"/>
                        <a:pt x="236" y="165"/>
                        <a:pt x="237" y="168"/>
                      </a:cubicBezTo>
                      <a:cubicBezTo>
                        <a:pt x="239" y="170"/>
                        <a:pt x="241" y="172"/>
                        <a:pt x="241" y="172"/>
                      </a:cubicBezTo>
                      <a:cubicBezTo>
                        <a:pt x="236" y="170"/>
                        <a:pt x="235" y="170"/>
                        <a:pt x="233" y="171"/>
                      </a:cubicBezTo>
                      <a:cubicBezTo>
                        <a:pt x="231" y="171"/>
                        <a:pt x="227" y="170"/>
                        <a:pt x="227" y="170"/>
                      </a:cubicBezTo>
                      <a:cubicBezTo>
                        <a:pt x="227" y="172"/>
                        <a:pt x="229" y="173"/>
                        <a:pt x="231" y="173"/>
                      </a:cubicBezTo>
                      <a:cubicBezTo>
                        <a:pt x="232" y="173"/>
                        <a:pt x="234" y="172"/>
                        <a:pt x="237" y="173"/>
                      </a:cubicBezTo>
                      <a:cubicBezTo>
                        <a:pt x="239" y="173"/>
                        <a:pt x="239" y="174"/>
                        <a:pt x="240" y="176"/>
                      </a:cubicBezTo>
                      <a:cubicBezTo>
                        <a:pt x="241" y="177"/>
                        <a:pt x="241" y="180"/>
                        <a:pt x="240" y="181"/>
                      </a:cubicBezTo>
                      <a:cubicBezTo>
                        <a:pt x="239" y="183"/>
                        <a:pt x="237" y="187"/>
                        <a:pt x="235" y="186"/>
                      </a:cubicBezTo>
                      <a:cubicBezTo>
                        <a:pt x="233" y="184"/>
                        <a:pt x="231" y="183"/>
                        <a:pt x="229" y="184"/>
                      </a:cubicBezTo>
                      <a:cubicBezTo>
                        <a:pt x="227" y="186"/>
                        <a:pt x="223" y="186"/>
                        <a:pt x="222" y="186"/>
                      </a:cubicBezTo>
                      <a:cubicBezTo>
                        <a:pt x="221" y="186"/>
                        <a:pt x="214" y="183"/>
                        <a:pt x="214" y="183"/>
                      </a:cubicBezTo>
                      <a:cubicBezTo>
                        <a:pt x="214" y="183"/>
                        <a:pt x="211" y="179"/>
                        <a:pt x="208" y="179"/>
                      </a:cubicBezTo>
                      <a:cubicBezTo>
                        <a:pt x="205" y="179"/>
                        <a:pt x="203" y="177"/>
                        <a:pt x="203" y="177"/>
                      </a:cubicBezTo>
                      <a:cubicBezTo>
                        <a:pt x="201" y="176"/>
                        <a:pt x="201" y="176"/>
                        <a:pt x="200" y="178"/>
                      </a:cubicBezTo>
                      <a:cubicBezTo>
                        <a:pt x="198" y="180"/>
                        <a:pt x="194" y="180"/>
                        <a:pt x="193" y="179"/>
                      </a:cubicBezTo>
                      <a:cubicBezTo>
                        <a:pt x="192" y="179"/>
                        <a:pt x="188" y="180"/>
                        <a:pt x="188" y="180"/>
                      </a:cubicBezTo>
                      <a:cubicBezTo>
                        <a:pt x="194" y="182"/>
                        <a:pt x="193" y="183"/>
                        <a:pt x="196" y="182"/>
                      </a:cubicBezTo>
                      <a:cubicBezTo>
                        <a:pt x="200" y="182"/>
                        <a:pt x="204" y="182"/>
                        <a:pt x="204" y="184"/>
                      </a:cubicBezTo>
                      <a:cubicBezTo>
                        <a:pt x="204" y="185"/>
                        <a:pt x="202" y="188"/>
                        <a:pt x="201" y="187"/>
                      </a:cubicBezTo>
                      <a:cubicBezTo>
                        <a:pt x="199" y="186"/>
                        <a:pt x="196" y="186"/>
                        <a:pt x="196" y="186"/>
                      </a:cubicBezTo>
                      <a:cubicBezTo>
                        <a:pt x="199" y="188"/>
                        <a:pt x="200" y="190"/>
                        <a:pt x="198" y="191"/>
                      </a:cubicBezTo>
                      <a:cubicBezTo>
                        <a:pt x="197" y="192"/>
                        <a:pt x="196" y="196"/>
                        <a:pt x="196" y="196"/>
                      </a:cubicBezTo>
                      <a:cubicBezTo>
                        <a:pt x="196" y="196"/>
                        <a:pt x="196" y="200"/>
                        <a:pt x="198" y="200"/>
                      </a:cubicBezTo>
                      <a:cubicBezTo>
                        <a:pt x="199" y="200"/>
                        <a:pt x="203" y="204"/>
                        <a:pt x="204" y="204"/>
                      </a:cubicBezTo>
                      <a:cubicBezTo>
                        <a:pt x="205" y="204"/>
                        <a:pt x="205" y="207"/>
                        <a:pt x="206" y="207"/>
                      </a:cubicBezTo>
                      <a:cubicBezTo>
                        <a:pt x="206" y="208"/>
                        <a:pt x="208" y="208"/>
                        <a:pt x="202" y="207"/>
                      </a:cubicBezTo>
                      <a:cubicBezTo>
                        <a:pt x="197" y="206"/>
                        <a:pt x="194" y="204"/>
                        <a:pt x="191" y="206"/>
                      </a:cubicBezTo>
                      <a:cubicBezTo>
                        <a:pt x="189" y="208"/>
                        <a:pt x="186" y="210"/>
                        <a:pt x="186" y="208"/>
                      </a:cubicBezTo>
                      <a:cubicBezTo>
                        <a:pt x="186" y="206"/>
                        <a:pt x="186" y="203"/>
                        <a:pt x="188" y="203"/>
                      </a:cubicBezTo>
                      <a:cubicBezTo>
                        <a:pt x="190" y="203"/>
                        <a:pt x="196" y="203"/>
                        <a:pt x="196" y="203"/>
                      </a:cubicBezTo>
                      <a:cubicBezTo>
                        <a:pt x="194" y="200"/>
                        <a:pt x="190" y="198"/>
                        <a:pt x="187" y="198"/>
                      </a:cubicBezTo>
                      <a:cubicBezTo>
                        <a:pt x="186" y="198"/>
                        <a:pt x="184" y="198"/>
                        <a:pt x="184" y="200"/>
                      </a:cubicBezTo>
                      <a:cubicBezTo>
                        <a:pt x="184" y="200"/>
                        <a:pt x="181" y="200"/>
                        <a:pt x="180" y="200"/>
                      </a:cubicBezTo>
                      <a:cubicBezTo>
                        <a:pt x="179" y="199"/>
                        <a:pt x="177" y="199"/>
                        <a:pt x="176" y="199"/>
                      </a:cubicBezTo>
                      <a:cubicBezTo>
                        <a:pt x="175" y="199"/>
                        <a:pt x="173" y="199"/>
                        <a:pt x="171" y="198"/>
                      </a:cubicBezTo>
                      <a:cubicBezTo>
                        <a:pt x="170" y="198"/>
                        <a:pt x="169" y="199"/>
                        <a:pt x="168" y="200"/>
                      </a:cubicBezTo>
                      <a:cubicBezTo>
                        <a:pt x="168" y="201"/>
                        <a:pt x="167" y="202"/>
                        <a:pt x="165" y="203"/>
                      </a:cubicBezTo>
                      <a:cubicBezTo>
                        <a:pt x="165" y="203"/>
                        <a:pt x="165" y="204"/>
                        <a:pt x="165" y="205"/>
                      </a:cubicBezTo>
                      <a:cubicBezTo>
                        <a:pt x="166" y="207"/>
                        <a:pt x="166" y="208"/>
                        <a:pt x="168" y="207"/>
                      </a:cubicBezTo>
                      <a:cubicBezTo>
                        <a:pt x="167" y="208"/>
                        <a:pt x="166" y="208"/>
                        <a:pt x="165" y="207"/>
                      </a:cubicBezTo>
                      <a:cubicBezTo>
                        <a:pt x="163" y="206"/>
                        <a:pt x="161" y="205"/>
                        <a:pt x="160" y="205"/>
                      </a:cubicBezTo>
                      <a:cubicBezTo>
                        <a:pt x="159" y="206"/>
                        <a:pt x="159" y="205"/>
                        <a:pt x="157" y="204"/>
                      </a:cubicBezTo>
                      <a:cubicBezTo>
                        <a:pt x="156" y="203"/>
                        <a:pt x="156" y="204"/>
                        <a:pt x="155" y="203"/>
                      </a:cubicBezTo>
                      <a:cubicBezTo>
                        <a:pt x="155" y="203"/>
                        <a:pt x="151" y="203"/>
                        <a:pt x="150" y="204"/>
                      </a:cubicBezTo>
                      <a:cubicBezTo>
                        <a:pt x="150" y="204"/>
                        <a:pt x="149" y="206"/>
                        <a:pt x="149" y="206"/>
                      </a:cubicBezTo>
                      <a:cubicBezTo>
                        <a:pt x="149" y="207"/>
                        <a:pt x="147" y="208"/>
                        <a:pt x="146" y="208"/>
                      </a:cubicBezTo>
                      <a:cubicBezTo>
                        <a:pt x="145" y="208"/>
                        <a:pt x="144" y="209"/>
                        <a:pt x="142" y="210"/>
                      </a:cubicBezTo>
                      <a:cubicBezTo>
                        <a:pt x="142" y="210"/>
                        <a:pt x="143" y="207"/>
                        <a:pt x="142" y="206"/>
                      </a:cubicBezTo>
                      <a:cubicBezTo>
                        <a:pt x="142" y="206"/>
                        <a:pt x="141" y="208"/>
                        <a:pt x="141" y="209"/>
                      </a:cubicBezTo>
                      <a:cubicBezTo>
                        <a:pt x="141" y="210"/>
                        <a:pt x="140" y="211"/>
                        <a:pt x="140" y="212"/>
                      </a:cubicBezTo>
                      <a:cubicBezTo>
                        <a:pt x="139" y="213"/>
                        <a:pt x="138" y="212"/>
                        <a:pt x="137" y="214"/>
                      </a:cubicBezTo>
                      <a:cubicBezTo>
                        <a:pt x="135" y="215"/>
                        <a:pt x="135" y="214"/>
                        <a:pt x="134" y="213"/>
                      </a:cubicBezTo>
                      <a:cubicBezTo>
                        <a:pt x="133" y="212"/>
                        <a:pt x="135" y="212"/>
                        <a:pt x="135" y="211"/>
                      </a:cubicBezTo>
                      <a:cubicBezTo>
                        <a:pt x="136" y="210"/>
                        <a:pt x="137" y="208"/>
                        <a:pt x="137" y="208"/>
                      </a:cubicBezTo>
                      <a:cubicBezTo>
                        <a:pt x="137" y="208"/>
                        <a:pt x="138" y="207"/>
                        <a:pt x="140" y="206"/>
                      </a:cubicBezTo>
                      <a:cubicBezTo>
                        <a:pt x="141" y="205"/>
                        <a:pt x="141" y="205"/>
                        <a:pt x="139" y="205"/>
                      </a:cubicBezTo>
                      <a:cubicBezTo>
                        <a:pt x="138" y="205"/>
                        <a:pt x="138" y="205"/>
                        <a:pt x="137" y="206"/>
                      </a:cubicBezTo>
                      <a:cubicBezTo>
                        <a:pt x="137" y="207"/>
                        <a:pt x="137" y="207"/>
                        <a:pt x="136" y="208"/>
                      </a:cubicBezTo>
                      <a:cubicBezTo>
                        <a:pt x="135" y="209"/>
                        <a:pt x="135" y="210"/>
                        <a:pt x="135" y="209"/>
                      </a:cubicBezTo>
                      <a:cubicBezTo>
                        <a:pt x="135" y="209"/>
                        <a:pt x="134" y="208"/>
                        <a:pt x="133" y="206"/>
                      </a:cubicBezTo>
                      <a:cubicBezTo>
                        <a:pt x="133" y="206"/>
                        <a:pt x="134" y="210"/>
                        <a:pt x="134" y="211"/>
                      </a:cubicBezTo>
                      <a:cubicBezTo>
                        <a:pt x="134" y="212"/>
                        <a:pt x="132" y="213"/>
                        <a:pt x="130" y="215"/>
                      </a:cubicBezTo>
                      <a:cubicBezTo>
                        <a:pt x="130" y="215"/>
                        <a:pt x="131" y="215"/>
                        <a:pt x="132" y="216"/>
                      </a:cubicBezTo>
                      <a:cubicBezTo>
                        <a:pt x="132" y="218"/>
                        <a:pt x="131" y="218"/>
                        <a:pt x="129" y="222"/>
                      </a:cubicBezTo>
                      <a:cubicBezTo>
                        <a:pt x="129" y="222"/>
                        <a:pt x="124" y="224"/>
                        <a:pt x="123" y="224"/>
                      </a:cubicBezTo>
                      <a:cubicBezTo>
                        <a:pt x="121" y="225"/>
                        <a:pt x="116" y="225"/>
                        <a:pt x="112" y="225"/>
                      </a:cubicBezTo>
                      <a:cubicBezTo>
                        <a:pt x="108" y="225"/>
                        <a:pt x="104" y="223"/>
                        <a:pt x="101" y="226"/>
                      </a:cubicBezTo>
                      <a:cubicBezTo>
                        <a:pt x="99" y="228"/>
                        <a:pt x="101" y="226"/>
                        <a:pt x="101" y="226"/>
                      </a:cubicBezTo>
                      <a:cubicBezTo>
                        <a:pt x="101" y="226"/>
                        <a:pt x="98" y="228"/>
                        <a:pt x="95" y="230"/>
                      </a:cubicBezTo>
                      <a:cubicBezTo>
                        <a:pt x="95" y="230"/>
                        <a:pt x="94" y="232"/>
                        <a:pt x="93" y="234"/>
                      </a:cubicBezTo>
                      <a:cubicBezTo>
                        <a:pt x="93" y="235"/>
                        <a:pt x="90" y="244"/>
                        <a:pt x="88" y="249"/>
                      </a:cubicBezTo>
                      <a:cubicBezTo>
                        <a:pt x="87" y="254"/>
                        <a:pt x="86" y="251"/>
                        <a:pt x="85" y="254"/>
                      </a:cubicBezTo>
                      <a:cubicBezTo>
                        <a:pt x="84" y="256"/>
                        <a:pt x="83" y="257"/>
                        <a:pt x="81" y="257"/>
                      </a:cubicBezTo>
                      <a:cubicBezTo>
                        <a:pt x="78" y="257"/>
                        <a:pt x="77" y="254"/>
                        <a:pt x="80" y="250"/>
                      </a:cubicBezTo>
                      <a:cubicBezTo>
                        <a:pt x="80" y="250"/>
                        <a:pt x="82" y="240"/>
                        <a:pt x="82" y="240"/>
                      </a:cubicBezTo>
                      <a:cubicBezTo>
                        <a:pt x="82" y="239"/>
                        <a:pt x="85" y="236"/>
                        <a:pt x="86" y="234"/>
                      </a:cubicBezTo>
                      <a:cubicBezTo>
                        <a:pt x="86" y="233"/>
                        <a:pt x="86" y="228"/>
                        <a:pt x="85" y="227"/>
                      </a:cubicBezTo>
                      <a:cubicBezTo>
                        <a:pt x="84" y="226"/>
                        <a:pt x="80" y="224"/>
                        <a:pt x="80" y="219"/>
                      </a:cubicBezTo>
                      <a:cubicBezTo>
                        <a:pt x="79" y="214"/>
                        <a:pt x="78" y="218"/>
                        <a:pt x="74" y="216"/>
                      </a:cubicBezTo>
                      <a:cubicBezTo>
                        <a:pt x="71" y="214"/>
                        <a:pt x="72" y="217"/>
                        <a:pt x="70" y="213"/>
                      </a:cubicBezTo>
                      <a:cubicBezTo>
                        <a:pt x="68" y="210"/>
                        <a:pt x="67" y="215"/>
                        <a:pt x="67" y="215"/>
                      </a:cubicBezTo>
                      <a:cubicBezTo>
                        <a:pt x="67" y="215"/>
                        <a:pt x="63" y="211"/>
                        <a:pt x="62" y="208"/>
                      </a:cubicBezTo>
                      <a:cubicBezTo>
                        <a:pt x="62" y="204"/>
                        <a:pt x="60" y="206"/>
                        <a:pt x="60" y="206"/>
                      </a:cubicBezTo>
                      <a:cubicBezTo>
                        <a:pt x="60" y="206"/>
                        <a:pt x="53" y="200"/>
                        <a:pt x="54" y="202"/>
                      </a:cubicBezTo>
                      <a:cubicBezTo>
                        <a:pt x="56" y="203"/>
                        <a:pt x="49" y="203"/>
                        <a:pt x="46" y="201"/>
                      </a:cubicBezTo>
                      <a:cubicBezTo>
                        <a:pt x="43" y="200"/>
                        <a:pt x="43" y="202"/>
                        <a:pt x="41" y="204"/>
                      </a:cubicBezTo>
                      <a:cubicBezTo>
                        <a:pt x="40" y="206"/>
                        <a:pt x="39" y="208"/>
                        <a:pt x="37" y="210"/>
                      </a:cubicBezTo>
                      <a:cubicBezTo>
                        <a:pt x="37" y="210"/>
                        <a:pt x="33" y="213"/>
                        <a:pt x="32" y="213"/>
                      </a:cubicBezTo>
                      <a:cubicBezTo>
                        <a:pt x="30" y="214"/>
                        <a:pt x="30" y="214"/>
                        <a:pt x="30" y="216"/>
                      </a:cubicBezTo>
                      <a:cubicBezTo>
                        <a:pt x="30" y="216"/>
                        <a:pt x="27" y="218"/>
                        <a:pt x="27" y="220"/>
                      </a:cubicBezTo>
                      <a:cubicBezTo>
                        <a:pt x="27" y="222"/>
                        <a:pt x="26" y="223"/>
                        <a:pt x="23" y="226"/>
                      </a:cubicBezTo>
                      <a:cubicBezTo>
                        <a:pt x="23" y="226"/>
                        <a:pt x="22" y="229"/>
                        <a:pt x="22" y="232"/>
                      </a:cubicBezTo>
                      <a:cubicBezTo>
                        <a:pt x="21" y="235"/>
                        <a:pt x="22" y="235"/>
                        <a:pt x="19" y="238"/>
                      </a:cubicBezTo>
                      <a:cubicBezTo>
                        <a:pt x="19" y="240"/>
                        <a:pt x="19" y="241"/>
                        <a:pt x="19" y="243"/>
                      </a:cubicBezTo>
                      <a:cubicBezTo>
                        <a:pt x="19" y="246"/>
                        <a:pt x="20" y="246"/>
                        <a:pt x="20" y="250"/>
                      </a:cubicBezTo>
                      <a:cubicBezTo>
                        <a:pt x="20" y="250"/>
                        <a:pt x="23" y="252"/>
                        <a:pt x="26" y="253"/>
                      </a:cubicBezTo>
                      <a:cubicBezTo>
                        <a:pt x="29" y="253"/>
                        <a:pt x="29" y="254"/>
                        <a:pt x="29" y="257"/>
                      </a:cubicBezTo>
                      <a:cubicBezTo>
                        <a:pt x="29" y="260"/>
                        <a:pt x="29" y="257"/>
                        <a:pt x="29" y="257"/>
                      </a:cubicBezTo>
                      <a:cubicBezTo>
                        <a:pt x="29" y="257"/>
                        <a:pt x="32" y="258"/>
                        <a:pt x="34" y="254"/>
                      </a:cubicBezTo>
                      <a:cubicBezTo>
                        <a:pt x="34" y="254"/>
                        <a:pt x="37" y="252"/>
                        <a:pt x="38" y="251"/>
                      </a:cubicBezTo>
                      <a:cubicBezTo>
                        <a:pt x="39" y="249"/>
                        <a:pt x="39" y="249"/>
                        <a:pt x="41" y="250"/>
                      </a:cubicBezTo>
                      <a:cubicBezTo>
                        <a:pt x="44" y="250"/>
                        <a:pt x="43" y="251"/>
                        <a:pt x="46" y="252"/>
                      </a:cubicBezTo>
                      <a:cubicBezTo>
                        <a:pt x="49" y="253"/>
                        <a:pt x="48" y="254"/>
                        <a:pt x="49" y="256"/>
                      </a:cubicBezTo>
                      <a:cubicBezTo>
                        <a:pt x="50" y="258"/>
                        <a:pt x="50" y="258"/>
                        <a:pt x="48" y="259"/>
                      </a:cubicBezTo>
                      <a:cubicBezTo>
                        <a:pt x="47" y="261"/>
                        <a:pt x="46" y="260"/>
                        <a:pt x="44" y="262"/>
                      </a:cubicBezTo>
                      <a:cubicBezTo>
                        <a:pt x="43" y="262"/>
                        <a:pt x="41" y="265"/>
                        <a:pt x="41" y="266"/>
                      </a:cubicBezTo>
                      <a:cubicBezTo>
                        <a:pt x="40" y="267"/>
                        <a:pt x="40" y="269"/>
                        <a:pt x="39" y="269"/>
                      </a:cubicBezTo>
                      <a:cubicBezTo>
                        <a:pt x="39" y="269"/>
                        <a:pt x="38" y="267"/>
                        <a:pt x="38" y="266"/>
                      </a:cubicBezTo>
                      <a:cubicBezTo>
                        <a:pt x="38" y="266"/>
                        <a:pt x="37" y="268"/>
                        <a:pt x="36" y="269"/>
                      </a:cubicBezTo>
                      <a:cubicBezTo>
                        <a:pt x="35" y="270"/>
                        <a:pt x="35" y="271"/>
                        <a:pt x="34" y="273"/>
                      </a:cubicBezTo>
                      <a:cubicBezTo>
                        <a:pt x="34" y="273"/>
                        <a:pt x="34" y="273"/>
                        <a:pt x="34" y="273"/>
                      </a:cubicBezTo>
                      <a:cubicBezTo>
                        <a:pt x="33" y="274"/>
                        <a:pt x="33" y="275"/>
                        <a:pt x="30" y="276"/>
                      </a:cubicBezTo>
                      <a:cubicBezTo>
                        <a:pt x="30" y="276"/>
                        <a:pt x="31" y="277"/>
                        <a:pt x="31" y="278"/>
                      </a:cubicBezTo>
                      <a:cubicBezTo>
                        <a:pt x="31" y="279"/>
                        <a:pt x="33" y="280"/>
                        <a:pt x="36" y="282"/>
                      </a:cubicBezTo>
                      <a:cubicBezTo>
                        <a:pt x="38" y="283"/>
                        <a:pt x="38" y="283"/>
                        <a:pt x="38" y="284"/>
                      </a:cubicBezTo>
                      <a:cubicBezTo>
                        <a:pt x="38" y="285"/>
                        <a:pt x="40" y="285"/>
                        <a:pt x="41" y="286"/>
                      </a:cubicBezTo>
                      <a:cubicBezTo>
                        <a:pt x="43" y="287"/>
                        <a:pt x="44" y="289"/>
                        <a:pt x="44" y="290"/>
                      </a:cubicBezTo>
                      <a:cubicBezTo>
                        <a:pt x="43" y="292"/>
                        <a:pt x="44" y="293"/>
                        <a:pt x="45" y="294"/>
                      </a:cubicBezTo>
                      <a:cubicBezTo>
                        <a:pt x="46" y="295"/>
                        <a:pt x="46" y="295"/>
                        <a:pt x="45" y="297"/>
                      </a:cubicBezTo>
                      <a:cubicBezTo>
                        <a:pt x="44" y="297"/>
                        <a:pt x="45" y="298"/>
                        <a:pt x="43" y="300"/>
                      </a:cubicBezTo>
                      <a:cubicBezTo>
                        <a:pt x="43" y="300"/>
                        <a:pt x="42" y="303"/>
                        <a:pt x="40" y="305"/>
                      </a:cubicBezTo>
                      <a:cubicBezTo>
                        <a:pt x="39" y="306"/>
                        <a:pt x="38" y="308"/>
                        <a:pt x="37" y="309"/>
                      </a:cubicBezTo>
                      <a:cubicBezTo>
                        <a:pt x="36" y="311"/>
                        <a:pt x="37" y="311"/>
                        <a:pt x="35" y="313"/>
                      </a:cubicBezTo>
                      <a:cubicBezTo>
                        <a:pt x="35" y="313"/>
                        <a:pt x="35" y="315"/>
                        <a:pt x="35" y="317"/>
                      </a:cubicBezTo>
                      <a:cubicBezTo>
                        <a:pt x="35" y="318"/>
                        <a:pt x="35" y="318"/>
                        <a:pt x="36" y="320"/>
                      </a:cubicBezTo>
                      <a:cubicBezTo>
                        <a:pt x="37" y="322"/>
                        <a:pt x="37" y="324"/>
                        <a:pt x="38" y="326"/>
                      </a:cubicBezTo>
                      <a:cubicBezTo>
                        <a:pt x="39" y="328"/>
                        <a:pt x="38" y="329"/>
                        <a:pt x="39" y="329"/>
                      </a:cubicBezTo>
                      <a:cubicBezTo>
                        <a:pt x="40" y="329"/>
                        <a:pt x="43" y="331"/>
                        <a:pt x="46" y="331"/>
                      </a:cubicBezTo>
                      <a:cubicBezTo>
                        <a:pt x="50" y="332"/>
                        <a:pt x="49" y="332"/>
                        <a:pt x="50" y="334"/>
                      </a:cubicBezTo>
                      <a:cubicBezTo>
                        <a:pt x="50" y="336"/>
                        <a:pt x="50" y="338"/>
                        <a:pt x="53" y="341"/>
                      </a:cubicBezTo>
                      <a:cubicBezTo>
                        <a:pt x="55" y="342"/>
                        <a:pt x="59" y="343"/>
                        <a:pt x="59" y="342"/>
                      </a:cubicBezTo>
                      <a:cubicBezTo>
                        <a:pt x="60" y="342"/>
                        <a:pt x="63" y="341"/>
                        <a:pt x="63" y="341"/>
                      </a:cubicBezTo>
                      <a:cubicBezTo>
                        <a:pt x="64" y="337"/>
                        <a:pt x="63" y="337"/>
                        <a:pt x="65" y="338"/>
                      </a:cubicBezTo>
                      <a:cubicBezTo>
                        <a:pt x="68" y="338"/>
                        <a:pt x="72" y="341"/>
                        <a:pt x="75" y="339"/>
                      </a:cubicBezTo>
                      <a:cubicBezTo>
                        <a:pt x="78" y="338"/>
                        <a:pt x="81" y="340"/>
                        <a:pt x="84" y="339"/>
                      </a:cubicBezTo>
                      <a:cubicBezTo>
                        <a:pt x="86" y="338"/>
                        <a:pt x="86" y="339"/>
                        <a:pt x="86" y="339"/>
                      </a:cubicBezTo>
                      <a:cubicBezTo>
                        <a:pt x="87" y="340"/>
                        <a:pt x="86" y="339"/>
                        <a:pt x="85" y="340"/>
                      </a:cubicBezTo>
                      <a:cubicBezTo>
                        <a:pt x="84" y="341"/>
                        <a:pt x="79" y="346"/>
                        <a:pt x="79" y="347"/>
                      </a:cubicBezTo>
                      <a:cubicBezTo>
                        <a:pt x="79" y="347"/>
                        <a:pt x="79" y="349"/>
                        <a:pt x="79" y="350"/>
                      </a:cubicBezTo>
                      <a:cubicBezTo>
                        <a:pt x="82" y="351"/>
                        <a:pt x="83" y="351"/>
                        <a:pt x="84" y="351"/>
                      </a:cubicBezTo>
                      <a:cubicBezTo>
                        <a:pt x="85" y="350"/>
                        <a:pt x="85" y="350"/>
                        <a:pt x="86" y="350"/>
                      </a:cubicBezTo>
                      <a:cubicBezTo>
                        <a:pt x="87" y="349"/>
                        <a:pt x="88" y="349"/>
                        <a:pt x="88" y="347"/>
                      </a:cubicBezTo>
                      <a:cubicBezTo>
                        <a:pt x="89" y="347"/>
                        <a:pt x="90" y="349"/>
                        <a:pt x="90" y="349"/>
                      </a:cubicBezTo>
                      <a:cubicBezTo>
                        <a:pt x="91" y="350"/>
                        <a:pt x="92" y="353"/>
                        <a:pt x="93" y="354"/>
                      </a:cubicBezTo>
                      <a:cubicBezTo>
                        <a:pt x="94" y="355"/>
                        <a:pt x="94" y="356"/>
                        <a:pt x="95" y="357"/>
                      </a:cubicBezTo>
                      <a:cubicBezTo>
                        <a:pt x="98" y="358"/>
                        <a:pt x="99" y="358"/>
                        <a:pt x="100" y="359"/>
                      </a:cubicBezTo>
                      <a:cubicBezTo>
                        <a:pt x="102" y="361"/>
                        <a:pt x="103" y="360"/>
                        <a:pt x="104" y="361"/>
                      </a:cubicBezTo>
                      <a:cubicBezTo>
                        <a:pt x="105" y="362"/>
                        <a:pt x="107" y="365"/>
                        <a:pt x="107" y="366"/>
                      </a:cubicBezTo>
                      <a:cubicBezTo>
                        <a:pt x="109" y="366"/>
                        <a:pt x="111" y="367"/>
                        <a:pt x="113" y="368"/>
                      </a:cubicBezTo>
                      <a:cubicBezTo>
                        <a:pt x="115" y="369"/>
                        <a:pt x="115" y="370"/>
                        <a:pt x="117" y="370"/>
                      </a:cubicBezTo>
                      <a:cubicBezTo>
                        <a:pt x="118" y="371"/>
                        <a:pt x="119" y="370"/>
                        <a:pt x="119" y="371"/>
                      </a:cubicBezTo>
                      <a:cubicBezTo>
                        <a:pt x="119" y="372"/>
                        <a:pt x="119" y="374"/>
                        <a:pt x="120" y="374"/>
                      </a:cubicBezTo>
                      <a:cubicBezTo>
                        <a:pt x="121" y="374"/>
                        <a:pt x="125" y="379"/>
                        <a:pt x="125" y="379"/>
                      </a:cubicBezTo>
                      <a:cubicBezTo>
                        <a:pt x="123" y="380"/>
                        <a:pt x="123" y="382"/>
                        <a:pt x="123" y="383"/>
                      </a:cubicBezTo>
                      <a:cubicBezTo>
                        <a:pt x="123" y="384"/>
                        <a:pt x="125" y="384"/>
                        <a:pt x="126" y="385"/>
                      </a:cubicBezTo>
                      <a:cubicBezTo>
                        <a:pt x="126" y="385"/>
                        <a:pt x="128" y="386"/>
                        <a:pt x="129" y="387"/>
                      </a:cubicBezTo>
                      <a:cubicBezTo>
                        <a:pt x="129" y="389"/>
                        <a:pt x="130" y="390"/>
                        <a:pt x="131" y="392"/>
                      </a:cubicBezTo>
                      <a:cubicBezTo>
                        <a:pt x="132" y="393"/>
                        <a:pt x="134" y="395"/>
                        <a:pt x="133" y="398"/>
                      </a:cubicBezTo>
                      <a:cubicBezTo>
                        <a:pt x="132" y="400"/>
                        <a:pt x="136" y="404"/>
                        <a:pt x="136" y="404"/>
                      </a:cubicBezTo>
                      <a:cubicBezTo>
                        <a:pt x="137" y="404"/>
                        <a:pt x="139" y="404"/>
                        <a:pt x="141" y="405"/>
                      </a:cubicBezTo>
                      <a:cubicBezTo>
                        <a:pt x="143" y="406"/>
                        <a:pt x="145" y="407"/>
                        <a:pt x="147" y="407"/>
                      </a:cubicBezTo>
                      <a:cubicBezTo>
                        <a:pt x="148" y="408"/>
                        <a:pt x="150" y="408"/>
                        <a:pt x="151" y="411"/>
                      </a:cubicBezTo>
                      <a:cubicBezTo>
                        <a:pt x="156" y="414"/>
                        <a:pt x="157" y="416"/>
                        <a:pt x="157" y="418"/>
                      </a:cubicBezTo>
                      <a:cubicBezTo>
                        <a:pt x="160" y="421"/>
                        <a:pt x="160" y="421"/>
                        <a:pt x="161" y="422"/>
                      </a:cubicBezTo>
                      <a:cubicBezTo>
                        <a:pt x="162" y="423"/>
                        <a:pt x="165" y="425"/>
                        <a:pt x="165" y="427"/>
                      </a:cubicBezTo>
                      <a:cubicBezTo>
                        <a:pt x="165" y="430"/>
                        <a:pt x="165" y="431"/>
                        <a:pt x="165" y="433"/>
                      </a:cubicBezTo>
                      <a:cubicBezTo>
                        <a:pt x="166" y="435"/>
                        <a:pt x="169" y="436"/>
                        <a:pt x="166" y="437"/>
                      </a:cubicBezTo>
                      <a:cubicBezTo>
                        <a:pt x="164" y="438"/>
                        <a:pt x="159" y="441"/>
                        <a:pt x="159" y="441"/>
                      </a:cubicBezTo>
                      <a:cubicBezTo>
                        <a:pt x="154" y="443"/>
                        <a:pt x="157" y="444"/>
                        <a:pt x="157" y="445"/>
                      </a:cubicBezTo>
                      <a:cubicBezTo>
                        <a:pt x="157" y="446"/>
                        <a:pt x="156" y="446"/>
                        <a:pt x="157" y="448"/>
                      </a:cubicBezTo>
                      <a:cubicBezTo>
                        <a:pt x="159" y="446"/>
                        <a:pt x="158" y="449"/>
                        <a:pt x="160" y="445"/>
                      </a:cubicBezTo>
                      <a:cubicBezTo>
                        <a:pt x="162" y="441"/>
                        <a:pt x="164" y="444"/>
                        <a:pt x="165" y="445"/>
                      </a:cubicBezTo>
                      <a:cubicBezTo>
                        <a:pt x="166" y="446"/>
                        <a:pt x="170" y="449"/>
                        <a:pt x="171" y="449"/>
                      </a:cubicBezTo>
                      <a:cubicBezTo>
                        <a:pt x="171" y="449"/>
                        <a:pt x="166" y="453"/>
                        <a:pt x="164" y="452"/>
                      </a:cubicBezTo>
                      <a:cubicBezTo>
                        <a:pt x="161" y="452"/>
                        <a:pt x="159" y="451"/>
                        <a:pt x="159" y="451"/>
                      </a:cubicBezTo>
                      <a:cubicBezTo>
                        <a:pt x="159" y="453"/>
                        <a:pt x="160" y="454"/>
                        <a:pt x="162" y="454"/>
                      </a:cubicBezTo>
                      <a:cubicBezTo>
                        <a:pt x="163" y="455"/>
                        <a:pt x="164" y="455"/>
                        <a:pt x="166" y="454"/>
                      </a:cubicBezTo>
                      <a:cubicBezTo>
                        <a:pt x="168" y="453"/>
                        <a:pt x="170" y="451"/>
                        <a:pt x="173" y="451"/>
                      </a:cubicBezTo>
                      <a:cubicBezTo>
                        <a:pt x="175" y="452"/>
                        <a:pt x="177" y="452"/>
                        <a:pt x="180" y="455"/>
                      </a:cubicBezTo>
                      <a:cubicBezTo>
                        <a:pt x="183" y="457"/>
                        <a:pt x="188" y="461"/>
                        <a:pt x="190" y="463"/>
                      </a:cubicBezTo>
                      <a:cubicBezTo>
                        <a:pt x="192" y="465"/>
                        <a:pt x="192" y="466"/>
                        <a:pt x="196" y="467"/>
                      </a:cubicBezTo>
                      <a:cubicBezTo>
                        <a:pt x="199" y="468"/>
                        <a:pt x="202" y="469"/>
                        <a:pt x="204" y="471"/>
                      </a:cubicBezTo>
                      <a:cubicBezTo>
                        <a:pt x="206" y="473"/>
                        <a:pt x="207" y="473"/>
                        <a:pt x="209" y="473"/>
                      </a:cubicBezTo>
                      <a:cubicBezTo>
                        <a:pt x="211" y="473"/>
                        <a:pt x="212" y="475"/>
                        <a:pt x="214" y="476"/>
                      </a:cubicBezTo>
                      <a:cubicBezTo>
                        <a:pt x="216" y="478"/>
                        <a:pt x="220" y="483"/>
                        <a:pt x="221" y="485"/>
                      </a:cubicBezTo>
                      <a:cubicBezTo>
                        <a:pt x="223" y="486"/>
                        <a:pt x="223" y="487"/>
                        <a:pt x="225" y="487"/>
                      </a:cubicBezTo>
                      <a:cubicBezTo>
                        <a:pt x="227" y="487"/>
                        <a:pt x="230" y="489"/>
                        <a:pt x="231" y="489"/>
                      </a:cubicBezTo>
                      <a:cubicBezTo>
                        <a:pt x="231" y="489"/>
                        <a:pt x="233" y="493"/>
                        <a:pt x="231" y="497"/>
                      </a:cubicBezTo>
                      <a:cubicBezTo>
                        <a:pt x="228" y="502"/>
                        <a:pt x="226" y="505"/>
                        <a:pt x="226" y="505"/>
                      </a:cubicBezTo>
                      <a:cubicBezTo>
                        <a:pt x="226" y="506"/>
                        <a:pt x="220" y="509"/>
                        <a:pt x="218" y="509"/>
                      </a:cubicBezTo>
                      <a:cubicBezTo>
                        <a:pt x="215" y="509"/>
                        <a:pt x="214" y="510"/>
                        <a:pt x="212" y="511"/>
                      </a:cubicBezTo>
                      <a:cubicBezTo>
                        <a:pt x="210" y="512"/>
                        <a:pt x="209" y="512"/>
                        <a:pt x="209" y="513"/>
                      </a:cubicBezTo>
                      <a:cubicBezTo>
                        <a:pt x="208" y="514"/>
                        <a:pt x="204" y="516"/>
                        <a:pt x="201" y="517"/>
                      </a:cubicBezTo>
                      <a:cubicBezTo>
                        <a:pt x="201" y="517"/>
                        <a:pt x="200" y="519"/>
                        <a:pt x="199" y="520"/>
                      </a:cubicBezTo>
                      <a:cubicBezTo>
                        <a:pt x="199" y="521"/>
                        <a:pt x="199" y="521"/>
                        <a:pt x="198" y="522"/>
                      </a:cubicBezTo>
                      <a:cubicBezTo>
                        <a:pt x="198" y="524"/>
                        <a:pt x="198" y="524"/>
                        <a:pt x="197" y="526"/>
                      </a:cubicBezTo>
                      <a:cubicBezTo>
                        <a:pt x="196" y="527"/>
                        <a:pt x="194" y="529"/>
                        <a:pt x="194" y="531"/>
                      </a:cubicBezTo>
                      <a:cubicBezTo>
                        <a:pt x="194" y="531"/>
                        <a:pt x="193" y="532"/>
                        <a:pt x="191" y="534"/>
                      </a:cubicBezTo>
                      <a:cubicBezTo>
                        <a:pt x="189" y="534"/>
                        <a:pt x="187" y="537"/>
                        <a:pt x="185" y="538"/>
                      </a:cubicBezTo>
                      <a:cubicBezTo>
                        <a:pt x="184" y="539"/>
                        <a:pt x="184" y="539"/>
                        <a:pt x="183" y="541"/>
                      </a:cubicBezTo>
                      <a:cubicBezTo>
                        <a:pt x="181" y="541"/>
                        <a:pt x="181" y="541"/>
                        <a:pt x="180" y="543"/>
                      </a:cubicBezTo>
                      <a:cubicBezTo>
                        <a:pt x="178" y="543"/>
                        <a:pt x="175" y="543"/>
                        <a:pt x="174" y="544"/>
                      </a:cubicBezTo>
                      <a:cubicBezTo>
                        <a:pt x="174" y="544"/>
                        <a:pt x="171" y="544"/>
                        <a:pt x="170" y="543"/>
                      </a:cubicBezTo>
                      <a:cubicBezTo>
                        <a:pt x="170" y="542"/>
                        <a:pt x="168" y="542"/>
                        <a:pt x="167" y="542"/>
                      </a:cubicBezTo>
                      <a:cubicBezTo>
                        <a:pt x="165" y="542"/>
                        <a:pt x="164" y="542"/>
                        <a:pt x="162" y="541"/>
                      </a:cubicBezTo>
                      <a:cubicBezTo>
                        <a:pt x="162" y="541"/>
                        <a:pt x="159" y="541"/>
                        <a:pt x="159" y="541"/>
                      </a:cubicBezTo>
                      <a:cubicBezTo>
                        <a:pt x="158" y="541"/>
                        <a:pt x="155" y="541"/>
                        <a:pt x="155" y="541"/>
                      </a:cubicBezTo>
                      <a:cubicBezTo>
                        <a:pt x="154" y="541"/>
                        <a:pt x="152" y="541"/>
                        <a:pt x="151" y="542"/>
                      </a:cubicBezTo>
                      <a:cubicBezTo>
                        <a:pt x="149" y="542"/>
                        <a:pt x="148" y="542"/>
                        <a:pt x="145" y="542"/>
                      </a:cubicBezTo>
                      <a:cubicBezTo>
                        <a:pt x="145" y="543"/>
                        <a:pt x="144" y="543"/>
                        <a:pt x="143" y="543"/>
                      </a:cubicBezTo>
                      <a:cubicBezTo>
                        <a:pt x="142" y="543"/>
                        <a:pt x="141" y="543"/>
                        <a:pt x="141" y="544"/>
                      </a:cubicBezTo>
                      <a:cubicBezTo>
                        <a:pt x="140" y="545"/>
                        <a:pt x="140" y="547"/>
                        <a:pt x="140" y="548"/>
                      </a:cubicBezTo>
                      <a:cubicBezTo>
                        <a:pt x="140" y="549"/>
                        <a:pt x="140" y="548"/>
                        <a:pt x="139" y="550"/>
                      </a:cubicBezTo>
                      <a:cubicBezTo>
                        <a:pt x="135" y="551"/>
                        <a:pt x="135" y="551"/>
                        <a:pt x="135" y="551"/>
                      </a:cubicBezTo>
                      <a:cubicBezTo>
                        <a:pt x="134" y="551"/>
                        <a:pt x="132" y="551"/>
                        <a:pt x="131" y="552"/>
                      </a:cubicBezTo>
                      <a:cubicBezTo>
                        <a:pt x="130" y="553"/>
                        <a:pt x="128" y="553"/>
                        <a:pt x="127" y="553"/>
                      </a:cubicBezTo>
                      <a:cubicBezTo>
                        <a:pt x="126" y="553"/>
                        <a:pt x="125" y="553"/>
                        <a:pt x="124" y="554"/>
                      </a:cubicBezTo>
                      <a:cubicBezTo>
                        <a:pt x="123" y="554"/>
                        <a:pt x="122" y="555"/>
                        <a:pt x="121" y="555"/>
                      </a:cubicBezTo>
                      <a:cubicBezTo>
                        <a:pt x="121" y="555"/>
                        <a:pt x="119" y="556"/>
                        <a:pt x="118" y="556"/>
                      </a:cubicBezTo>
                      <a:cubicBezTo>
                        <a:pt x="116" y="556"/>
                        <a:pt x="113" y="556"/>
                        <a:pt x="111" y="557"/>
                      </a:cubicBezTo>
                      <a:cubicBezTo>
                        <a:pt x="109" y="557"/>
                        <a:pt x="106" y="555"/>
                        <a:pt x="105" y="554"/>
                      </a:cubicBezTo>
                      <a:cubicBezTo>
                        <a:pt x="105" y="554"/>
                        <a:pt x="102" y="552"/>
                        <a:pt x="102" y="552"/>
                      </a:cubicBezTo>
                      <a:cubicBezTo>
                        <a:pt x="101" y="552"/>
                        <a:pt x="99" y="551"/>
                        <a:pt x="99" y="550"/>
                      </a:cubicBezTo>
                      <a:cubicBezTo>
                        <a:pt x="99" y="549"/>
                        <a:pt x="98" y="549"/>
                        <a:pt x="97" y="549"/>
                      </a:cubicBezTo>
                      <a:cubicBezTo>
                        <a:pt x="96" y="548"/>
                        <a:pt x="96" y="547"/>
                        <a:pt x="96" y="548"/>
                      </a:cubicBezTo>
                      <a:cubicBezTo>
                        <a:pt x="96" y="550"/>
                        <a:pt x="98" y="551"/>
                        <a:pt x="98" y="552"/>
                      </a:cubicBezTo>
                      <a:cubicBezTo>
                        <a:pt x="98" y="553"/>
                        <a:pt x="99" y="555"/>
                        <a:pt x="100" y="556"/>
                      </a:cubicBezTo>
                      <a:cubicBezTo>
                        <a:pt x="102" y="557"/>
                        <a:pt x="102" y="558"/>
                        <a:pt x="102" y="559"/>
                      </a:cubicBezTo>
                      <a:cubicBezTo>
                        <a:pt x="101" y="559"/>
                        <a:pt x="97" y="559"/>
                        <a:pt x="97" y="559"/>
                      </a:cubicBezTo>
                      <a:cubicBezTo>
                        <a:pt x="97" y="559"/>
                        <a:pt x="98" y="559"/>
                        <a:pt x="97" y="559"/>
                      </a:cubicBezTo>
                      <a:cubicBezTo>
                        <a:pt x="96" y="559"/>
                        <a:pt x="94" y="557"/>
                        <a:pt x="92" y="557"/>
                      </a:cubicBezTo>
                      <a:cubicBezTo>
                        <a:pt x="91" y="558"/>
                        <a:pt x="88" y="555"/>
                        <a:pt x="87" y="555"/>
                      </a:cubicBezTo>
                      <a:cubicBezTo>
                        <a:pt x="86" y="554"/>
                        <a:pt x="86" y="554"/>
                        <a:pt x="85" y="554"/>
                      </a:cubicBezTo>
                      <a:cubicBezTo>
                        <a:pt x="83" y="554"/>
                        <a:pt x="83" y="553"/>
                        <a:pt x="81" y="552"/>
                      </a:cubicBezTo>
                      <a:cubicBezTo>
                        <a:pt x="81" y="552"/>
                        <a:pt x="81" y="553"/>
                        <a:pt x="81" y="554"/>
                      </a:cubicBezTo>
                      <a:cubicBezTo>
                        <a:pt x="81" y="555"/>
                        <a:pt x="81" y="556"/>
                        <a:pt x="82" y="557"/>
                      </a:cubicBezTo>
                      <a:cubicBezTo>
                        <a:pt x="82" y="557"/>
                        <a:pt x="81" y="558"/>
                        <a:pt x="80" y="558"/>
                      </a:cubicBezTo>
                      <a:cubicBezTo>
                        <a:pt x="80" y="557"/>
                        <a:pt x="78" y="557"/>
                        <a:pt x="78" y="557"/>
                      </a:cubicBezTo>
                      <a:cubicBezTo>
                        <a:pt x="77" y="557"/>
                        <a:pt x="76" y="558"/>
                        <a:pt x="76" y="557"/>
                      </a:cubicBezTo>
                      <a:cubicBezTo>
                        <a:pt x="75" y="557"/>
                        <a:pt x="74" y="558"/>
                        <a:pt x="74" y="559"/>
                      </a:cubicBezTo>
                      <a:cubicBezTo>
                        <a:pt x="74" y="559"/>
                        <a:pt x="75" y="562"/>
                        <a:pt x="76" y="564"/>
                      </a:cubicBezTo>
                      <a:cubicBezTo>
                        <a:pt x="76" y="566"/>
                        <a:pt x="74" y="565"/>
                        <a:pt x="72" y="565"/>
                      </a:cubicBezTo>
                      <a:moveTo>
                        <a:pt x="390" y="573"/>
                      </a:moveTo>
                      <a:cubicBezTo>
                        <a:pt x="392" y="571"/>
                        <a:pt x="398" y="566"/>
                        <a:pt x="400" y="565"/>
                      </a:cubicBezTo>
                      <a:cubicBezTo>
                        <a:pt x="402" y="563"/>
                        <a:pt x="407" y="560"/>
                        <a:pt x="407" y="558"/>
                      </a:cubicBezTo>
                      <a:cubicBezTo>
                        <a:pt x="410" y="555"/>
                        <a:pt x="413" y="554"/>
                        <a:pt x="414" y="550"/>
                      </a:cubicBezTo>
                      <a:cubicBezTo>
                        <a:pt x="415" y="546"/>
                        <a:pt x="418" y="543"/>
                        <a:pt x="418" y="543"/>
                      </a:cubicBezTo>
                      <a:cubicBezTo>
                        <a:pt x="418" y="537"/>
                        <a:pt x="419" y="537"/>
                        <a:pt x="421" y="534"/>
                      </a:cubicBezTo>
                      <a:cubicBezTo>
                        <a:pt x="423" y="531"/>
                        <a:pt x="425" y="528"/>
                        <a:pt x="428" y="526"/>
                      </a:cubicBezTo>
                      <a:cubicBezTo>
                        <a:pt x="431" y="524"/>
                        <a:pt x="434" y="522"/>
                        <a:pt x="435" y="520"/>
                      </a:cubicBezTo>
                      <a:cubicBezTo>
                        <a:pt x="435" y="518"/>
                        <a:pt x="438" y="513"/>
                        <a:pt x="439" y="513"/>
                      </a:cubicBezTo>
                      <a:cubicBezTo>
                        <a:pt x="441" y="512"/>
                        <a:pt x="443" y="509"/>
                        <a:pt x="443" y="509"/>
                      </a:cubicBezTo>
                      <a:cubicBezTo>
                        <a:pt x="442" y="504"/>
                        <a:pt x="443" y="504"/>
                        <a:pt x="444" y="502"/>
                      </a:cubicBezTo>
                      <a:cubicBezTo>
                        <a:pt x="446" y="501"/>
                        <a:pt x="446" y="498"/>
                        <a:pt x="446" y="496"/>
                      </a:cubicBezTo>
                      <a:cubicBezTo>
                        <a:pt x="446" y="495"/>
                        <a:pt x="450" y="488"/>
                        <a:pt x="450" y="488"/>
                      </a:cubicBezTo>
                      <a:cubicBezTo>
                        <a:pt x="448" y="487"/>
                        <a:pt x="448" y="485"/>
                        <a:pt x="447" y="482"/>
                      </a:cubicBezTo>
                      <a:cubicBezTo>
                        <a:pt x="446" y="479"/>
                        <a:pt x="444" y="472"/>
                        <a:pt x="444" y="472"/>
                      </a:cubicBezTo>
                      <a:cubicBezTo>
                        <a:pt x="448" y="468"/>
                        <a:pt x="449" y="464"/>
                        <a:pt x="449" y="464"/>
                      </a:cubicBezTo>
                      <a:cubicBezTo>
                        <a:pt x="449" y="464"/>
                        <a:pt x="451" y="458"/>
                        <a:pt x="451" y="458"/>
                      </a:cubicBezTo>
                      <a:cubicBezTo>
                        <a:pt x="453" y="450"/>
                        <a:pt x="453" y="450"/>
                        <a:pt x="453" y="450"/>
                      </a:cubicBezTo>
                      <a:cubicBezTo>
                        <a:pt x="450" y="448"/>
                        <a:pt x="448" y="448"/>
                        <a:pt x="446" y="450"/>
                      </a:cubicBezTo>
                      <a:cubicBezTo>
                        <a:pt x="445" y="451"/>
                        <a:pt x="441" y="453"/>
                        <a:pt x="441" y="453"/>
                      </a:cubicBezTo>
                      <a:cubicBezTo>
                        <a:pt x="439" y="448"/>
                        <a:pt x="436" y="444"/>
                        <a:pt x="436" y="444"/>
                      </a:cubicBezTo>
                      <a:cubicBezTo>
                        <a:pt x="430" y="446"/>
                        <a:pt x="426" y="446"/>
                        <a:pt x="423" y="448"/>
                      </a:cubicBezTo>
                      <a:cubicBezTo>
                        <a:pt x="420" y="450"/>
                        <a:pt x="410" y="456"/>
                        <a:pt x="408" y="457"/>
                      </a:cubicBezTo>
                      <a:cubicBezTo>
                        <a:pt x="405" y="454"/>
                        <a:pt x="403" y="455"/>
                        <a:pt x="401" y="456"/>
                      </a:cubicBezTo>
                      <a:cubicBezTo>
                        <a:pt x="396" y="458"/>
                        <a:pt x="395" y="458"/>
                        <a:pt x="393" y="458"/>
                      </a:cubicBezTo>
                      <a:cubicBezTo>
                        <a:pt x="392" y="457"/>
                        <a:pt x="389" y="458"/>
                        <a:pt x="388" y="459"/>
                      </a:cubicBezTo>
                      <a:cubicBezTo>
                        <a:pt x="386" y="461"/>
                        <a:pt x="385" y="461"/>
                        <a:pt x="383" y="460"/>
                      </a:cubicBezTo>
                      <a:cubicBezTo>
                        <a:pt x="381" y="459"/>
                        <a:pt x="375" y="458"/>
                        <a:pt x="374" y="455"/>
                      </a:cubicBezTo>
                      <a:cubicBezTo>
                        <a:pt x="373" y="452"/>
                        <a:pt x="369" y="449"/>
                        <a:pt x="368" y="449"/>
                      </a:cubicBezTo>
                      <a:cubicBezTo>
                        <a:pt x="367" y="447"/>
                        <a:pt x="362" y="444"/>
                        <a:pt x="362" y="444"/>
                      </a:cubicBezTo>
                      <a:cubicBezTo>
                        <a:pt x="362" y="440"/>
                        <a:pt x="363" y="439"/>
                        <a:pt x="361" y="437"/>
                      </a:cubicBezTo>
                      <a:cubicBezTo>
                        <a:pt x="359" y="434"/>
                        <a:pt x="356" y="431"/>
                        <a:pt x="355" y="429"/>
                      </a:cubicBezTo>
                      <a:cubicBezTo>
                        <a:pt x="355" y="427"/>
                        <a:pt x="350" y="422"/>
                        <a:pt x="349" y="421"/>
                      </a:cubicBezTo>
                      <a:cubicBezTo>
                        <a:pt x="348" y="420"/>
                        <a:pt x="349" y="419"/>
                        <a:pt x="349" y="418"/>
                      </a:cubicBezTo>
                      <a:cubicBezTo>
                        <a:pt x="350" y="417"/>
                        <a:pt x="351" y="415"/>
                        <a:pt x="351" y="415"/>
                      </a:cubicBezTo>
                      <a:cubicBezTo>
                        <a:pt x="349" y="413"/>
                        <a:pt x="349" y="411"/>
                        <a:pt x="347" y="409"/>
                      </a:cubicBezTo>
                      <a:cubicBezTo>
                        <a:pt x="350" y="406"/>
                        <a:pt x="351" y="405"/>
                        <a:pt x="353" y="404"/>
                      </a:cubicBezTo>
                      <a:cubicBezTo>
                        <a:pt x="354" y="400"/>
                        <a:pt x="356" y="395"/>
                        <a:pt x="358" y="391"/>
                      </a:cubicBezTo>
                      <a:cubicBezTo>
                        <a:pt x="357" y="384"/>
                        <a:pt x="357" y="379"/>
                        <a:pt x="355" y="377"/>
                      </a:cubicBezTo>
                      <a:cubicBezTo>
                        <a:pt x="362" y="365"/>
                        <a:pt x="361" y="365"/>
                        <a:pt x="363" y="363"/>
                      </a:cubicBezTo>
                      <a:cubicBezTo>
                        <a:pt x="366" y="361"/>
                        <a:pt x="368" y="354"/>
                        <a:pt x="370" y="351"/>
                      </a:cubicBezTo>
                      <a:cubicBezTo>
                        <a:pt x="371" y="349"/>
                        <a:pt x="374" y="346"/>
                        <a:pt x="376" y="344"/>
                      </a:cubicBezTo>
                      <a:cubicBezTo>
                        <a:pt x="378" y="342"/>
                        <a:pt x="384" y="338"/>
                        <a:pt x="384" y="338"/>
                      </a:cubicBezTo>
                      <a:cubicBezTo>
                        <a:pt x="390" y="333"/>
                        <a:pt x="390" y="333"/>
                        <a:pt x="390" y="333"/>
                      </a:cubicBezTo>
                      <a:cubicBezTo>
                        <a:pt x="389" y="326"/>
                        <a:pt x="393" y="320"/>
                        <a:pt x="393" y="318"/>
                      </a:cubicBezTo>
                      <a:cubicBezTo>
                        <a:pt x="393" y="317"/>
                        <a:pt x="394" y="315"/>
                        <a:pt x="396" y="314"/>
                      </a:cubicBezTo>
                      <a:cubicBezTo>
                        <a:pt x="398" y="313"/>
                        <a:pt x="401" y="311"/>
                        <a:pt x="402" y="307"/>
                      </a:cubicBezTo>
                      <a:cubicBezTo>
                        <a:pt x="403" y="302"/>
                        <a:pt x="405" y="298"/>
                        <a:pt x="408" y="300"/>
                      </a:cubicBezTo>
                      <a:cubicBezTo>
                        <a:pt x="410" y="302"/>
                        <a:pt x="413" y="302"/>
                        <a:pt x="416" y="301"/>
                      </a:cubicBezTo>
                      <a:cubicBezTo>
                        <a:pt x="419" y="301"/>
                        <a:pt x="421" y="300"/>
                        <a:pt x="423" y="297"/>
                      </a:cubicBezTo>
                      <a:cubicBezTo>
                        <a:pt x="425" y="295"/>
                        <a:pt x="427" y="293"/>
                        <a:pt x="433" y="291"/>
                      </a:cubicBezTo>
                      <a:cubicBezTo>
                        <a:pt x="439" y="289"/>
                        <a:pt x="445" y="285"/>
                        <a:pt x="447" y="286"/>
                      </a:cubicBezTo>
                      <a:cubicBezTo>
                        <a:pt x="449" y="286"/>
                        <a:pt x="452" y="284"/>
                        <a:pt x="453" y="283"/>
                      </a:cubicBezTo>
                      <a:cubicBezTo>
                        <a:pt x="455" y="282"/>
                        <a:pt x="454" y="281"/>
                        <a:pt x="454" y="281"/>
                      </a:cubicBezTo>
                      <a:cubicBezTo>
                        <a:pt x="456" y="283"/>
                        <a:pt x="457" y="283"/>
                        <a:pt x="459" y="282"/>
                      </a:cubicBezTo>
                      <a:cubicBezTo>
                        <a:pt x="457" y="288"/>
                        <a:pt x="458" y="286"/>
                        <a:pt x="459" y="289"/>
                      </a:cubicBezTo>
                      <a:cubicBezTo>
                        <a:pt x="461" y="291"/>
                        <a:pt x="461" y="292"/>
                        <a:pt x="460" y="293"/>
                      </a:cubicBezTo>
                      <a:cubicBezTo>
                        <a:pt x="460" y="295"/>
                        <a:pt x="459" y="299"/>
                        <a:pt x="459" y="299"/>
                      </a:cubicBezTo>
                      <a:cubicBezTo>
                        <a:pt x="461" y="302"/>
                        <a:pt x="464" y="302"/>
                        <a:pt x="465" y="302"/>
                      </a:cubicBezTo>
                      <a:cubicBezTo>
                        <a:pt x="467" y="302"/>
                        <a:pt x="474" y="301"/>
                        <a:pt x="475" y="302"/>
                      </a:cubicBezTo>
                      <a:cubicBezTo>
                        <a:pt x="476" y="303"/>
                        <a:pt x="478" y="306"/>
                        <a:pt x="478" y="306"/>
                      </a:cubicBezTo>
                      <a:cubicBezTo>
                        <a:pt x="481" y="307"/>
                        <a:pt x="487" y="308"/>
                        <a:pt x="487" y="308"/>
                      </a:cubicBezTo>
                      <a:cubicBezTo>
                        <a:pt x="489" y="307"/>
                        <a:pt x="490" y="306"/>
                        <a:pt x="489" y="305"/>
                      </a:cubicBezTo>
                      <a:cubicBezTo>
                        <a:pt x="488" y="303"/>
                        <a:pt x="487" y="299"/>
                        <a:pt x="488" y="297"/>
                      </a:cubicBezTo>
                      <a:cubicBezTo>
                        <a:pt x="488" y="296"/>
                        <a:pt x="489" y="293"/>
                        <a:pt x="489" y="293"/>
                      </a:cubicBezTo>
                      <a:cubicBezTo>
                        <a:pt x="491" y="291"/>
                        <a:pt x="493" y="290"/>
                        <a:pt x="494" y="291"/>
                      </a:cubicBezTo>
                      <a:cubicBezTo>
                        <a:pt x="496" y="291"/>
                        <a:pt x="501" y="292"/>
                        <a:pt x="502" y="291"/>
                      </a:cubicBezTo>
                      <a:cubicBezTo>
                        <a:pt x="503" y="291"/>
                        <a:pt x="509" y="290"/>
                        <a:pt x="509" y="290"/>
                      </a:cubicBezTo>
                      <a:cubicBezTo>
                        <a:pt x="510" y="286"/>
                        <a:pt x="511" y="282"/>
                        <a:pt x="513" y="281"/>
                      </a:cubicBezTo>
                      <a:cubicBezTo>
                        <a:pt x="515" y="280"/>
                        <a:pt x="517" y="278"/>
                        <a:pt x="517" y="278"/>
                      </a:cubicBezTo>
                      <a:cubicBezTo>
                        <a:pt x="517" y="271"/>
                        <a:pt x="516" y="266"/>
                        <a:pt x="516" y="265"/>
                      </a:cubicBezTo>
                      <a:cubicBezTo>
                        <a:pt x="516" y="263"/>
                        <a:pt x="515" y="256"/>
                        <a:pt x="514" y="254"/>
                      </a:cubicBezTo>
                      <a:cubicBezTo>
                        <a:pt x="513" y="253"/>
                        <a:pt x="513" y="253"/>
                        <a:pt x="513" y="253"/>
                      </a:cubicBezTo>
                      <a:cubicBezTo>
                        <a:pt x="509" y="256"/>
                        <a:pt x="504" y="262"/>
                        <a:pt x="503" y="261"/>
                      </a:cubicBezTo>
                      <a:cubicBezTo>
                        <a:pt x="502" y="260"/>
                        <a:pt x="500" y="260"/>
                        <a:pt x="499" y="261"/>
                      </a:cubicBezTo>
                      <a:cubicBezTo>
                        <a:pt x="498" y="263"/>
                        <a:pt x="498" y="263"/>
                        <a:pt x="498" y="263"/>
                      </a:cubicBezTo>
                      <a:cubicBezTo>
                        <a:pt x="495" y="259"/>
                        <a:pt x="494" y="259"/>
                        <a:pt x="493" y="256"/>
                      </a:cubicBezTo>
                      <a:cubicBezTo>
                        <a:pt x="493" y="254"/>
                        <a:pt x="492" y="251"/>
                        <a:pt x="491" y="249"/>
                      </a:cubicBezTo>
                      <a:cubicBezTo>
                        <a:pt x="490" y="248"/>
                        <a:pt x="490" y="248"/>
                        <a:pt x="490" y="248"/>
                      </a:cubicBezTo>
                      <a:cubicBezTo>
                        <a:pt x="493" y="245"/>
                        <a:pt x="495" y="239"/>
                        <a:pt x="495" y="239"/>
                      </a:cubicBezTo>
                      <a:cubicBezTo>
                        <a:pt x="493" y="238"/>
                        <a:pt x="492" y="238"/>
                        <a:pt x="494" y="237"/>
                      </a:cubicBezTo>
                      <a:cubicBezTo>
                        <a:pt x="496" y="236"/>
                        <a:pt x="497" y="235"/>
                        <a:pt x="497" y="233"/>
                      </a:cubicBezTo>
                      <a:cubicBezTo>
                        <a:pt x="497" y="230"/>
                        <a:pt x="498" y="227"/>
                        <a:pt x="498" y="227"/>
                      </a:cubicBezTo>
                      <a:cubicBezTo>
                        <a:pt x="500" y="224"/>
                        <a:pt x="500" y="224"/>
                        <a:pt x="500" y="224"/>
                      </a:cubicBezTo>
                      <a:cubicBezTo>
                        <a:pt x="502" y="226"/>
                        <a:pt x="503" y="226"/>
                        <a:pt x="503" y="226"/>
                      </a:cubicBezTo>
                      <a:cubicBezTo>
                        <a:pt x="503" y="226"/>
                        <a:pt x="506" y="224"/>
                        <a:pt x="506" y="224"/>
                      </a:cubicBezTo>
                      <a:cubicBezTo>
                        <a:pt x="506" y="220"/>
                        <a:pt x="507" y="216"/>
                        <a:pt x="507" y="215"/>
                      </a:cubicBezTo>
                      <a:cubicBezTo>
                        <a:pt x="505" y="211"/>
                        <a:pt x="507" y="211"/>
                        <a:pt x="503" y="210"/>
                      </a:cubicBezTo>
                      <a:cubicBezTo>
                        <a:pt x="500" y="209"/>
                        <a:pt x="494" y="207"/>
                        <a:pt x="494" y="207"/>
                      </a:cubicBezTo>
                      <a:cubicBezTo>
                        <a:pt x="494" y="200"/>
                        <a:pt x="491" y="194"/>
                        <a:pt x="491" y="194"/>
                      </a:cubicBezTo>
                      <a:cubicBezTo>
                        <a:pt x="490" y="198"/>
                        <a:pt x="488" y="202"/>
                        <a:pt x="489" y="204"/>
                      </a:cubicBezTo>
                      <a:cubicBezTo>
                        <a:pt x="490" y="206"/>
                        <a:pt x="489" y="208"/>
                        <a:pt x="490" y="209"/>
                      </a:cubicBezTo>
                      <a:cubicBezTo>
                        <a:pt x="492" y="209"/>
                        <a:pt x="492" y="210"/>
                        <a:pt x="492" y="211"/>
                      </a:cubicBezTo>
                      <a:cubicBezTo>
                        <a:pt x="492" y="213"/>
                        <a:pt x="494" y="216"/>
                        <a:pt x="491" y="214"/>
                      </a:cubicBezTo>
                      <a:cubicBezTo>
                        <a:pt x="488" y="213"/>
                        <a:pt x="488" y="211"/>
                        <a:pt x="488" y="209"/>
                      </a:cubicBezTo>
                      <a:cubicBezTo>
                        <a:pt x="486" y="210"/>
                        <a:pt x="485" y="209"/>
                        <a:pt x="484" y="207"/>
                      </a:cubicBezTo>
                      <a:cubicBezTo>
                        <a:pt x="483" y="212"/>
                        <a:pt x="482" y="213"/>
                        <a:pt x="484" y="215"/>
                      </a:cubicBezTo>
                      <a:cubicBezTo>
                        <a:pt x="485" y="216"/>
                        <a:pt x="486" y="221"/>
                        <a:pt x="486" y="223"/>
                      </a:cubicBezTo>
                      <a:cubicBezTo>
                        <a:pt x="486" y="225"/>
                        <a:pt x="489" y="235"/>
                        <a:pt x="489" y="236"/>
                      </a:cubicBezTo>
                      <a:cubicBezTo>
                        <a:pt x="490" y="237"/>
                        <a:pt x="494" y="237"/>
                        <a:pt x="493" y="239"/>
                      </a:cubicBezTo>
                      <a:cubicBezTo>
                        <a:pt x="492" y="241"/>
                        <a:pt x="492" y="247"/>
                        <a:pt x="490" y="246"/>
                      </a:cubicBezTo>
                      <a:cubicBezTo>
                        <a:pt x="489" y="245"/>
                        <a:pt x="485" y="245"/>
                        <a:pt x="485" y="248"/>
                      </a:cubicBezTo>
                      <a:cubicBezTo>
                        <a:pt x="485" y="250"/>
                        <a:pt x="487" y="255"/>
                        <a:pt x="486" y="256"/>
                      </a:cubicBezTo>
                      <a:cubicBezTo>
                        <a:pt x="484" y="258"/>
                        <a:pt x="484" y="258"/>
                        <a:pt x="484" y="258"/>
                      </a:cubicBezTo>
                      <a:cubicBezTo>
                        <a:pt x="487" y="259"/>
                        <a:pt x="488" y="258"/>
                        <a:pt x="489" y="260"/>
                      </a:cubicBezTo>
                      <a:cubicBezTo>
                        <a:pt x="490" y="262"/>
                        <a:pt x="489" y="263"/>
                        <a:pt x="488" y="262"/>
                      </a:cubicBezTo>
                      <a:cubicBezTo>
                        <a:pt x="487" y="262"/>
                        <a:pt x="484" y="263"/>
                        <a:pt x="486" y="264"/>
                      </a:cubicBezTo>
                      <a:cubicBezTo>
                        <a:pt x="488" y="265"/>
                        <a:pt x="489" y="264"/>
                        <a:pt x="489" y="267"/>
                      </a:cubicBezTo>
                      <a:cubicBezTo>
                        <a:pt x="489" y="271"/>
                        <a:pt x="489" y="272"/>
                        <a:pt x="488" y="271"/>
                      </a:cubicBezTo>
                      <a:cubicBezTo>
                        <a:pt x="488" y="270"/>
                        <a:pt x="484" y="267"/>
                        <a:pt x="483" y="266"/>
                      </a:cubicBezTo>
                      <a:cubicBezTo>
                        <a:pt x="484" y="264"/>
                        <a:pt x="484" y="263"/>
                        <a:pt x="484" y="263"/>
                      </a:cubicBezTo>
                      <a:cubicBezTo>
                        <a:pt x="482" y="264"/>
                        <a:pt x="482" y="263"/>
                        <a:pt x="481" y="262"/>
                      </a:cubicBezTo>
                      <a:cubicBezTo>
                        <a:pt x="480" y="260"/>
                        <a:pt x="478" y="258"/>
                        <a:pt x="476" y="256"/>
                      </a:cubicBezTo>
                      <a:cubicBezTo>
                        <a:pt x="475" y="255"/>
                        <a:pt x="474" y="253"/>
                        <a:pt x="474" y="252"/>
                      </a:cubicBezTo>
                      <a:cubicBezTo>
                        <a:pt x="473" y="250"/>
                        <a:pt x="473" y="248"/>
                        <a:pt x="473" y="248"/>
                      </a:cubicBezTo>
                      <a:cubicBezTo>
                        <a:pt x="466" y="245"/>
                        <a:pt x="458" y="240"/>
                        <a:pt x="457" y="239"/>
                      </a:cubicBezTo>
                      <a:cubicBezTo>
                        <a:pt x="455" y="237"/>
                        <a:pt x="453" y="236"/>
                        <a:pt x="453" y="236"/>
                      </a:cubicBezTo>
                      <a:cubicBezTo>
                        <a:pt x="450" y="237"/>
                        <a:pt x="450" y="238"/>
                        <a:pt x="451" y="241"/>
                      </a:cubicBezTo>
                      <a:cubicBezTo>
                        <a:pt x="451" y="243"/>
                        <a:pt x="456" y="246"/>
                        <a:pt x="456" y="246"/>
                      </a:cubicBezTo>
                      <a:cubicBezTo>
                        <a:pt x="456" y="246"/>
                        <a:pt x="467" y="256"/>
                        <a:pt x="471" y="257"/>
                      </a:cubicBezTo>
                      <a:cubicBezTo>
                        <a:pt x="475" y="257"/>
                        <a:pt x="474" y="258"/>
                        <a:pt x="474" y="258"/>
                      </a:cubicBezTo>
                      <a:cubicBezTo>
                        <a:pt x="474" y="259"/>
                        <a:pt x="474" y="259"/>
                        <a:pt x="474" y="259"/>
                      </a:cubicBezTo>
                      <a:cubicBezTo>
                        <a:pt x="471" y="258"/>
                        <a:pt x="468" y="256"/>
                        <a:pt x="469" y="259"/>
                      </a:cubicBezTo>
                      <a:cubicBezTo>
                        <a:pt x="470" y="261"/>
                        <a:pt x="473" y="264"/>
                        <a:pt x="472" y="265"/>
                      </a:cubicBezTo>
                      <a:cubicBezTo>
                        <a:pt x="471" y="266"/>
                        <a:pt x="471" y="272"/>
                        <a:pt x="471" y="272"/>
                      </a:cubicBezTo>
                      <a:cubicBezTo>
                        <a:pt x="471" y="272"/>
                        <a:pt x="469" y="270"/>
                        <a:pt x="469" y="268"/>
                      </a:cubicBezTo>
                      <a:cubicBezTo>
                        <a:pt x="470" y="265"/>
                        <a:pt x="467" y="262"/>
                        <a:pt x="467" y="261"/>
                      </a:cubicBezTo>
                      <a:cubicBezTo>
                        <a:pt x="463" y="260"/>
                        <a:pt x="463" y="260"/>
                        <a:pt x="463" y="260"/>
                      </a:cubicBezTo>
                      <a:cubicBezTo>
                        <a:pt x="463" y="260"/>
                        <a:pt x="462" y="258"/>
                        <a:pt x="460" y="258"/>
                      </a:cubicBezTo>
                      <a:cubicBezTo>
                        <a:pt x="458" y="257"/>
                        <a:pt x="457" y="256"/>
                        <a:pt x="457" y="256"/>
                      </a:cubicBezTo>
                      <a:cubicBezTo>
                        <a:pt x="454" y="255"/>
                        <a:pt x="454" y="255"/>
                        <a:pt x="454" y="255"/>
                      </a:cubicBezTo>
                      <a:cubicBezTo>
                        <a:pt x="454" y="255"/>
                        <a:pt x="452" y="254"/>
                        <a:pt x="451" y="253"/>
                      </a:cubicBezTo>
                      <a:cubicBezTo>
                        <a:pt x="451" y="251"/>
                        <a:pt x="448" y="248"/>
                        <a:pt x="447" y="247"/>
                      </a:cubicBezTo>
                      <a:cubicBezTo>
                        <a:pt x="446" y="245"/>
                        <a:pt x="444" y="245"/>
                        <a:pt x="443" y="246"/>
                      </a:cubicBezTo>
                      <a:cubicBezTo>
                        <a:pt x="443" y="246"/>
                        <a:pt x="439" y="250"/>
                        <a:pt x="439" y="252"/>
                      </a:cubicBezTo>
                      <a:cubicBezTo>
                        <a:pt x="438" y="254"/>
                        <a:pt x="436" y="254"/>
                        <a:pt x="434" y="253"/>
                      </a:cubicBezTo>
                      <a:cubicBezTo>
                        <a:pt x="434" y="253"/>
                        <a:pt x="432" y="255"/>
                        <a:pt x="429" y="255"/>
                      </a:cubicBezTo>
                      <a:cubicBezTo>
                        <a:pt x="430" y="256"/>
                        <a:pt x="430" y="259"/>
                        <a:pt x="430" y="263"/>
                      </a:cubicBezTo>
                      <a:cubicBezTo>
                        <a:pt x="430" y="263"/>
                        <a:pt x="426" y="267"/>
                        <a:pt x="425" y="268"/>
                      </a:cubicBezTo>
                      <a:cubicBezTo>
                        <a:pt x="423" y="270"/>
                        <a:pt x="424" y="271"/>
                        <a:pt x="423" y="274"/>
                      </a:cubicBezTo>
                      <a:cubicBezTo>
                        <a:pt x="422" y="276"/>
                        <a:pt x="423" y="279"/>
                        <a:pt x="423" y="279"/>
                      </a:cubicBezTo>
                      <a:cubicBezTo>
                        <a:pt x="424" y="280"/>
                        <a:pt x="424" y="280"/>
                        <a:pt x="424" y="280"/>
                      </a:cubicBezTo>
                      <a:cubicBezTo>
                        <a:pt x="424" y="280"/>
                        <a:pt x="423" y="283"/>
                        <a:pt x="423" y="284"/>
                      </a:cubicBezTo>
                      <a:cubicBezTo>
                        <a:pt x="423" y="286"/>
                        <a:pt x="420" y="291"/>
                        <a:pt x="418" y="292"/>
                      </a:cubicBezTo>
                      <a:cubicBezTo>
                        <a:pt x="418" y="292"/>
                        <a:pt x="416" y="293"/>
                        <a:pt x="412" y="293"/>
                      </a:cubicBezTo>
                      <a:cubicBezTo>
                        <a:pt x="409" y="293"/>
                        <a:pt x="409" y="295"/>
                        <a:pt x="409" y="295"/>
                      </a:cubicBezTo>
                      <a:cubicBezTo>
                        <a:pt x="409" y="295"/>
                        <a:pt x="408" y="297"/>
                        <a:pt x="407" y="297"/>
                      </a:cubicBezTo>
                      <a:cubicBezTo>
                        <a:pt x="407" y="297"/>
                        <a:pt x="403" y="294"/>
                        <a:pt x="402" y="292"/>
                      </a:cubicBezTo>
                      <a:cubicBezTo>
                        <a:pt x="401" y="290"/>
                        <a:pt x="396" y="292"/>
                        <a:pt x="394" y="292"/>
                      </a:cubicBezTo>
                      <a:cubicBezTo>
                        <a:pt x="394" y="292"/>
                        <a:pt x="394" y="288"/>
                        <a:pt x="394" y="286"/>
                      </a:cubicBezTo>
                      <a:cubicBezTo>
                        <a:pt x="394" y="285"/>
                        <a:pt x="393" y="284"/>
                        <a:pt x="392" y="283"/>
                      </a:cubicBezTo>
                      <a:cubicBezTo>
                        <a:pt x="390" y="283"/>
                        <a:pt x="391" y="281"/>
                        <a:pt x="391" y="280"/>
                      </a:cubicBezTo>
                      <a:cubicBezTo>
                        <a:pt x="392" y="279"/>
                        <a:pt x="392" y="270"/>
                        <a:pt x="392" y="268"/>
                      </a:cubicBezTo>
                      <a:cubicBezTo>
                        <a:pt x="392" y="267"/>
                        <a:pt x="392" y="264"/>
                        <a:pt x="390" y="263"/>
                      </a:cubicBezTo>
                      <a:cubicBezTo>
                        <a:pt x="389" y="261"/>
                        <a:pt x="393" y="257"/>
                        <a:pt x="393" y="257"/>
                      </a:cubicBezTo>
                      <a:cubicBezTo>
                        <a:pt x="393" y="257"/>
                        <a:pt x="394" y="257"/>
                        <a:pt x="395" y="257"/>
                      </a:cubicBezTo>
                      <a:cubicBezTo>
                        <a:pt x="397" y="257"/>
                        <a:pt x="400" y="256"/>
                        <a:pt x="402" y="257"/>
                      </a:cubicBezTo>
                      <a:cubicBezTo>
                        <a:pt x="408" y="257"/>
                        <a:pt x="412" y="256"/>
                        <a:pt x="414" y="257"/>
                      </a:cubicBezTo>
                      <a:cubicBezTo>
                        <a:pt x="413" y="253"/>
                        <a:pt x="413" y="242"/>
                        <a:pt x="413" y="241"/>
                      </a:cubicBezTo>
                      <a:cubicBezTo>
                        <a:pt x="411" y="240"/>
                        <a:pt x="408" y="240"/>
                        <a:pt x="410" y="237"/>
                      </a:cubicBezTo>
                      <a:cubicBezTo>
                        <a:pt x="406" y="236"/>
                        <a:pt x="404" y="235"/>
                        <a:pt x="403" y="235"/>
                      </a:cubicBezTo>
                      <a:cubicBezTo>
                        <a:pt x="400" y="233"/>
                        <a:pt x="400" y="232"/>
                        <a:pt x="401" y="231"/>
                      </a:cubicBezTo>
                      <a:cubicBezTo>
                        <a:pt x="403" y="229"/>
                        <a:pt x="409" y="230"/>
                        <a:pt x="409" y="230"/>
                      </a:cubicBezTo>
                      <a:cubicBezTo>
                        <a:pt x="407" y="226"/>
                        <a:pt x="406" y="224"/>
                        <a:pt x="406" y="224"/>
                      </a:cubicBezTo>
                      <a:cubicBezTo>
                        <a:pt x="406" y="224"/>
                        <a:pt x="410" y="224"/>
                        <a:pt x="411" y="224"/>
                      </a:cubicBezTo>
                      <a:cubicBezTo>
                        <a:pt x="413" y="225"/>
                        <a:pt x="414" y="222"/>
                        <a:pt x="414" y="220"/>
                      </a:cubicBezTo>
                      <a:cubicBezTo>
                        <a:pt x="414" y="218"/>
                        <a:pt x="413" y="218"/>
                        <a:pt x="415" y="216"/>
                      </a:cubicBezTo>
                      <a:cubicBezTo>
                        <a:pt x="418" y="214"/>
                        <a:pt x="419" y="209"/>
                        <a:pt x="419" y="206"/>
                      </a:cubicBezTo>
                      <a:cubicBezTo>
                        <a:pt x="419" y="203"/>
                        <a:pt x="421" y="202"/>
                        <a:pt x="423" y="202"/>
                      </a:cubicBezTo>
                      <a:cubicBezTo>
                        <a:pt x="423" y="202"/>
                        <a:pt x="423" y="195"/>
                        <a:pt x="423" y="193"/>
                      </a:cubicBezTo>
                      <a:cubicBezTo>
                        <a:pt x="423" y="191"/>
                        <a:pt x="420" y="186"/>
                        <a:pt x="419" y="185"/>
                      </a:cubicBezTo>
                      <a:cubicBezTo>
                        <a:pt x="417" y="183"/>
                        <a:pt x="418" y="181"/>
                        <a:pt x="420" y="178"/>
                      </a:cubicBezTo>
                      <a:cubicBezTo>
                        <a:pt x="422" y="184"/>
                        <a:pt x="422" y="184"/>
                        <a:pt x="422" y="184"/>
                      </a:cubicBezTo>
                      <a:cubicBezTo>
                        <a:pt x="423" y="184"/>
                        <a:pt x="423" y="184"/>
                        <a:pt x="423" y="184"/>
                      </a:cubicBezTo>
                      <a:cubicBezTo>
                        <a:pt x="425" y="185"/>
                        <a:pt x="424" y="185"/>
                        <a:pt x="423" y="187"/>
                      </a:cubicBezTo>
                      <a:cubicBezTo>
                        <a:pt x="423" y="189"/>
                        <a:pt x="424" y="191"/>
                        <a:pt x="425" y="192"/>
                      </a:cubicBezTo>
                      <a:cubicBezTo>
                        <a:pt x="425" y="192"/>
                        <a:pt x="428" y="193"/>
                        <a:pt x="430" y="192"/>
                      </a:cubicBezTo>
                      <a:cubicBezTo>
                        <a:pt x="432" y="191"/>
                        <a:pt x="435" y="193"/>
                        <a:pt x="437" y="195"/>
                      </a:cubicBezTo>
                      <a:cubicBezTo>
                        <a:pt x="437" y="195"/>
                        <a:pt x="439" y="189"/>
                        <a:pt x="440" y="188"/>
                      </a:cubicBezTo>
                      <a:cubicBezTo>
                        <a:pt x="440" y="187"/>
                        <a:pt x="443" y="187"/>
                        <a:pt x="444" y="188"/>
                      </a:cubicBezTo>
                      <a:cubicBezTo>
                        <a:pt x="444" y="188"/>
                        <a:pt x="445" y="183"/>
                        <a:pt x="445" y="183"/>
                      </a:cubicBezTo>
                      <a:cubicBezTo>
                        <a:pt x="446" y="182"/>
                        <a:pt x="444" y="179"/>
                        <a:pt x="444" y="178"/>
                      </a:cubicBezTo>
                      <a:cubicBezTo>
                        <a:pt x="444" y="176"/>
                        <a:pt x="443" y="175"/>
                        <a:pt x="442" y="174"/>
                      </a:cubicBezTo>
                      <a:cubicBezTo>
                        <a:pt x="441" y="173"/>
                        <a:pt x="440" y="171"/>
                        <a:pt x="440" y="170"/>
                      </a:cubicBezTo>
                      <a:cubicBezTo>
                        <a:pt x="439" y="169"/>
                        <a:pt x="442" y="169"/>
                        <a:pt x="443" y="170"/>
                      </a:cubicBezTo>
                      <a:cubicBezTo>
                        <a:pt x="446" y="171"/>
                        <a:pt x="445" y="170"/>
                        <a:pt x="444" y="169"/>
                      </a:cubicBezTo>
                      <a:cubicBezTo>
                        <a:pt x="443" y="168"/>
                        <a:pt x="441" y="166"/>
                        <a:pt x="440" y="165"/>
                      </a:cubicBezTo>
                      <a:cubicBezTo>
                        <a:pt x="439" y="164"/>
                        <a:pt x="438" y="163"/>
                        <a:pt x="437" y="161"/>
                      </a:cubicBezTo>
                      <a:cubicBezTo>
                        <a:pt x="436" y="159"/>
                        <a:pt x="441" y="156"/>
                        <a:pt x="442" y="156"/>
                      </a:cubicBezTo>
                      <a:cubicBezTo>
                        <a:pt x="443" y="157"/>
                        <a:pt x="443" y="154"/>
                        <a:pt x="443" y="151"/>
                      </a:cubicBezTo>
                      <a:cubicBezTo>
                        <a:pt x="443" y="149"/>
                        <a:pt x="440" y="150"/>
                        <a:pt x="439" y="150"/>
                      </a:cubicBezTo>
                      <a:cubicBezTo>
                        <a:pt x="439" y="150"/>
                        <a:pt x="438" y="151"/>
                        <a:pt x="437" y="153"/>
                      </a:cubicBezTo>
                      <a:cubicBezTo>
                        <a:pt x="436" y="155"/>
                        <a:pt x="436" y="155"/>
                        <a:pt x="435" y="159"/>
                      </a:cubicBezTo>
                      <a:cubicBezTo>
                        <a:pt x="435" y="159"/>
                        <a:pt x="433" y="159"/>
                        <a:pt x="431" y="157"/>
                      </a:cubicBezTo>
                      <a:cubicBezTo>
                        <a:pt x="428" y="156"/>
                        <a:pt x="428" y="155"/>
                        <a:pt x="426" y="151"/>
                      </a:cubicBezTo>
                      <a:cubicBezTo>
                        <a:pt x="423" y="147"/>
                        <a:pt x="422" y="144"/>
                        <a:pt x="421" y="139"/>
                      </a:cubicBezTo>
                      <a:cubicBezTo>
                        <a:pt x="420" y="133"/>
                        <a:pt x="419" y="134"/>
                        <a:pt x="416" y="132"/>
                      </a:cubicBezTo>
                      <a:cubicBezTo>
                        <a:pt x="412" y="135"/>
                        <a:pt x="416" y="139"/>
                        <a:pt x="418" y="141"/>
                      </a:cubicBezTo>
                      <a:cubicBezTo>
                        <a:pt x="420" y="143"/>
                        <a:pt x="419" y="145"/>
                        <a:pt x="419" y="149"/>
                      </a:cubicBezTo>
                      <a:cubicBezTo>
                        <a:pt x="419" y="149"/>
                        <a:pt x="423" y="157"/>
                        <a:pt x="424" y="160"/>
                      </a:cubicBezTo>
                      <a:cubicBezTo>
                        <a:pt x="424" y="160"/>
                        <a:pt x="427" y="161"/>
                        <a:pt x="429" y="163"/>
                      </a:cubicBezTo>
                      <a:cubicBezTo>
                        <a:pt x="432" y="165"/>
                        <a:pt x="428" y="169"/>
                        <a:pt x="428" y="170"/>
                      </a:cubicBezTo>
                      <a:cubicBezTo>
                        <a:pt x="427" y="171"/>
                        <a:pt x="432" y="178"/>
                        <a:pt x="433" y="180"/>
                      </a:cubicBezTo>
                      <a:cubicBezTo>
                        <a:pt x="434" y="182"/>
                        <a:pt x="434" y="183"/>
                        <a:pt x="431" y="183"/>
                      </a:cubicBezTo>
                      <a:cubicBezTo>
                        <a:pt x="432" y="184"/>
                        <a:pt x="432" y="187"/>
                        <a:pt x="430" y="188"/>
                      </a:cubicBezTo>
                      <a:cubicBezTo>
                        <a:pt x="428" y="188"/>
                        <a:pt x="430" y="190"/>
                        <a:pt x="429" y="190"/>
                      </a:cubicBezTo>
                      <a:cubicBezTo>
                        <a:pt x="429" y="190"/>
                        <a:pt x="426" y="185"/>
                        <a:pt x="426" y="183"/>
                      </a:cubicBezTo>
                      <a:cubicBezTo>
                        <a:pt x="426" y="180"/>
                        <a:pt x="421" y="175"/>
                        <a:pt x="420" y="174"/>
                      </a:cubicBezTo>
                      <a:cubicBezTo>
                        <a:pt x="419" y="172"/>
                        <a:pt x="419" y="170"/>
                        <a:pt x="416" y="169"/>
                      </a:cubicBezTo>
                      <a:cubicBezTo>
                        <a:pt x="415" y="168"/>
                        <a:pt x="414" y="168"/>
                        <a:pt x="414" y="171"/>
                      </a:cubicBezTo>
                      <a:cubicBezTo>
                        <a:pt x="415" y="173"/>
                        <a:pt x="413" y="173"/>
                        <a:pt x="414" y="176"/>
                      </a:cubicBezTo>
                      <a:cubicBezTo>
                        <a:pt x="414" y="180"/>
                        <a:pt x="412" y="179"/>
                        <a:pt x="408" y="176"/>
                      </a:cubicBezTo>
                      <a:cubicBezTo>
                        <a:pt x="408" y="176"/>
                        <a:pt x="406" y="171"/>
                        <a:pt x="403" y="168"/>
                      </a:cubicBezTo>
                      <a:cubicBezTo>
                        <a:pt x="401" y="164"/>
                        <a:pt x="402" y="150"/>
                        <a:pt x="402" y="148"/>
                      </a:cubicBezTo>
                      <a:cubicBezTo>
                        <a:pt x="403" y="145"/>
                        <a:pt x="403" y="142"/>
                        <a:pt x="401" y="138"/>
                      </a:cubicBezTo>
                      <a:cubicBezTo>
                        <a:pt x="399" y="135"/>
                        <a:pt x="398" y="126"/>
                        <a:pt x="398" y="123"/>
                      </a:cubicBezTo>
                      <a:cubicBezTo>
                        <a:pt x="399" y="121"/>
                        <a:pt x="397" y="122"/>
                        <a:pt x="399" y="120"/>
                      </a:cubicBezTo>
                      <a:cubicBezTo>
                        <a:pt x="400" y="118"/>
                        <a:pt x="402" y="112"/>
                        <a:pt x="401" y="110"/>
                      </a:cubicBezTo>
                      <a:cubicBezTo>
                        <a:pt x="401" y="108"/>
                        <a:pt x="403" y="108"/>
                        <a:pt x="405" y="110"/>
                      </a:cubicBezTo>
                      <a:cubicBezTo>
                        <a:pt x="407" y="113"/>
                        <a:pt x="407" y="113"/>
                        <a:pt x="409" y="111"/>
                      </a:cubicBezTo>
                      <a:cubicBezTo>
                        <a:pt x="409" y="111"/>
                        <a:pt x="416" y="112"/>
                        <a:pt x="419" y="112"/>
                      </a:cubicBezTo>
                      <a:cubicBezTo>
                        <a:pt x="422" y="112"/>
                        <a:pt x="424" y="113"/>
                        <a:pt x="424" y="115"/>
                      </a:cubicBezTo>
                      <a:cubicBezTo>
                        <a:pt x="425" y="118"/>
                        <a:pt x="426" y="118"/>
                        <a:pt x="426" y="120"/>
                      </a:cubicBezTo>
                      <a:cubicBezTo>
                        <a:pt x="426" y="122"/>
                        <a:pt x="422" y="121"/>
                        <a:pt x="419" y="122"/>
                      </a:cubicBezTo>
                      <a:cubicBezTo>
                        <a:pt x="421" y="123"/>
                        <a:pt x="428" y="127"/>
                        <a:pt x="431" y="129"/>
                      </a:cubicBezTo>
                      <a:cubicBezTo>
                        <a:pt x="435" y="129"/>
                        <a:pt x="435" y="129"/>
                        <a:pt x="435" y="129"/>
                      </a:cubicBezTo>
                      <a:cubicBezTo>
                        <a:pt x="435" y="129"/>
                        <a:pt x="434" y="126"/>
                        <a:pt x="433" y="126"/>
                      </a:cubicBezTo>
                      <a:cubicBezTo>
                        <a:pt x="432" y="125"/>
                        <a:pt x="429" y="119"/>
                        <a:pt x="428" y="118"/>
                      </a:cubicBezTo>
                      <a:cubicBezTo>
                        <a:pt x="427" y="117"/>
                        <a:pt x="427" y="115"/>
                        <a:pt x="429" y="115"/>
                      </a:cubicBezTo>
                      <a:cubicBezTo>
                        <a:pt x="430" y="116"/>
                        <a:pt x="428" y="112"/>
                        <a:pt x="427" y="112"/>
                      </a:cubicBezTo>
                      <a:cubicBezTo>
                        <a:pt x="426" y="112"/>
                        <a:pt x="422" y="108"/>
                        <a:pt x="420" y="108"/>
                      </a:cubicBezTo>
                      <a:cubicBezTo>
                        <a:pt x="418" y="108"/>
                        <a:pt x="419" y="106"/>
                        <a:pt x="422" y="105"/>
                      </a:cubicBezTo>
                      <a:cubicBezTo>
                        <a:pt x="424" y="104"/>
                        <a:pt x="425" y="107"/>
                        <a:pt x="427" y="109"/>
                      </a:cubicBezTo>
                      <a:cubicBezTo>
                        <a:pt x="429" y="110"/>
                        <a:pt x="428" y="106"/>
                        <a:pt x="425" y="105"/>
                      </a:cubicBezTo>
                      <a:cubicBezTo>
                        <a:pt x="423" y="105"/>
                        <a:pt x="423" y="101"/>
                        <a:pt x="422" y="99"/>
                      </a:cubicBezTo>
                      <a:cubicBezTo>
                        <a:pt x="421" y="98"/>
                        <a:pt x="416" y="91"/>
                        <a:pt x="415" y="89"/>
                      </a:cubicBezTo>
                      <a:cubicBezTo>
                        <a:pt x="415" y="89"/>
                        <a:pt x="411" y="85"/>
                        <a:pt x="411" y="83"/>
                      </a:cubicBezTo>
                      <a:cubicBezTo>
                        <a:pt x="411" y="81"/>
                        <a:pt x="404" y="75"/>
                        <a:pt x="402" y="74"/>
                      </a:cubicBezTo>
                      <a:cubicBezTo>
                        <a:pt x="399" y="73"/>
                        <a:pt x="397" y="71"/>
                        <a:pt x="398" y="69"/>
                      </a:cubicBezTo>
                      <a:cubicBezTo>
                        <a:pt x="402" y="73"/>
                        <a:pt x="402" y="73"/>
                        <a:pt x="402" y="73"/>
                      </a:cubicBezTo>
                      <a:cubicBezTo>
                        <a:pt x="402" y="73"/>
                        <a:pt x="410" y="74"/>
                        <a:pt x="412" y="77"/>
                      </a:cubicBezTo>
                      <a:cubicBezTo>
                        <a:pt x="414" y="79"/>
                        <a:pt x="419" y="80"/>
                        <a:pt x="422" y="82"/>
                      </a:cubicBezTo>
                      <a:cubicBezTo>
                        <a:pt x="425" y="84"/>
                        <a:pt x="425" y="81"/>
                        <a:pt x="422" y="79"/>
                      </a:cubicBezTo>
                      <a:cubicBezTo>
                        <a:pt x="420" y="77"/>
                        <a:pt x="418" y="73"/>
                        <a:pt x="415" y="71"/>
                      </a:cubicBezTo>
                      <a:cubicBezTo>
                        <a:pt x="412" y="69"/>
                        <a:pt x="411" y="70"/>
                        <a:pt x="412" y="73"/>
                      </a:cubicBezTo>
                      <a:cubicBezTo>
                        <a:pt x="413" y="75"/>
                        <a:pt x="412" y="74"/>
                        <a:pt x="406" y="72"/>
                      </a:cubicBezTo>
                      <a:cubicBezTo>
                        <a:pt x="399" y="70"/>
                        <a:pt x="402" y="70"/>
                        <a:pt x="402" y="69"/>
                      </a:cubicBezTo>
                      <a:cubicBezTo>
                        <a:pt x="402" y="68"/>
                        <a:pt x="402" y="67"/>
                        <a:pt x="398" y="65"/>
                      </a:cubicBezTo>
                      <a:cubicBezTo>
                        <a:pt x="394" y="64"/>
                        <a:pt x="396" y="62"/>
                        <a:pt x="396" y="61"/>
                      </a:cubicBezTo>
                      <a:cubicBezTo>
                        <a:pt x="396" y="61"/>
                        <a:pt x="392" y="62"/>
                        <a:pt x="390" y="61"/>
                      </a:cubicBezTo>
                      <a:cubicBezTo>
                        <a:pt x="388" y="59"/>
                        <a:pt x="385" y="56"/>
                        <a:pt x="382" y="56"/>
                      </a:cubicBezTo>
                      <a:cubicBezTo>
                        <a:pt x="379" y="55"/>
                        <a:pt x="378" y="53"/>
                        <a:pt x="375" y="52"/>
                      </a:cubicBezTo>
                      <a:cubicBezTo>
                        <a:pt x="373" y="50"/>
                        <a:pt x="367" y="47"/>
                        <a:pt x="365" y="46"/>
                      </a:cubicBezTo>
                      <a:cubicBezTo>
                        <a:pt x="364" y="44"/>
                        <a:pt x="359" y="42"/>
                        <a:pt x="357" y="42"/>
                      </a:cubicBezTo>
                      <a:cubicBezTo>
                        <a:pt x="355" y="43"/>
                        <a:pt x="355" y="40"/>
                        <a:pt x="354" y="38"/>
                      </a:cubicBezTo>
                      <a:cubicBezTo>
                        <a:pt x="352" y="36"/>
                        <a:pt x="355" y="37"/>
                        <a:pt x="358" y="37"/>
                      </a:cubicBezTo>
                      <a:cubicBezTo>
                        <a:pt x="360" y="38"/>
                        <a:pt x="360" y="38"/>
                        <a:pt x="367" y="40"/>
                      </a:cubicBezTo>
                      <a:cubicBezTo>
                        <a:pt x="369" y="41"/>
                        <a:pt x="370" y="41"/>
                        <a:pt x="370" y="41"/>
                      </a:cubicBezTo>
                      <a:cubicBezTo>
                        <a:pt x="371" y="41"/>
                        <a:pt x="371" y="41"/>
                        <a:pt x="371" y="41"/>
                      </a:cubicBezTo>
                      <a:cubicBezTo>
                        <a:pt x="371" y="41"/>
                        <a:pt x="370" y="40"/>
                        <a:pt x="369" y="40"/>
                      </a:cubicBezTo>
                      <a:cubicBezTo>
                        <a:pt x="368" y="39"/>
                        <a:pt x="366" y="38"/>
                        <a:pt x="364" y="38"/>
                      </a:cubicBezTo>
                      <a:cubicBezTo>
                        <a:pt x="361" y="38"/>
                        <a:pt x="356" y="34"/>
                        <a:pt x="352" y="32"/>
                      </a:cubicBezTo>
                      <a:cubicBezTo>
                        <a:pt x="347" y="31"/>
                        <a:pt x="342" y="28"/>
                        <a:pt x="342" y="28"/>
                      </a:cubicBezTo>
                      <a:cubicBezTo>
                        <a:pt x="342" y="28"/>
                        <a:pt x="337" y="24"/>
                        <a:pt x="335" y="21"/>
                      </a:cubicBezTo>
                      <a:cubicBezTo>
                        <a:pt x="333" y="22"/>
                        <a:pt x="321" y="18"/>
                        <a:pt x="318" y="18"/>
                      </a:cubicBezTo>
                      <a:cubicBezTo>
                        <a:pt x="315" y="18"/>
                        <a:pt x="308" y="14"/>
                        <a:pt x="307" y="14"/>
                      </a:cubicBezTo>
                      <a:cubicBezTo>
                        <a:pt x="305" y="15"/>
                        <a:pt x="299" y="13"/>
                        <a:pt x="296" y="12"/>
                      </a:cubicBezTo>
                      <a:cubicBezTo>
                        <a:pt x="293" y="11"/>
                        <a:pt x="291" y="12"/>
                        <a:pt x="290" y="12"/>
                      </a:cubicBezTo>
                      <a:cubicBezTo>
                        <a:pt x="289" y="11"/>
                        <a:pt x="285" y="12"/>
                        <a:pt x="284" y="10"/>
                      </a:cubicBezTo>
                      <a:cubicBezTo>
                        <a:pt x="282" y="9"/>
                        <a:pt x="282" y="9"/>
                        <a:pt x="278" y="9"/>
                      </a:cubicBezTo>
                      <a:cubicBezTo>
                        <a:pt x="277" y="9"/>
                        <a:pt x="274" y="8"/>
                        <a:pt x="273" y="9"/>
                      </a:cubicBezTo>
                      <a:cubicBezTo>
                        <a:pt x="272" y="9"/>
                        <a:pt x="270" y="8"/>
                        <a:pt x="269" y="9"/>
                      </a:cubicBezTo>
                      <a:cubicBezTo>
                        <a:pt x="268" y="9"/>
                        <a:pt x="266" y="9"/>
                        <a:pt x="265" y="9"/>
                      </a:cubicBezTo>
                      <a:cubicBezTo>
                        <a:pt x="264" y="9"/>
                        <a:pt x="263" y="8"/>
                        <a:pt x="261" y="9"/>
                      </a:cubicBezTo>
                      <a:cubicBezTo>
                        <a:pt x="260" y="10"/>
                        <a:pt x="257" y="9"/>
                        <a:pt x="257" y="9"/>
                      </a:cubicBezTo>
                      <a:cubicBezTo>
                        <a:pt x="257" y="9"/>
                        <a:pt x="253" y="8"/>
                        <a:pt x="253" y="9"/>
                      </a:cubicBezTo>
                      <a:cubicBezTo>
                        <a:pt x="252" y="10"/>
                        <a:pt x="250" y="10"/>
                        <a:pt x="249" y="9"/>
                      </a:cubicBezTo>
                      <a:cubicBezTo>
                        <a:pt x="247" y="9"/>
                        <a:pt x="244" y="9"/>
                        <a:pt x="244" y="9"/>
                      </a:cubicBezTo>
                      <a:cubicBezTo>
                        <a:pt x="243" y="10"/>
                        <a:pt x="241" y="10"/>
                        <a:pt x="241" y="10"/>
                      </a:cubicBezTo>
                      <a:cubicBezTo>
                        <a:pt x="240" y="10"/>
                        <a:pt x="235" y="10"/>
                        <a:pt x="235" y="10"/>
                      </a:cubicBezTo>
                      <a:cubicBezTo>
                        <a:pt x="235" y="10"/>
                        <a:pt x="232" y="10"/>
                        <a:pt x="231" y="10"/>
                      </a:cubicBezTo>
                      <a:cubicBezTo>
                        <a:pt x="231" y="11"/>
                        <a:pt x="229" y="10"/>
                        <a:pt x="228" y="9"/>
                      </a:cubicBezTo>
                      <a:cubicBezTo>
                        <a:pt x="227" y="9"/>
                        <a:pt x="225" y="9"/>
                        <a:pt x="224" y="10"/>
                      </a:cubicBezTo>
                      <a:cubicBezTo>
                        <a:pt x="224" y="9"/>
                        <a:pt x="224" y="8"/>
                        <a:pt x="223" y="8"/>
                      </a:cubicBezTo>
                      <a:cubicBezTo>
                        <a:pt x="222" y="8"/>
                        <a:pt x="222" y="7"/>
                        <a:pt x="222" y="7"/>
                      </a:cubicBezTo>
                      <a:cubicBezTo>
                        <a:pt x="223" y="7"/>
                        <a:pt x="223" y="7"/>
                        <a:pt x="223" y="7"/>
                      </a:cubicBezTo>
                      <a:cubicBezTo>
                        <a:pt x="224" y="7"/>
                        <a:pt x="225" y="7"/>
                        <a:pt x="226" y="7"/>
                      </a:cubicBezTo>
                      <a:cubicBezTo>
                        <a:pt x="226" y="7"/>
                        <a:pt x="228" y="7"/>
                        <a:pt x="229" y="7"/>
                      </a:cubicBezTo>
                      <a:cubicBezTo>
                        <a:pt x="230" y="7"/>
                        <a:pt x="233" y="7"/>
                        <a:pt x="234" y="7"/>
                      </a:cubicBezTo>
                      <a:cubicBezTo>
                        <a:pt x="240" y="8"/>
                        <a:pt x="241" y="6"/>
                        <a:pt x="238" y="6"/>
                      </a:cubicBezTo>
                      <a:cubicBezTo>
                        <a:pt x="237" y="5"/>
                        <a:pt x="235" y="5"/>
                        <a:pt x="235" y="5"/>
                      </a:cubicBezTo>
                      <a:cubicBezTo>
                        <a:pt x="235" y="4"/>
                        <a:pt x="234" y="4"/>
                        <a:pt x="233" y="3"/>
                      </a:cubicBezTo>
                      <a:cubicBezTo>
                        <a:pt x="232" y="3"/>
                        <a:pt x="232" y="4"/>
                        <a:pt x="232" y="3"/>
                      </a:cubicBezTo>
                      <a:cubicBezTo>
                        <a:pt x="232" y="3"/>
                        <a:pt x="233" y="2"/>
                        <a:pt x="235" y="2"/>
                      </a:cubicBezTo>
                      <a:cubicBezTo>
                        <a:pt x="236" y="2"/>
                        <a:pt x="237" y="2"/>
                        <a:pt x="238" y="2"/>
                      </a:cubicBezTo>
                      <a:cubicBezTo>
                        <a:pt x="238" y="1"/>
                        <a:pt x="240" y="0"/>
                        <a:pt x="241" y="0"/>
                      </a:cubicBezTo>
                      <a:cubicBezTo>
                        <a:pt x="242" y="0"/>
                        <a:pt x="244" y="1"/>
                        <a:pt x="245" y="0"/>
                      </a:cubicBezTo>
                      <a:cubicBezTo>
                        <a:pt x="246" y="0"/>
                        <a:pt x="249" y="0"/>
                        <a:pt x="250" y="0"/>
                      </a:cubicBezTo>
                      <a:cubicBezTo>
                        <a:pt x="251" y="0"/>
                        <a:pt x="253" y="0"/>
                        <a:pt x="253" y="0"/>
                      </a:cubicBezTo>
                      <a:cubicBezTo>
                        <a:pt x="253" y="0"/>
                        <a:pt x="252" y="0"/>
                        <a:pt x="254" y="0"/>
                      </a:cubicBezTo>
                      <a:cubicBezTo>
                        <a:pt x="257" y="0"/>
                        <a:pt x="264" y="1"/>
                        <a:pt x="266" y="1"/>
                      </a:cubicBezTo>
                      <a:cubicBezTo>
                        <a:pt x="267" y="1"/>
                        <a:pt x="271" y="2"/>
                        <a:pt x="272" y="2"/>
                      </a:cubicBezTo>
                      <a:cubicBezTo>
                        <a:pt x="273" y="1"/>
                        <a:pt x="279" y="2"/>
                        <a:pt x="279" y="2"/>
                      </a:cubicBezTo>
                      <a:cubicBezTo>
                        <a:pt x="296" y="5"/>
                        <a:pt x="313" y="8"/>
                        <a:pt x="330" y="14"/>
                      </a:cubicBezTo>
                      <a:cubicBezTo>
                        <a:pt x="441" y="49"/>
                        <a:pt x="518" y="142"/>
                        <a:pt x="539" y="248"/>
                      </a:cubicBezTo>
                      <a:cubicBezTo>
                        <a:pt x="539" y="250"/>
                        <a:pt x="540" y="259"/>
                        <a:pt x="537" y="254"/>
                      </a:cubicBezTo>
                      <a:cubicBezTo>
                        <a:pt x="534" y="250"/>
                        <a:pt x="533" y="251"/>
                        <a:pt x="533" y="253"/>
                      </a:cubicBezTo>
                      <a:cubicBezTo>
                        <a:pt x="534" y="256"/>
                        <a:pt x="534" y="260"/>
                        <a:pt x="535" y="261"/>
                      </a:cubicBezTo>
                      <a:cubicBezTo>
                        <a:pt x="536" y="262"/>
                        <a:pt x="538" y="265"/>
                        <a:pt x="538" y="267"/>
                      </a:cubicBezTo>
                      <a:cubicBezTo>
                        <a:pt x="538" y="270"/>
                        <a:pt x="541" y="274"/>
                        <a:pt x="540" y="268"/>
                      </a:cubicBezTo>
                      <a:cubicBezTo>
                        <a:pt x="539" y="263"/>
                        <a:pt x="540" y="259"/>
                        <a:pt x="540" y="258"/>
                      </a:cubicBezTo>
                      <a:cubicBezTo>
                        <a:pt x="541" y="257"/>
                        <a:pt x="541" y="257"/>
                        <a:pt x="541" y="257"/>
                      </a:cubicBezTo>
                      <a:cubicBezTo>
                        <a:pt x="544" y="278"/>
                        <a:pt x="545" y="299"/>
                        <a:pt x="544" y="320"/>
                      </a:cubicBezTo>
                      <a:cubicBezTo>
                        <a:pt x="544" y="320"/>
                        <a:pt x="544" y="325"/>
                        <a:pt x="543" y="327"/>
                      </a:cubicBezTo>
                      <a:cubicBezTo>
                        <a:pt x="543" y="329"/>
                        <a:pt x="541" y="335"/>
                        <a:pt x="541" y="338"/>
                      </a:cubicBezTo>
                      <a:cubicBezTo>
                        <a:pt x="541" y="344"/>
                        <a:pt x="540" y="345"/>
                        <a:pt x="540" y="345"/>
                      </a:cubicBezTo>
                      <a:cubicBezTo>
                        <a:pt x="540" y="345"/>
                        <a:pt x="540" y="341"/>
                        <a:pt x="540" y="339"/>
                      </a:cubicBezTo>
                      <a:cubicBezTo>
                        <a:pt x="540" y="336"/>
                        <a:pt x="540" y="333"/>
                        <a:pt x="539" y="331"/>
                      </a:cubicBezTo>
                      <a:cubicBezTo>
                        <a:pt x="538" y="329"/>
                        <a:pt x="536" y="323"/>
                        <a:pt x="536" y="321"/>
                      </a:cubicBezTo>
                      <a:cubicBezTo>
                        <a:pt x="536" y="320"/>
                        <a:pt x="535" y="316"/>
                        <a:pt x="534" y="315"/>
                      </a:cubicBezTo>
                      <a:cubicBezTo>
                        <a:pt x="532" y="313"/>
                        <a:pt x="532" y="308"/>
                        <a:pt x="532" y="307"/>
                      </a:cubicBezTo>
                      <a:cubicBezTo>
                        <a:pt x="532" y="306"/>
                        <a:pt x="532" y="304"/>
                        <a:pt x="529" y="301"/>
                      </a:cubicBezTo>
                      <a:cubicBezTo>
                        <a:pt x="526" y="298"/>
                        <a:pt x="525" y="297"/>
                        <a:pt x="522" y="293"/>
                      </a:cubicBezTo>
                      <a:cubicBezTo>
                        <a:pt x="522" y="294"/>
                        <a:pt x="521" y="295"/>
                        <a:pt x="517" y="288"/>
                      </a:cubicBezTo>
                      <a:cubicBezTo>
                        <a:pt x="518" y="290"/>
                        <a:pt x="521" y="298"/>
                        <a:pt x="522" y="301"/>
                      </a:cubicBezTo>
                      <a:cubicBezTo>
                        <a:pt x="523" y="304"/>
                        <a:pt x="526" y="308"/>
                        <a:pt x="526" y="311"/>
                      </a:cubicBezTo>
                      <a:cubicBezTo>
                        <a:pt x="527" y="314"/>
                        <a:pt x="528" y="317"/>
                        <a:pt x="530" y="318"/>
                      </a:cubicBezTo>
                      <a:cubicBezTo>
                        <a:pt x="532" y="318"/>
                        <a:pt x="533" y="325"/>
                        <a:pt x="532" y="327"/>
                      </a:cubicBezTo>
                      <a:cubicBezTo>
                        <a:pt x="532" y="329"/>
                        <a:pt x="533" y="333"/>
                        <a:pt x="534" y="335"/>
                      </a:cubicBezTo>
                      <a:cubicBezTo>
                        <a:pt x="535" y="337"/>
                        <a:pt x="536" y="340"/>
                        <a:pt x="537" y="343"/>
                      </a:cubicBezTo>
                      <a:cubicBezTo>
                        <a:pt x="539" y="347"/>
                        <a:pt x="538" y="349"/>
                        <a:pt x="540" y="354"/>
                      </a:cubicBezTo>
                      <a:cubicBezTo>
                        <a:pt x="540" y="352"/>
                        <a:pt x="542" y="346"/>
                        <a:pt x="542" y="343"/>
                      </a:cubicBezTo>
                      <a:cubicBezTo>
                        <a:pt x="540" y="362"/>
                        <a:pt x="536" y="382"/>
                        <a:pt x="530" y="401"/>
                      </a:cubicBezTo>
                      <a:cubicBezTo>
                        <a:pt x="505" y="476"/>
                        <a:pt x="454" y="536"/>
                        <a:pt x="390" y="573"/>
                      </a:cubicBezTo>
                      <a:moveTo>
                        <a:pt x="353" y="47"/>
                      </a:moveTo>
                      <a:cubicBezTo>
                        <a:pt x="353" y="47"/>
                        <a:pt x="353" y="47"/>
                        <a:pt x="352" y="48"/>
                      </a:cubicBezTo>
                      <a:cubicBezTo>
                        <a:pt x="350" y="48"/>
                        <a:pt x="353" y="49"/>
                        <a:pt x="355" y="49"/>
                      </a:cubicBezTo>
                      <a:cubicBezTo>
                        <a:pt x="358" y="50"/>
                        <a:pt x="355" y="48"/>
                        <a:pt x="353" y="47"/>
                      </a:cubicBezTo>
                      <a:moveTo>
                        <a:pt x="357" y="46"/>
                      </a:moveTo>
                      <a:cubicBezTo>
                        <a:pt x="355" y="45"/>
                        <a:pt x="354" y="44"/>
                        <a:pt x="354" y="46"/>
                      </a:cubicBezTo>
                      <a:cubicBezTo>
                        <a:pt x="354" y="47"/>
                        <a:pt x="356" y="48"/>
                        <a:pt x="358" y="48"/>
                      </a:cubicBezTo>
                      <a:cubicBezTo>
                        <a:pt x="359" y="48"/>
                        <a:pt x="358" y="47"/>
                        <a:pt x="357" y="46"/>
                      </a:cubicBezTo>
                      <a:moveTo>
                        <a:pt x="355" y="45"/>
                      </a:moveTo>
                      <a:cubicBezTo>
                        <a:pt x="357" y="45"/>
                        <a:pt x="358" y="46"/>
                        <a:pt x="356" y="44"/>
                      </a:cubicBezTo>
                      <a:cubicBezTo>
                        <a:pt x="354" y="43"/>
                        <a:pt x="353" y="41"/>
                        <a:pt x="353" y="42"/>
                      </a:cubicBezTo>
                      <a:cubicBezTo>
                        <a:pt x="353" y="43"/>
                        <a:pt x="354" y="45"/>
                        <a:pt x="355" y="45"/>
                      </a:cubicBezTo>
                      <a:moveTo>
                        <a:pt x="408" y="89"/>
                      </a:moveTo>
                      <a:cubicBezTo>
                        <a:pt x="411" y="91"/>
                        <a:pt x="413" y="91"/>
                        <a:pt x="412" y="89"/>
                      </a:cubicBezTo>
                      <a:cubicBezTo>
                        <a:pt x="410" y="86"/>
                        <a:pt x="409" y="85"/>
                        <a:pt x="407" y="85"/>
                      </a:cubicBezTo>
                      <a:cubicBezTo>
                        <a:pt x="404" y="85"/>
                        <a:pt x="400" y="81"/>
                        <a:pt x="398" y="79"/>
                      </a:cubicBezTo>
                      <a:cubicBezTo>
                        <a:pt x="395" y="78"/>
                        <a:pt x="387" y="71"/>
                        <a:pt x="386" y="69"/>
                      </a:cubicBezTo>
                      <a:cubicBezTo>
                        <a:pt x="385" y="68"/>
                        <a:pt x="383" y="66"/>
                        <a:pt x="384" y="68"/>
                      </a:cubicBezTo>
                      <a:cubicBezTo>
                        <a:pt x="385" y="71"/>
                        <a:pt x="394" y="79"/>
                        <a:pt x="396" y="81"/>
                      </a:cubicBezTo>
                      <a:cubicBezTo>
                        <a:pt x="398" y="84"/>
                        <a:pt x="398" y="85"/>
                        <a:pt x="400" y="84"/>
                      </a:cubicBezTo>
                      <a:cubicBezTo>
                        <a:pt x="400" y="84"/>
                        <a:pt x="403" y="87"/>
                        <a:pt x="404" y="89"/>
                      </a:cubicBezTo>
                      <a:cubicBezTo>
                        <a:pt x="406" y="91"/>
                        <a:pt x="406" y="90"/>
                        <a:pt x="408" y="89"/>
                      </a:cubicBezTo>
                      <a:moveTo>
                        <a:pt x="390" y="181"/>
                      </a:moveTo>
                      <a:cubicBezTo>
                        <a:pt x="385" y="182"/>
                        <a:pt x="385" y="182"/>
                        <a:pt x="385" y="182"/>
                      </a:cubicBezTo>
                      <a:cubicBezTo>
                        <a:pt x="385" y="182"/>
                        <a:pt x="386" y="186"/>
                        <a:pt x="386" y="188"/>
                      </a:cubicBezTo>
                      <a:cubicBezTo>
                        <a:pt x="386" y="190"/>
                        <a:pt x="388" y="194"/>
                        <a:pt x="388" y="195"/>
                      </a:cubicBezTo>
                      <a:cubicBezTo>
                        <a:pt x="388" y="197"/>
                        <a:pt x="389" y="197"/>
                        <a:pt x="390" y="197"/>
                      </a:cubicBezTo>
                      <a:cubicBezTo>
                        <a:pt x="392" y="197"/>
                        <a:pt x="394" y="197"/>
                        <a:pt x="396" y="199"/>
                      </a:cubicBezTo>
                      <a:cubicBezTo>
                        <a:pt x="396" y="199"/>
                        <a:pt x="395" y="200"/>
                        <a:pt x="396" y="201"/>
                      </a:cubicBezTo>
                      <a:cubicBezTo>
                        <a:pt x="396" y="202"/>
                        <a:pt x="397" y="204"/>
                        <a:pt x="398" y="205"/>
                      </a:cubicBezTo>
                      <a:cubicBezTo>
                        <a:pt x="398" y="207"/>
                        <a:pt x="399" y="207"/>
                        <a:pt x="398" y="208"/>
                      </a:cubicBezTo>
                      <a:cubicBezTo>
                        <a:pt x="398" y="209"/>
                        <a:pt x="397" y="211"/>
                        <a:pt x="395" y="212"/>
                      </a:cubicBezTo>
                      <a:cubicBezTo>
                        <a:pt x="394" y="212"/>
                        <a:pt x="394" y="214"/>
                        <a:pt x="395" y="215"/>
                      </a:cubicBezTo>
                      <a:cubicBezTo>
                        <a:pt x="395" y="215"/>
                        <a:pt x="397" y="214"/>
                        <a:pt x="397" y="214"/>
                      </a:cubicBezTo>
                      <a:cubicBezTo>
                        <a:pt x="398" y="213"/>
                        <a:pt x="398" y="215"/>
                        <a:pt x="399" y="216"/>
                      </a:cubicBezTo>
                      <a:cubicBezTo>
                        <a:pt x="400" y="217"/>
                        <a:pt x="399" y="217"/>
                        <a:pt x="398" y="219"/>
                      </a:cubicBezTo>
                      <a:cubicBezTo>
                        <a:pt x="398" y="221"/>
                        <a:pt x="398" y="221"/>
                        <a:pt x="396" y="222"/>
                      </a:cubicBezTo>
                      <a:cubicBezTo>
                        <a:pt x="397" y="223"/>
                        <a:pt x="399" y="222"/>
                        <a:pt x="400" y="222"/>
                      </a:cubicBezTo>
                      <a:cubicBezTo>
                        <a:pt x="401" y="222"/>
                        <a:pt x="403" y="222"/>
                        <a:pt x="404" y="220"/>
                      </a:cubicBezTo>
                      <a:cubicBezTo>
                        <a:pt x="404" y="219"/>
                        <a:pt x="407" y="218"/>
                        <a:pt x="408" y="218"/>
                      </a:cubicBezTo>
                      <a:cubicBezTo>
                        <a:pt x="410" y="218"/>
                        <a:pt x="412" y="217"/>
                        <a:pt x="412" y="217"/>
                      </a:cubicBezTo>
                      <a:cubicBezTo>
                        <a:pt x="412" y="214"/>
                        <a:pt x="412" y="210"/>
                        <a:pt x="412" y="209"/>
                      </a:cubicBezTo>
                      <a:cubicBezTo>
                        <a:pt x="409" y="209"/>
                        <a:pt x="407" y="208"/>
                        <a:pt x="407" y="208"/>
                      </a:cubicBezTo>
                      <a:cubicBezTo>
                        <a:pt x="407" y="205"/>
                        <a:pt x="407" y="204"/>
                        <a:pt x="406" y="203"/>
                      </a:cubicBezTo>
                      <a:cubicBezTo>
                        <a:pt x="404" y="202"/>
                        <a:pt x="403" y="201"/>
                        <a:pt x="403" y="200"/>
                      </a:cubicBezTo>
                      <a:cubicBezTo>
                        <a:pt x="402" y="198"/>
                        <a:pt x="401" y="198"/>
                        <a:pt x="400" y="196"/>
                      </a:cubicBezTo>
                      <a:cubicBezTo>
                        <a:pt x="399" y="195"/>
                        <a:pt x="396" y="194"/>
                        <a:pt x="396" y="194"/>
                      </a:cubicBezTo>
                      <a:cubicBezTo>
                        <a:pt x="394" y="193"/>
                        <a:pt x="394" y="193"/>
                        <a:pt x="394" y="193"/>
                      </a:cubicBezTo>
                      <a:cubicBezTo>
                        <a:pt x="395" y="190"/>
                        <a:pt x="395" y="185"/>
                        <a:pt x="394" y="184"/>
                      </a:cubicBezTo>
                      <a:cubicBezTo>
                        <a:pt x="392" y="184"/>
                        <a:pt x="390" y="185"/>
                        <a:pt x="389" y="184"/>
                      </a:cubicBezTo>
                      <a:lnTo>
                        <a:pt x="390" y="181"/>
                      </a:lnTo>
                      <a:close/>
                      <a:moveTo>
                        <a:pt x="389" y="204"/>
                      </a:moveTo>
                      <a:cubicBezTo>
                        <a:pt x="389" y="204"/>
                        <a:pt x="388" y="202"/>
                        <a:pt x="390" y="201"/>
                      </a:cubicBezTo>
                      <a:cubicBezTo>
                        <a:pt x="390" y="201"/>
                        <a:pt x="388" y="197"/>
                        <a:pt x="387" y="197"/>
                      </a:cubicBezTo>
                      <a:cubicBezTo>
                        <a:pt x="386" y="197"/>
                        <a:pt x="384" y="197"/>
                        <a:pt x="384" y="199"/>
                      </a:cubicBezTo>
                      <a:cubicBezTo>
                        <a:pt x="384" y="199"/>
                        <a:pt x="384" y="199"/>
                        <a:pt x="383" y="198"/>
                      </a:cubicBezTo>
                      <a:cubicBezTo>
                        <a:pt x="382" y="196"/>
                        <a:pt x="383" y="201"/>
                        <a:pt x="383" y="203"/>
                      </a:cubicBezTo>
                      <a:cubicBezTo>
                        <a:pt x="383" y="203"/>
                        <a:pt x="382" y="203"/>
                        <a:pt x="380" y="203"/>
                      </a:cubicBezTo>
                      <a:cubicBezTo>
                        <a:pt x="378" y="204"/>
                        <a:pt x="379" y="205"/>
                        <a:pt x="380" y="207"/>
                      </a:cubicBezTo>
                      <a:cubicBezTo>
                        <a:pt x="380" y="208"/>
                        <a:pt x="380" y="208"/>
                        <a:pt x="383" y="208"/>
                      </a:cubicBezTo>
                      <a:cubicBezTo>
                        <a:pt x="383" y="208"/>
                        <a:pt x="381" y="212"/>
                        <a:pt x="380" y="213"/>
                      </a:cubicBezTo>
                      <a:cubicBezTo>
                        <a:pt x="379" y="214"/>
                        <a:pt x="379" y="214"/>
                        <a:pt x="381" y="216"/>
                      </a:cubicBezTo>
                      <a:cubicBezTo>
                        <a:pt x="381" y="216"/>
                        <a:pt x="384" y="216"/>
                        <a:pt x="385" y="215"/>
                      </a:cubicBezTo>
                      <a:cubicBezTo>
                        <a:pt x="386" y="214"/>
                        <a:pt x="388" y="213"/>
                        <a:pt x="390" y="213"/>
                      </a:cubicBezTo>
                      <a:cubicBezTo>
                        <a:pt x="391" y="213"/>
                        <a:pt x="390" y="210"/>
                        <a:pt x="390" y="209"/>
                      </a:cubicBezTo>
                      <a:cubicBezTo>
                        <a:pt x="389" y="208"/>
                        <a:pt x="389" y="205"/>
                        <a:pt x="389" y="204"/>
                      </a:cubicBezTo>
                      <a:moveTo>
                        <a:pt x="433" y="274"/>
                      </a:moveTo>
                      <a:cubicBezTo>
                        <a:pt x="433" y="272"/>
                        <a:pt x="432" y="273"/>
                        <a:pt x="431" y="274"/>
                      </a:cubicBezTo>
                      <a:cubicBezTo>
                        <a:pt x="430" y="275"/>
                        <a:pt x="432" y="275"/>
                        <a:pt x="432" y="276"/>
                      </a:cubicBezTo>
                      <a:cubicBezTo>
                        <a:pt x="433" y="276"/>
                        <a:pt x="433" y="274"/>
                        <a:pt x="433" y="274"/>
                      </a:cubicBezTo>
                      <a:moveTo>
                        <a:pt x="468" y="271"/>
                      </a:moveTo>
                      <a:cubicBezTo>
                        <a:pt x="468" y="271"/>
                        <a:pt x="466" y="272"/>
                        <a:pt x="465" y="273"/>
                      </a:cubicBezTo>
                      <a:cubicBezTo>
                        <a:pt x="464" y="274"/>
                        <a:pt x="463" y="274"/>
                        <a:pt x="463" y="275"/>
                      </a:cubicBezTo>
                      <a:cubicBezTo>
                        <a:pt x="462" y="275"/>
                        <a:pt x="462" y="277"/>
                        <a:pt x="464" y="277"/>
                      </a:cubicBezTo>
                      <a:cubicBezTo>
                        <a:pt x="465" y="276"/>
                        <a:pt x="467" y="278"/>
                        <a:pt x="469" y="278"/>
                      </a:cubicBezTo>
                      <a:cubicBezTo>
                        <a:pt x="470" y="278"/>
                        <a:pt x="471" y="276"/>
                        <a:pt x="470" y="275"/>
                      </a:cubicBezTo>
                      <a:cubicBezTo>
                        <a:pt x="470" y="274"/>
                        <a:pt x="468" y="272"/>
                        <a:pt x="468" y="271"/>
                      </a:cubicBezTo>
                      <a:moveTo>
                        <a:pt x="447" y="255"/>
                      </a:moveTo>
                      <a:cubicBezTo>
                        <a:pt x="447" y="254"/>
                        <a:pt x="446" y="251"/>
                        <a:pt x="446" y="253"/>
                      </a:cubicBezTo>
                      <a:cubicBezTo>
                        <a:pt x="446" y="254"/>
                        <a:pt x="444" y="255"/>
                        <a:pt x="445" y="256"/>
                      </a:cubicBezTo>
                      <a:cubicBezTo>
                        <a:pt x="446" y="257"/>
                        <a:pt x="447" y="260"/>
                        <a:pt x="447" y="260"/>
                      </a:cubicBezTo>
                      <a:cubicBezTo>
                        <a:pt x="447" y="260"/>
                        <a:pt x="447" y="262"/>
                        <a:pt x="447" y="263"/>
                      </a:cubicBezTo>
                      <a:cubicBezTo>
                        <a:pt x="446" y="264"/>
                        <a:pt x="446" y="264"/>
                        <a:pt x="447" y="265"/>
                      </a:cubicBezTo>
                      <a:cubicBezTo>
                        <a:pt x="448" y="266"/>
                        <a:pt x="449" y="269"/>
                        <a:pt x="449" y="270"/>
                      </a:cubicBezTo>
                      <a:cubicBezTo>
                        <a:pt x="449" y="271"/>
                        <a:pt x="449" y="276"/>
                        <a:pt x="450" y="274"/>
                      </a:cubicBezTo>
                      <a:cubicBezTo>
                        <a:pt x="452" y="272"/>
                        <a:pt x="453" y="272"/>
                        <a:pt x="452" y="271"/>
                      </a:cubicBezTo>
                      <a:cubicBezTo>
                        <a:pt x="451" y="269"/>
                        <a:pt x="450" y="268"/>
                        <a:pt x="450" y="266"/>
                      </a:cubicBezTo>
                      <a:cubicBezTo>
                        <a:pt x="450" y="265"/>
                        <a:pt x="449" y="264"/>
                        <a:pt x="449" y="263"/>
                      </a:cubicBezTo>
                      <a:cubicBezTo>
                        <a:pt x="448" y="262"/>
                        <a:pt x="447" y="260"/>
                        <a:pt x="448" y="258"/>
                      </a:cubicBezTo>
                      <a:cubicBezTo>
                        <a:pt x="448" y="257"/>
                        <a:pt x="447" y="255"/>
                        <a:pt x="447" y="255"/>
                      </a:cubicBezTo>
                      <a:moveTo>
                        <a:pt x="363" y="81"/>
                      </a:moveTo>
                      <a:cubicBezTo>
                        <a:pt x="363" y="81"/>
                        <a:pt x="363" y="82"/>
                        <a:pt x="363" y="81"/>
                      </a:cubicBezTo>
                      <a:cubicBezTo>
                        <a:pt x="363" y="79"/>
                        <a:pt x="362" y="80"/>
                        <a:pt x="359" y="80"/>
                      </a:cubicBezTo>
                      <a:cubicBezTo>
                        <a:pt x="357" y="81"/>
                        <a:pt x="356" y="83"/>
                        <a:pt x="358" y="83"/>
                      </a:cubicBezTo>
                      <a:cubicBezTo>
                        <a:pt x="361" y="83"/>
                        <a:pt x="364" y="84"/>
                        <a:pt x="365" y="84"/>
                      </a:cubicBezTo>
                      <a:lnTo>
                        <a:pt x="363" y="81"/>
                      </a:lnTo>
                      <a:close/>
                      <a:moveTo>
                        <a:pt x="371" y="89"/>
                      </a:moveTo>
                      <a:cubicBezTo>
                        <a:pt x="369" y="87"/>
                        <a:pt x="368" y="87"/>
                        <a:pt x="370" y="89"/>
                      </a:cubicBezTo>
                      <a:cubicBezTo>
                        <a:pt x="371" y="90"/>
                        <a:pt x="372" y="91"/>
                        <a:pt x="372" y="91"/>
                      </a:cubicBezTo>
                      <a:cubicBezTo>
                        <a:pt x="372" y="91"/>
                        <a:pt x="373" y="89"/>
                        <a:pt x="371" y="89"/>
                      </a:cubicBezTo>
                      <a:moveTo>
                        <a:pt x="366" y="91"/>
                      </a:moveTo>
                      <a:cubicBezTo>
                        <a:pt x="366" y="93"/>
                        <a:pt x="364" y="92"/>
                        <a:pt x="366" y="93"/>
                      </a:cubicBezTo>
                      <a:cubicBezTo>
                        <a:pt x="368" y="94"/>
                        <a:pt x="371" y="95"/>
                        <a:pt x="369" y="93"/>
                      </a:cubicBezTo>
                      <a:cubicBezTo>
                        <a:pt x="367" y="90"/>
                        <a:pt x="365" y="86"/>
                        <a:pt x="365" y="86"/>
                      </a:cubicBezTo>
                      <a:cubicBezTo>
                        <a:pt x="365" y="86"/>
                        <a:pt x="358" y="84"/>
                        <a:pt x="357" y="85"/>
                      </a:cubicBezTo>
                      <a:cubicBezTo>
                        <a:pt x="357" y="86"/>
                        <a:pt x="357" y="88"/>
                        <a:pt x="359" y="89"/>
                      </a:cubicBezTo>
                      <a:cubicBezTo>
                        <a:pt x="361" y="90"/>
                        <a:pt x="364" y="91"/>
                        <a:pt x="366" y="91"/>
                      </a:cubicBezTo>
                      <a:moveTo>
                        <a:pt x="341" y="151"/>
                      </a:moveTo>
                      <a:cubicBezTo>
                        <a:pt x="341" y="151"/>
                        <a:pt x="338" y="155"/>
                        <a:pt x="341" y="155"/>
                      </a:cubicBezTo>
                      <a:cubicBezTo>
                        <a:pt x="344" y="156"/>
                        <a:pt x="345" y="156"/>
                        <a:pt x="348" y="156"/>
                      </a:cubicBezTo>
                      <a:cubicBezTo>
                        <a:pt x="350" y="156"/>
                        <a:pt x="352" y="154"/>
                        <a:pt x="354" y="155"/>
                      </a:cubicBezTo>
                      <a:cubicBezTo>
                        <a:pt x="356" y="155"/>
                        <a:pt x="357" y="154"/>
                        <a:pt x="357" y="153"/>
                      </a:cubicBezTo>
                      <a:cubicBezTo>
                        <a:pt x="358" y="151"/>
                        <a:pt x="360" y="151"/>
                        <a:pt x="357" y="147"/>
                      </a:cubicBezTo>
                      <a:cubicBezTo>
                        <a:pt x="354" y="144"/>
                        <a:pt x="352" y="142"/>
                        <a:pt x="351" y="145"/>
                      </a:cubicBezTo>
                      <a:cubicBezTo>
                        <a:pt x="344" y="144"/>
                        <a:pt x="343" y="147"/>
                        <a:pt x="341" y="145"/>
                      </a:cubicBezTo>
                      <a:cubicBezTo>
                        <a:pt x="339" y="143"/>
                        <a:pt x="338" y="141"/>
                        <a:pt x="336" y="144"/>
                      </a:cubicBezTo>
                      <a:cubicBezTo>
                        <a:pt x="335" y="147"/>
                        <a:pt x="335" y="147"/>
                        <a:pt x="335" y="147"/>
                      </a:cubicBezTo>
                      <a:cubicBezTo>
                        <a:pt x="338" y="148"/>
                        <a:pt x="338" y="151"/>
                        <a:pt x="341" y="151"/>
                      </a:cubicBezTo>
                      <a:moveTo>
                        <a:pt x="267" y="66"/>
                      </a:moveTo>
                      <a:cubicBezTo>
                        <a:pt x="268" y="66"/>
                        <a:pt x="273" y="67"/>
                        <a:pt x="273" y="67"/>
                      </a:cubicBezTo>
                      <a:cubicBezTo>
                        <a:pt x="274" y="67"/>
                        <a:pt x="275" y="67"/>
                        <a:pt x="275" y="67"/>
                      </a:cubicBezTo>
                      <a:cubicBezTo>
                        <a:pt x="275" y="67"/>
                        <a:pt x="275" y="69"/>
                        <a:pt x="275" y="67"/>
                      </a:cubicBezTo>
                      <a:cubicBezTo>
                        <a:pt x="275" y="66"/>
                        <a:pt x="276" y="65"/>
                        <a:pt x="276" y="65"/>
                      </a:cubicBezTo>
                      <a:cubicBezTo>
                        <a:pt x="277" y="64"/>
                        <a:pt x="279" y="61"/>
                        <a:pt x="279" y="61"/>
                      </a:cubicBezTo>
                      <a:cubicBezTo>
                        <a:pt x="276" y="60"/>
                        <a:pt x="275" y="60"/>
                        <a:pt x="274" y="60"/>
                      </a:cubicBezTo>
                      <a:cubicBezTo>
                        <a:pt x="273" y="61"/>
                        <a:pt x="271" y="61"/>
                        <a:pt x="270" y="61"/>
                      </a:cubicBezTo>
                      <a:cubicBezTo>
                        <a:pt x="269" y="61"/>
                        <a:pt x="268" y="63"/>
                        <a:pt x="268" y="64"/>
                      </a:cubicBezTo>
                      <a:cubicBezTo>
                        <a:pt x="267" y="65"/>
                        <a:pt x="263" y="66"/>
                        <a:pt x="267" y="66"/>
                      </a:cubicBezTo>
                      <a:moveTo>
                        <a:pt x="247" y="52"/>
                      </a:moveTo>
                      <a:cubicBezTo>
                        <a:pt x="247" y="53"/>
                        <a:pt x="249" y="55"/>
                        <a:pt x="249" y="55"/>
                      </a:cubicBezTo>
                      <a:cubicBezTo>
                        <a:pt x="249" y="55"/>
                        <a:pt x="251" y="55"/>
                        <a:pt x="250" y="56"/>
                      </a:cubicBezTo>
                      <a:cubicBezTo>
                        <a:pt x="249" y="57"/>
                        <a:pt x="248" y="58"/>
                        <a:pt x="248" y="58"/>
                      </a:cubicBezTo>
                      <a:cubicBezTo>
                        <a:pt x="247" y="59"/>
                        <a:pt x="246" y="59"/>
                        <a:pt x="246" y="59"/>
                      </a:cubicBezTo>
                      <a:cubicBezTo>
                        <a:pt x="245" y="58"/>
                        <a:pt x="243" y="59"/>
                        <a:pt x="243" y="59"/>
                      </a:cubicBezTo>
                      <a:cubicBezTo>
                        <a:pt x="243" y="59"/>
                        <a:pt x="244" y="61"/>
                        <a:pt x="243" y="59"/>
                      </a:cubicBezTo>
                      <a:cubicBezTo>
                        <a:pt x="242" y="57"/>
                        <a:pt x="241" y="56"/>
                        <a:pt x="240" y="56"/>
                      </a:cubicBezTo>
                      <a:cubicBezTo>
                        <a:pt x="239" y="56"/>
                        <a:pt x="239" y="55"/>
                        <a:pt x="238" y="54"/>
                      </a:cubicBezTo>
                      <a:cubicBezTo>
                        <a:pt x="238" y="54"/>
                        <a:pt x="236" y="53"/>
                        <a:pt x="238" y="52"/>
                      </a:cubicBezTo>
                      <a:cubicBezTo>
                        <a:pt x="240" y="52"/>
                        <a:pt x="240" y="51"/>
                        <a:pt x="241" y="51"/>
                      </a:cubicBezTo>
                      <a:cubicBezTo>
                        <a:pt x="242" y="51"/>
                        <a:pt x="243" y="51"/>
                        <a:pt x="244" y="50"/>
                      </a:cubicBezTo>
                      <a:cubicBezTo>
                        <a:pt x="245" y="50"/>
                        <a:pt x="246" y="51"/>
                        <a:pt x="247" y="52"/>
                      </a:cubicBezTo>
                      <a:moveTo>
                        <a:pt x="250" y="50"/>
                      </a:moveTo>
                      <a:cubicBezTo>
                        <a:pt x="251" y="50"/>
                        <a:pt x="252" y="50"/>
                        <a:pt x="251" y="49"/>
                      </a:cubicBezTo>
                      <a:cubicBezTo>
                        <a:pt x="250" y="49"/>
                        <a:pt x="250" y="48"/>
                        <a:pt x="249" y="48"/>
                      </a:cubicBezTo>
                      <a:cubicBezTo>
                        <a:pt x="246" y="47"/>
                        <a:pt x="245" y="46"/>
                        <a:pt x="245" y="46"/>
                      </a:cubicBezTo>
                      <a:cubicBezTo>
                        <a:pt x="245" y="46"/>
                        <a:pt x="244" y="46"/>
                        <a:pt x="244" y="47"/>
                      </a:cubicBezTo>
                      <a:cubicBezTo>
                        <a:pt x="243" y="47"/>
                        <a:pt x="242" y="48"/>
                        <a:pt x="244" y="48"/>
                      </a:cubicBezTo>
                      <a:cubicBezTo>
                        <a:pt x="245" y="48"/>
                        <a:pt x="246" y="49"/>
                        <a:pt x="247" y="49"/>
                      </a:cubicBezTo>
                      <a:cubicBezTo>
                        <a:pt x="247" y="49"/>
                        <a:pt x="250" y="50"/>
                        <a:pt x="250" y="50"/>
                      </a:cubicBezTo>
                      <a:moveTo>
                        <a:pt x="252" y="64"/>
                      </a:moveTo>
                      <a:cubicBezTo>
                        <a:pt x="253" y="64"/>
                        <a:pt x="255" y="63"/>
                        <a:pt x="254" y="62"/>
                      </a:cubicBezTo>
                      <a:cubicBezTo>
                        <a:pt x="252" y="61"/>
                        <a:pt x="252" y="61"/>
                        <a:pt x="251" y="61"/>
                      </a:cubicBezTo>
                      <a:cubicBezTo>
                        <a:pt x="249" y="61"/>
                        <a:pt x="247" y="61"/>
                        <a:pt x="247" y="61"/>
                      </a:cubicBezTo>
                      <a:cubicBezTo>
                        <a:pt x="246" y="62"/>
                        <a:pt x="245" y="63"/>
                        <a:pt x="246" y="63"/>
                      </a:cubicBezTo>
                      <a:cubicBezTo>
                        <a:pt x="247" y="64"/>
                        <a:pt x="248" y="65"/>
                        <a:pt x="248" y="65"/>
                      </a:cubicBezTo>
                      <a:cubicBezTo>
                        <a:pt x="249" y="64"/>
                        <a:pt x="252" y="64"/>
                        <a:pt x="252" y="64"/>
                      </a:cubicBezTo>
                      <a:moveTo>
                        <a:pt x="261" y="59"/>
                      </a:moveTo>
                      <a:cubicBezTo>
                        <a:pt x="259" y="60"/>
                        <a:pt x="259" y="61"/>
                        <a:pt x="260" y="61"/>
                      </a:cubicBezTo>
                      <a:cubicBezTo>
                        <a:pt x="261" y="60"/>
                        <a:pt x="262" y="60"/>
                        <a:pt x="263" y="60"/>
                      </a:cubicBezTo>
                      <a:cubicBezTo>
                        <a:pt x="264" y="60"/>
                        <a:pt x="264" y="59"/>
                        <a:pt x="264" y="58"/>
                      </a:cubicBezTo>
                      <a:cubicBezTo>
                        <a:pt x="265" y="56"/>
                        <a:pt x="265" y="57"/>
                        <a:pt x="264" y="56"/>
                      </a:cubicBezTo>
                      <a:cubicBezTo>
                        <a:pt x="264" y="56"/>
                        <a:pt x="262" y="56"/>
                        <a:pt x="260" y="56"/>
                      </a:cubicBezTo>
                      <a:cubicBezTo>
                        <a:pt x="258" y="56"/>
                        <a:pt x="262" y="59"/>
                        <a:pt x="261" y="59"/>
                      </a:cubicBezTo>
                      <a:moveTo>
                        <a:pt x="257" y="54"/>
                      </a:moveTo>
                      <a:cubicBezTo>
                        <a:pt x="256" y="52"/>
                        <a:pt x="257" y="52"/>
                        <a:pt x="255" y="52"/>
                      </a:cubicBezTo>
                      <a:cubicBezTo>
                        <a:pt x="253" y="53"/>
                        <a:pt x="252" y="53"/>
                        <a:pt x="253" y="53"/>
                      </a:cubicBezTo>
                      <a:cubicBezTo>
                        <a:pt x="255" y="53"/>
                        <a:pt x="257" y="54"/>
                        <a:pt x="257" y="54"/>
                      </a:cubicBezTo>
                      <a:moveTo>
                        <a:pt x="248" y="68"/>
                      </a:moveTo>
                      <a:cubicBezTo>
                        <a:pt x="252" y="67"/>
                        <a:pt x="252" y="67"/>
                        <a:pt x="252" y="67"/>
                      </a:cubicBezTo>
                      <a:cubicBezTo>
                        <a:pt x="252" y="67"/>
                        <a:pt x="251" y="66"/>
                        <a:pt x="250" y="66"/>
                      </a:cubicBezTo>
                      <a:cubicBezTo>
                        <a:pt x="250" y="65"/>
                        <a:pt x="248" y="67"/>
                        <a:pt x="248" y="68"/>
                      </a:cubicBezTo>
                      <a:moveTo>
                        <a:pt x="218" y="47"/>
                      </a:moveTo>
                      <a:cubicBezTo>
                        <a:pt x="220" y="47"/>
                        <a:pt x="221" y="48"/>
                        <a:pt x="221" y="48"/>
                      </a:cubicBezTo>
                      <a:cubicBezTo>
                        <a:pt x="222" y="49"/>
                        <a:pt x="224" y="50"/>
                        <a:pt x="224" y="50"/>
                      </a:cubicBezTo>
                      <a:cubicBezTo>
                        <a:pt x="226" y="50"/>
                        <a:pt x="226" y="50"/>
                        <a:pt x="227" y="51"/>
                      </a:cubicBezTo>
                      <a:cubicBezTo>
                        <a:pt x="227" y="51"/>
                        <a:pt x="229" y="52"/>
                        <a:pt x="229" y="52"/>
                      </a:cubicBezTo>
                      <a:cubicBezTo>
                        <a:pt x="230" y="52"/>
                        <a:pt x="231" y="53"/>
                        <a:pt x="231" y="53"/>
                      </a:cubicBezTo>
                      <a:cubicBezTo>
                        <a:pt x="232" y="51"/>
                        <a:pt x="232" y="51"/>
                        <a:pt x="233" y="50"/>
                      </a:cubicBezTo>
                      <a:cubicBezTo>
                        <a:pt x="235" y="50"/>
                        <a:pt x="236" y="47"/>
                        <a:pt x="236" y="47"/>
                      </a:cubicBezTo>
                      <a:cubicBezTo>
                        <a:pt x="236" y="46"/>
                        <a:pt x="236" y="44"/>
                        <a:pt x="234" y="45"/>
                      </a:cubicBezTo>
                      <a:cubicBezTo>
                        <a:pt x="233" y="46"/>
                        <a:pt x="231" y="45"/>
                        <a:pt x="231" y="45"/>
                      </a:cubicBezTo>
                      <a:cubicBezTo>
                        <a:pt x="231" y="45"/>
                        <a:pt x="229" y="44"/>
                        <a:pt x="227" y="45"/>
                      </a:cubicBezTo>
                      <a:cubicBezTo>
                        <a:pt x="226" y="45"/>
                        <a:pt x="224" y="45"/>
                        <a:pt x="224" y="44"/>
                      </a:cubicBezTo>
                      <a:cubicBezTo>
                        <a:pt x="223" y="44"/>
                        <a:pt x="222" y="44"/>
                        <a:pt x="221" y="45"/>
                      </a:cubicBezTo>
                      <a:cubicBezTo>
                        <a:pt x="219" y="45"/>
                        <a:pt x="217" y="47"/>
                        <a:pt x="217" y="47"/>
                      </a:cubicBezTo>
                      <a:lnTo>
                        <a:pt x="218" y="47"/>
                      </a:lnTo>
                      <a:close/>
                      <a:moveTo>
                        <a:pt x="263" y="63"/>
                      </a:moveTo>
                      <a:cubicBezTo>
                        <a:pt x="264" y="62"/>
                        <a:pt x="265" y="61"/>
                        <a:pt x="266" y="61"/>
                      </a:cubicBezTo>
                      <a:cubicBezTo>
                        <a:pt x="262" y="61"/>
                        <a:pt x="261" y="62"/>
                        <a:pt x="261" y="62"/>
                      </a:cubicBezTo>
                      <a:lnTo>
                        <a:pt x="263" y="63"/>
                      </a:lnTo>
                      <a:close/>
                      <a:moveTo>
                        <a:pt x="233" y="72"/>
                      </a:moveTo>
                      <a:cubicBezTo>
                        <a:pt x="234" y="71"/>
                        <a:pt x="234" y="69"/>
                        <a:pt x="236" y="69"/>
                      </a:cubicBezTo>
                      <a:cubicBezTo>
                        <a:pt x="238" y="69"/>
                        <a:pt x="242" y="67"/>
                        <a:pt x="242" y="67"/>
                      </a:cubicBezTo>
                      <a:cubicBezTo>
                        <a:pt x="240" y="66"/>
                        <a:pt x="240" y="66"/>
                        <a:pt x="240" y="65"/>
                      </a:cubicBezTo>
                      <a:cubicBezTo>
                        <a:pt x="240" y="64"/>
                        <a:pt x="239" y="63"/>
                        <a:pt x="239" y="63"/>
                      </a:cubicBezTo>
                      <a:cubicBezTo>
                        <a:pt x="238" y="65"/>
                        <a:pt x="237" y="66"/>
                        <a:pt x="236" y="66"/>
                      </a:cubicBezTo>
                      <a:cubicBezTo>
                        <a:pt x="235" y="65"/>
                        <a:pt x="233" y="66"/>
                        <a:pt x="232" y="67"/>
                      </a:cubicBezTo>
                      <a:cubicBezTo>
                        <a:pt x="231" y="68"/>
                        <a:pt x="226" y="70"/>
                        <a:pt x="228" y="71"/>
                      </a:cubicBezTo>
                      <a:cubicBezTo>
                        <a:pt x="230" y="72"/>
                        <a:pt x="233" y="72"/>
                        <a:pt x="233" y="72"/>
                      </a:cubicBezTo>
                      <a:moveTo>
                        <a:pt x="262" y="78"/>
                      </a:moveTo>
                      <a:cubicBezTo>
                        <a:pt x="264" y="78"/>
                        <a:pt x="264" y="78"/>
                        <a:pt x="264" y="78"/>
                      </a:cubicBezTo>
                      <a:cubicBezTo>
                        <a:pt x="264" y="78"/>
                        <a:pt x="261" y="76"/>
                        <a:pt x="261" y="76"/>
                      </a:cubicBezTo>
                      <a:cubicBezTo>
                        <a:pt x="261" y="75"/>
                        <a:pt x="259" y="74"/>
                        <a:pt x="258" y="74"/>
                      </a:cubicBezTo>
                      <a:cubicBezTo>
                        <a:pt x="256" y="74"/>
                        <a:pt x="256" y="73"/>
                        <a:pt x="256" y="72"/>
                      </a:cubicBezTo>
                      <a:cubicBezTo>
                        <a:pt x="255" y="70"/>
                        <a:pt x="256" y="70"/>
                        <a:pt x="259" y="70"/>
                      </a:cubicBezTo>
                      <a:cubicBezTo>
                        <a:pt x="259" y="65"/>
                        <a:pt x="259" y="65"/>
                        <a:pt x="259" y="65"/>
                      </a:cubicBezTo>
                      <a:cubicBezTo>
                        <a:pt x="257" y="63"/>
                        <a:pt x="257" y="63"/>
                        <a:pt x="257" y="63"/>
                      </a:cubicBezTo>
                      <a:cubicBezTo>
                        <a:pt x="257" y="63"/>
                        <a:pt x="255" y="64"/>
                        <a:pt x="255" y="65"/>
                      </a:cubicBezTo>
                      <a:cubicBezTo>
                        <a:pt x="255" y="66"/>
                        <a:pt x="253" y="66"/>
                        <a:pt x="253" y="67"/>
                      </a:cubicBezTo>
                      <a:cubicBezTo>
                        <a:pt x="253" y="68"/>
                        <a:pt x="252" y="69"/>
                        <a:pt x="250" y="70"/>
                      </a:cubicBezTo>
                      <a:cubicBezTo>
                        <a:pt x="249" y="72"/>
                        <a:pt x="252" y="73"/>
                        <a:pt x="253" y="73"/>
                      </a:cubicBezTo>
                      <a:cubicBezTo>
                        <a:pt x="254" y="73"/>
                        <a:pt x="258" y="78"/>
                        <a:pt x="259" y="79"/>
                      </a:cubicBezTo>
                      <a:cubicBezTo>
                        <a:pt x="260" y="80"/>
                        <a:pt x="261" y="79"/>
                        <a:pt x="262" y="78"/>
                      </a:cubicBezTo>
                      <a:moveTo>
                        <a:pt x="282" y="61"/>
                      </a:moveTo>
                      <a:cubicBezTo>
                        <a:pt x="280" y="63"/>
                        <a:pt x="278" y="65"/>
                        <a:pt x="277" y="65"/>
                      </a:cubicBezTo>
                      <a:cubicBezTo>
                        <a:pt x="276" y="65"/>
                        <a:pt x="276" y="66"/>
                        <a:pt x="276" y="67"/>
                      </a:cubicBezTo>
                      <a:cubicBezTo>
                        <a:pt x="277" y="68"/>
                        <a:pt x="276" y="70"/>
                        <a:pt x="276" y="70"/>
                      </a:cubicBezTo>
                      <a:cubicBezTo>
                        <a:pt x="271" y="70"/>
                        <a:pt x="265" y="71"/>
                        <a:pt x="264" y="70"/>
                      </a:cubicBezTo>
                      <a:cubicBezTo>
                        <a:pt x="263" y="70"/>
                        <a:pt x="260" y="70"/>
                        <a:pt x="261" y="72"/>
                      </a:cubicBezTo>
                      <a:cubicBezTo>
                        <a:pt x="262" y="74"/>
                        <a:pt x="265" y="76"/>
                        <a:pt x="265" y="76"/>
                      </a:cubicBezTo>
                      <a:cubicBezTo>
                        <a:pt x="265" y="75"/>
                        <a:pt x="268" y="75"/>
                        <a:pt x="268" y="74"/>
                      </a:cubicBezTo>
                      <a:cubicBezTo>
                        <a:pt x="268" y="73"/>
                        <a:pt x="270" y="72"/>
                        <a:pt x="270" y="72"/>
                      </a:cubicBezTo>
                      <a:cubicBezTo>
                        <a:pt x="270" y="72"/>
                        <a:pt x="271" y="76"/>
                        <a:pt x="273" y="75"/>
                      </a:cubicBezTo>
                      <a:cubicBezTo>
                        <a:pt x="275" y="74"/>
                        <a:pt x="278" y="75"/>
                        <a:pt x="279" y="74"/>
                      </a:cubicBezTo>
                      <a:cubicBezTo>
                        <a:pt x="280" y="74"/>
                        <a:pt x="287" y="72"/>
                        <a:pt x="289" y="72"/>
                      </a:cubicBezTo>
                      <a:cubicBezTo>
                        <a:pt x="290" y="73"/>
                        <a:pt x="300" y="70"/>
                        <a:pt x="300" y="70"/>
                      </a:cubicBezTo>
                      <a:cubicBezTo>
                        <a:pt x="296" y="67"/>
                        <a:pt x="295" y="67"/>
                        <a:pt x="295" y="66"/>
                      </a:cubicBezTo>
                      <a:cubicBezTo>
                        <a:pt x="295" y="64"/>
                        <a:pt x="291" y="63"/>
                        <a:pt x="291" y="63"/>
                      </a:cubicBezTo>
                      <a:cubicBezTo>
                        <a:pt x="289" y="63"/>
                        <a:pt x="285" y="62"/>
                        <a:pt x="284" y="61"/>
                      </a:cubicBezTo>
                      <a:cubicBezTo>
                        <a:pt x="284" y="60"/>
                        <a:pt x="282" y="61"/>
                        <a:pt x="282" y="61"/>
                      </a:cubicBezTo>
                      <a:moveTo>
                        <a:pt x="304" y="73"/>
                      </a:moveTo>
                      <a:cubicBezTo>
                        <a:pt x="304" y="73"/>
                        <a:pt x="294" y="73"/>
                        <a:pt x="292" y="73"/>
                      </a:cubicBezTo>
                      <a:cubicBezTo>
                        <a:pt x="290" y="74"/>
                        <a:pt x="290" y="74"/>
                        <a:pt x="293" y="76"/>
                      </a:cubicBezTo>
                      <a:cubicBezTo>
                        <a:pt x="293" y="76"/>
                        <a:pt x="290" y="76"/>
                        <a:pt x="288" y="77"/>
                      </a:cubicBezTo>
                      <a:cubicBezTo>
                        <a:pt x="288" y="77"/>
                        <a:pt x="286" y="78"/>
                        <a:pt x="282" y="76"/>
                      </a:cubicBezTo>
                      <a:cubicBezTo>
                        <a:pt x="278" y="75"/>
                        <a:pt x="278" y="78"/>
                        <a:pt x="277" y="80"/>
                      </a:cubicBezTo>
                      <a:cubicBezTo>
                        <a:pt x="276" y="82"/>
                        <a:pt x="277" y="83"/>
                        <a:pt x="278" y="85"/>
                      </a:cubicBezTo>
                      <a:cubicBezTo>
                        <a:pt x="278" y="85"/>
                        <a:pt x="283" y="87"/>
                        <a:pt x="285" y="88"/>
                      </a:cubicBezTo>
                      <a:cubicBezTo>
                        <a:pt x="286" y="90"/>
                        <a:pt x="287" y="91"/>
                        <a:pt x="287" y="94"/>
                      </a:cubicBezTo>
                      <a:cubicBezTo>
                        <a:pt x="287" y="97"/>
                        <a:pt x="286" y="98"/>
                        <a:pt x="286" y="102"/>
                      </a:cubicBezTo>
                      <a:cubicBezTo>
                        <a:pt x="286" y="102"/>
                        <a:pt x="284" y="104"/>
                        <a:pt x="283" y="106"/>
                      </a:cubicBezTo>
                      <a:cubicBezTo>
                        <a:pt x="282" y="108"/>
                        <a:pt x="283" y="108"/>
                        <a:pt x="288" y="109"/>
                      </a:cubicBezTo>
                      <a:cubicBezTo>
                        <a:pt x="287" y="111"/>
                        <a:pt x="288" y="115"/>
                        <a:pt x="286" y="119"/>
                      </a:cubicBezTo>
                      <a:cubicBezTo>
                        <a:pt x="286" y="119"/>
                        <a:pt x="281" y="120"/>
                        <a:pt x="280" y="120"/>
                      </a:cubicBezTo>
                      <a:cubicBezTo>
                        <a:pt x="278" y="120"/>
                        <a:pt x="277" y="122"/>
                        <a:pt x="276" y="124"/>
                      </a:cubicBezTo>
                      <a:cubicBezTo>
                        <a:pt x="275" y="126"/>
                        <a:pt x="274" y="128"/>
                        <a:pt x="275" y="128"/>
                      </a:cubicBezTo>
                      <a:cubicBezTo>
                        <a:pt x="275" y="128"/>
                        <a:pt x="275" y="132"/>
                        <a:pt x="274" y="134"/>
                      </a:cubicBezTo>
                      <a:cubicBezTo>
                        <a:pt x="273" y="136"/>
                        <a:pt x="273" y="138"/>
                        <a:pt x="274" y="141"/>
                      </a:cubicBezTo>
                      <a:cubicBezTo>
                        <a:pt x="276" y="145"/>
                        <a:pt x="275" y="146"/>
                        <a:pt x="275" y="148"/>
                      </a:cubicBezTo>
                      <a:cubicBezTo>
                        <a:pt x="275" y="150"/>
                        <a:pt x="277" y="152"/>
                        <a:pt x="278" y="153"/>
                      </a:cubicBezTo>
                      <a:cubicBezTo>
                        <a:pt x="278" y="154"/>
                        <a:pt x="282" y="158"/>
                        <a:pt x="284" y="161"/>
                      </a:cubicBezTo>
                      <a:cubicBezTo>
                        <a:pt x="284" y="161"/>
                        <a:pt x="288" y="160"/>
                        <a:pt x="290" y="159"/>
                      </a:cubicBezTo>
                      <a:cubicBezTo>
                        <a:pt x="291" y="159"/>
                        <a:pt x="292" y="158"/>
                        <a:pt x="293" y="155"/>
                      </a:cubicBezTo>
                      <a:cubicBezTo>
                        <a:pt x="292" y="152"/>
                        <a:pt x="292" y="150"/>
                        <a:pt x="294" y="149"/>
                      </a:cubicBezTo>
                      <a:cubicBezTo>
                        <a:pt x="295" y="149"/>
                        <a:pt x="300" y="147"/>
                        <a:pt x="302" y="145"/>
                      </a:cubicBezTo>
                      <a:cubicBezTo>
                        <a:pt x="303" y="143"/>
                        <a:pt x="305" y="142"/>
                        <a:pt x="307" y="142"/>
                      </a:cubicBezTo>
                      <a:cubicBezTo>
                        <a:pt x="309" y="142"/>
                        <a:pt x="312" y="140"/>
                        <a:pt x="314" y="139"/>
                      </a:cubicBezTo>
                      <a:cubicBezTo>
                        <a:pt x="315" y="138"/>
                        <a:pt x="319" y="136"/>
                        <a:pt x="320" y="136"/>
                      </a:cubicBezTo>
                      <a:cubicBezTo>
                        <a:pt x="322" y="135"/>
                        <a:pt x="326" y="134"/>
                        <a:pt x="326" y="134"/>
                      </a:cubicBezTo>
                      <a:cubicBezTo>
                        <a:pt x="326" y="134"/>
                        <a:pt x="333" y="129"/>
                        <a:pt x="335" y="128"/>
                      </a:cubicBezTo>
                      <a:cubicBezTo>
                        <a:pt x="336" y="127"/>
                        <a:pt x="336" y="126"/>
                        <a:pt x="333" y="126"/>
                      </a:cubicBezTo>
                      <a:cubicBezTo>
                        <a:pt x="331" y="126"/>
                        <a:pt x="327" y="127"/>
                        <a:pt x="327" y="124"/>
                      </a:cubicBezTo>
                      <a:cubicBezTo>
                        <a:pt x="327" y="122"/>
                        <a:pt x="327" y="119"/>
                        <a:pt x="327" y="118"/>
                      </a:cubicBezTo>
                      <a:cubicBezTo>
                        <a:pt x="329" y="119"/>
                        <a:pt x="330" y="119"/>
                        <a:pt x="330" y="120"/>
                      </a:cubicBezTo>
                      <a:cubicBezTo>
                        <a:pt x="330" y="122"/>
                        <a:pt x="333" y="123"/>
                        <a:pt x="334" y="123"/>
                      </a:cubicBezTo>
                      <a:cubicBezTo>
                        <a:pt x="336" y="123"/>
                        <a:pt x="338" y="126"/>
                        <a:pt x="337" y="124"/>
                      </a:cubicBezTo>
                      <a:cubicBezTo>
                        <a:pt x="336" y="122"/>
                        <a:pt x="337" y="121"/>
                        <a:pt x="336" y="120"/>
                      </a:cubicBezTo>
                      <a:cubicBezTo>
                        <a:pt x="334" y="119"/>
                        <a:pt x="332" y="117"/>
                        <a:pt x="332" y="116"/>
                      </a:cubicBezTo>
                      <a:cubicBezTo>
                        <a:pt x="331" y="114"/>
                        <a:pt x="330" y="114"/>
                        <a:pt x="333" y="113"/>
                      </a:cubicBezTo>
                      <a:cubicBezTo>
                        <a:pt x="335" y="113"/>
                        <a:pt x="337" y="113"/>
                        <a:pt x="337" y="113"/>
                      </a:cubicBezTo>
                      <a:cubicBezTo>
                        <a:pt x="336" y="109"/>
                        <a:pt x="336" y="107"/>
                        <a:pt x="337" y="105"/>
                      </a:cubicBezTo>
                      <a:cubicBezTo>
                        <a:pt x="337" y="103"/>
                        <a:pt x="336" y="102"/>
                        <a:pt x="334" y="100"/>
                      </a:cubicBezTo>
                      <a:cubicBezTo>
                        <a:pt x="332" y="99"/>
                        <a:pt x="331" y="96"/>
                        <a:pt x="331" y="96"/>
                      </a:cubicBezTo>
                      <a:cubicBezTo>
                        <a:pt x="333" y="90"/>
                        <a:pt x="333" y="88"/>
                        <a:pt x="333" y="86"/>
                      </a:cubicBezTo>
                      <a:cubicBezTo>
                        <a:pt x="333" y="85"/>
                        <a:pt x="334" y="81"/>
                        <a:pt x="334" y="81"/>
                      </a:cubicBezTo>
                      <a:cubicBezTo>
                        <a:pt x="335" y="79"/>
                        <a:pt x="326" y="80"/>
                        <a:pt x="323" y="81"/>
                      </a:cubicBezTo>
                      <a:cubicBezTo>
                        <a:pt x="323" y="81"/>
                        <a:pt x="322" y="80"/>
                        <a:pt x="320" y="79"/>
                      </a:cubicBezTo>
                      <a:cubicBezTo>
                        <a:pt x="319" y="78"/>
                        <a:pt x="321" y="78"/>
                        <a:pt x="326" y="78"/>
                      </a:cubicBezTo>
                      <a:cubicBezTo>
                        <a:pt x="326" y="78"/>
                        <a:pt x="325" y="77"/>
                        <a:pt x="323" y="76"/>
                      </a:cubicBezTo>
                      <a:cubicBezTo>
                        <a:pt x="322" y="75"/>
                        <a:pt x="322" y="73"/>
                        <a:pt x="320" y="73"/>
                      </a:cubicBezTo>
                      <a:cubicBezTo>
                        <a:pt x="317" y="73"/>
                        <a:pt x="311" y="72"/>
                        <a:pt x="311" y="72"/>
                      </a:cubicBezTo>
                      <a:cubicBezTo>
                        <a:pt x="311" y="72"/>
                        <a:pt x="311" y="75"/>
                        <a:pt x="310" y="77"/>
                      </a:cubicBezTo>
                      <a:cubicBezTo>
                        <a:pt x="309" y="79"/>
                        <a:pt x="308" y="77"/>
                        <a:pt x="308" y="77"/>
                      </a:cubicBezTo>
                      <a:cubicBezTo>
                        <a:pt x="308" y="77"/>
                        <a:pt x="304" y="74"/>
                        <a:pt x="304" y="73"/>
                      </a:cubicBezTo>
                      <a:moveTo>
                        <a:pt x="222" y="74"/>
                      </a:moveTo>
                      <a:cubicBezTo>
                        <a:pt x="223" y="73"/>
                        <a:pt x="221" y="73"/>
                        <a:pt x="221" y="73"/>
                      </a:cubicBezTo>
                      <a:cubicBezTo>
                        <a:pt x="220" y="74"/>
                        <a:pt x="219" y="74"/>
                        <a:pt x="217" y="73"/>
                      </a:cubicBezTo>
                      <a:cubicBezTo>
                        <a:pt x="216" y="73"/>
                        <a:pt x="215" y="74"/>
                        <a:pt x="216" y="74"/>
                      </a:cubicBezTo>
                      <a:cubicBezTo>
                        <a:pt x="217" y="75"/>
                        <a:pt x="217" y="76"/>
                        <a:pt x="217" y="76"/>
                      </a:cubicBezTo>
                      <a:cubicBezTo>
                        <a:pt x="217" y="77"/>
                        <a:pt x="218" y="77"/>
                        <a:pt x="219" y="78"/>
                      </a:cubicBezTo>
                      <a:cubicBezTo>
                        <a:pt x="221" y="79"/>
                        <a:pt x="220" y="76"/>
                        <a:pt x="220" y="76"/>
                      </a:cubicBezTo>
                      <a:cubicBezTo>
                        <a:pt x="220" y="76"/>
                        <a:pt x="221" y="75"/>
                        <a:pt x="222" y="74"/>
                      </a:cubicBezTo>
                      <a:moveTo>
                        <a:pt x="214" y="65"/>
                      </a:moveTo>
                      <a:cubicBezTo>
                        <a:pt x="214" y="65"/>
                        <a:pt x="214" y="64"/>
                        <a:pt x="213" y="64"/>
                      </a:cubicBezTo>
                      <a:cubicBezTo>
                        <a:pt x="212" y="64"/>
                        <a:pt x="211" y="63"/>
                        <a:pt x="210" y="62"/>
                      </a:cubicBezTo>
                      <a:cubicBezTo>
                        <a:pt x="209" y="61"/>
                        <a:pt x="210" y="61"/>
                        <a:pt x="206" y="60"/>
                      </a:cubicBezTo>
                      <a:cubicBezTo>
                        <a:pt x="206" y="60"/>
                        <a:pt x="208" y="58"/>
                        <a:pt x="208" y="57"/>
                      </a:cubicBezTo>
                      <a:cubicBezTo>
                        <a:pt x="209" y="56"/>
                        <a:pt x="210" y="55"/>
                        <a:pt x="211" y="55"/>
                      </a:cubicBezTo>
                      <a:cubicBezTo>
                        <a:pt x="211" y="55"/>
                        <a:pt x="214" y="54"/>
                        <a:pt x="215" y="53"/>
                      </a:cubicBezTo>
                      <a:cubicBezTo>
                        <a:pt x="215" y="52"/>
                        <a:pt x="216" y="52"/>
                        <a:pt x="219" y="51"/>
                      </a:cubicBezTo>
                      <a:cubicBezTo>
                        <a:pt x="219" y="51"/>
                        <a:pt x="224" y="52"/>
                        <a:pt x="224" y="53"/>
                      </a:cubicBezTo>
                      <a:cubicBezTo>
                        <a:pt x="225" y="54"/>
                        <a:pt x="227" y="54"/>
                        <a:pt x="230" y="55"/>
                      </a:cubicBezTo>
                      <a:cubicBezTo>
                        <a:pt x="232" y="55"/>
                        <a:pt x="231" y="57"/>
                        <a:pt x="231" y="57"/>
                      </a:cubicBezTo>
                      <a:cubicBezTo>
                        <a:pt x="231" y="57"/>
                        <a:pt x="233" y="59"/>
                        <a:pt x="234" y="60"/>
                      </a:cubicBezTo>
                      <a:cubicBezTo>
                        <a:pt x="230" y="62"/>
                        <a:pt x="230" y="62"/>
                        <a:pt x="230" y="62"/>
                      </a:cubicBezTo>
                      <a:cubicBezTo>
                        <a:pt x="230" y="62"/>
                        <a:pt x="227" y="63"/>
                        <a:pt x="226" y="63"/>
                      </a:cubicBezTo>
                      <a:cubicBezTo>
                        <a:pt x="225" y="63"/>
                        <a:pt x="223" y="64"/>
                        <a:pt x="224" y="65"/>
                      </a:cubicBezTo>
                      <a:cubicBezTo>
                        <a:pt x="224" y="65"/>
                        <a:pt x="222" y="67"/>
                        <a:pt x="221" y="68"/>
                      </a:cubicBezTo>
                      <a:cubicBezTo>
                        <a:pt x="220" y="68"/>
                        <a:pt x="219" y="69"/>
                        <a:pt x="219" y="70"/>
                      </a:cubicBezTo>
                      <a:cubicBezTo>
                        <a:pt x="219" y="70"/>
                        <a:pt x="217" y="70"/>
                        <a:pt x="216" y="69"/>
                      </a:cubicBezTo>
                      <a:cubicBezTo>
                        <a:pt x="215" y="68"/>
                        <a:pt x="214" y="67"/>
                        <a:pt x="213" y="67"/>
                      </a:cubicBezTo>
                      <a:cubicBezTo>
                        <a:pt x="212" y="68"/>
                        <a:pt x="213" y="66"/>
                        <a:pt x="214" y="65"/>
                      </a:cubicBezTo>
                      <a:moveTo>
                        <a:pt x="254" y="85"/>
                      </a:moveTo>
                      <a:cubicBezTo>
                        <a:pt x="255" y="86"/>
                        <a:pt x="255" y="85"/>
                        <a:pt x="256" y="86"/>
                      </a:cubicBezTo>
                      <a:cubicBezTo>
                        <a:pt x="256" y="87"/>
                        <a:pt x="257" y="87"/>
                        <a:pt x="258" y="87"/>
                      </a:cubicBezTo>
                      <a:cubicBezTo>
                        <a:pt x="258" y="86"/>
                        <a:pt x="257" y="86"/>
                        <a:pt x="257" y="85"/>
                      </a:cubicBezTo>
                      <a:cubicBezTo>
                        <a:pt x="257" y="84"/>
                        <a:pt x="257" y="83"/>
                        <a:pt x="257" y="83"/>
                      </a:cubicBezTo>
                      <a:cubicBezTo>
                        <a:pt x="257" y="83"/>
                        <a:pt x="256" y="81"/>
                        <a:pt x="255" y="81"/>
                      </a:cubicBezTo>
                      <a:cubicBezTo>
                        <a:pt x="254" y="82"/>
                        <a:pt x="252" y="84"/>
                        <a:pt x="254" y="85"/>
                      </a:cubicBezTo>
                      <a:moveTo>
                        <a:pt x="239" y="103"/>
                      </a:moveTo>
                      <a:cubicBezTo>
                        <a:pt x="242" y="101"/>
                        <a:pt x="242" y="101"/>
                        <a:pt x="242" y="101"/>
                      </a:cubicBezTo>
                      <a:cubicBezTo>
                        <a:pt x="241" y="100"/>
                        <a:pt x="241" y="100"/>
                        <a:pt x="241" y="100"/>
                      </a:cubicBezTo>
                      <a:cubicBezTo>
                        <a:pt x="241" y="100"/>
                        <a:pt x="239" y="100"/>
                        <a:pt x="238" y="101"/>
                      </a:cubicBezTo>
                      <a:cubicBezTo>
                        <a:pt x="238" y="101"/>
                        <a:pt x="237" y="101"/>
                        <a:pt x="237" y="101"/>
                      </a:cubicBezTo>
                      <a:cubicBezTo>
                        <a:pt x="236" y="101"/>
                        <a:pt x="235" y="102"/>
                        <a:pt x="236" y="102"/>
                      </a:cubicBezTo>
                      <a:cubicBezTo>
                        <a:pt x="237" y="102"/>
                        <a:pt x="239" y="102"/>
                        <a:pt x="239" y="103"/>
                      </a:cubicBezTo>
                      <a:moveTo>
                        <a:pt x="235" y="83"/>
                      </a:moveTo>
                      <a:cubicBezTo>
                        <a:pt x="234" y="85"/>
                        <a:pt x="235" y="85"/>
                        <a:pt x="236" y="86"/>
                      </a:cubicBezTo>
                      <a:cubicBezTo>
                        <a:pt x="238" y="86"/>
                        <a:pt x="239" y="87"/>
                        <a:pt x="239" y="88"/>
                      </a:cubicBezTo>
                      <a:cubicBezTo>
                        <a:pt x="239" y="88"/>
                        <a:pt x="242" y="90"/>
                        <a:pt x="244" y="90"/>
                      </a:cubicBezTo>
                      <a:cubicBezTo>
                        <a:pt x="245" y="91"/>
                        <a:pt x="245" y="91"/>
                        <a:pt x="246" y="93"/>
                      </a:cubicBezTo>
                      <a:cubicBezTo>
                        <a:pt x="244" y="99"/>
                        <a:pt x="244" y="99"/>
                        <a:pt x="244" y="99"/>
                      </a:cubicBezTo>
                      <a:cubicBezTo>
                        <a:pt x="244" y="99"/>
                        <a:pt x="244" y="101"/>
                        <a:pt x="243" y="106"/>
                      </a:cubicBezTo>
                      <a:cubicBezTo>
                        <a:pt x="240" y="107"/>
                        <a:pt x="240" y="107"/>
                        <a:pt x="240" y="107"/>
                      </a:cubicBezTo>
                      <a:cubicBezTo>
                        <a:pt x="240" y="107"/>
                        <a:pt x="237" y="108"/>
                        <a:pt x="236" y="108"/>
                      </a:cubicBezTo>
                      <a:cubicBezTo>
                        <a:pt x="235" y="108"/>
                        <a:pt x="235" y="109"/>
                        <a:pt x="235" y="111"/>
                      </a:cubicBezTo>
                      <a:cubicBezTo>
                        <a:pt x="235" y="111"/>
                        <a:pt x="234" y="110"/>
                        <a:pt x="233" y="110"/>
                      </a:cubicBezTo>
                      <a:cubicBezTo>
                        <a:pt x="232" y="110"/>
                        <a:pt x="229" y="107"/>
                        <a:pt x="228" y="107"/>
                      </a:cubicBezTo>
                      <a:cubicBezTo>
                        <a:pt x="227" y="106"/>
                        <a:pt x="227" y="106"/>
                        <a:pt x="227" y="107"/>
                      </a:cubicBezTo>
                      <a:cubicBezTo>
                        <a:pt x="226" y="107"/>
                        <a:pt x="225" y="108"/>
                        <a:pt x="224" y="107"/>
                      </a:cubicBezTo>
                      <a:cubicBezTo>
                        <a:pt x="224" y="109"/>
                        <a:pt x="224" y="109"/>
                        <a:pt x="224" y="109"/>
                      </a:cubicBezTo>
                      <a:cubicBezTo>
                        <a:pt x="224" y="109"/>
                        <a:pt x="225" y="112"/>
                        <a:pt x="225" y="112"/>
                      </a:cubicBezTo>
                      <a:cubicBezTo>
                        <a:pt x="226" y="112"/>
                        <a:pt x="229" y="115"/>
                        <a:pt x="230" y="116"/>
                      </a:cubicBezTo>
                      <a:cubicBezTo>
                        <a:pt x="231" y="116"/>
                        <a:pt x="231" y="119"/>
                        <a:pt x="231" y="120"/>
                      </a:cubicBezTo>
                      <a:cubicBezTo>
                        <a:pt x="231" y="121"/>
                        <a:pt x="231" y="122"/>
                        <a:pt x="232" y="123"/>
                      </a:cubicBezTo>
                      <a:cubicBezTo>
                        <a:pt x="232" y="124"/>
                        <a:pt x="233" y="126"/>
                        <a:pt x="234" y="127"/>
                      </a:cubicBezTo>
                      <a:cubicBezTo>
                        <a:pt x="235" y="127"/>
                        <a:pt x="235" y="128"/>
                        <a:pt x="237" y="131"/>
                      </a:cubicBezTo>
                      <a:cubicBezTo>
                        <a:pt x="237" y="131"/>
                        <a:pt x="240" y="132"/>
                        <a:pt x="242" y="131"/>
                      </a:cubicBezTo>
                      <a:cubicBezTo>
                        <a:pt x="242" y="131"/>
                        <a:pt x="244" y="129"/>
                        <a:pt x="244" y="128"/>
                      </a:cubicBezTo>
                      <a:cubicBezTo>
                        <a:pt x="244" y="127"/>
                        <a:pt x="247" y="125"/>
                        <a:pt x="248" y="123"/>
                      </a:cubicBezTo>
                      <a:cubicBezTo>
                        <a:pt x="248" y="123"/>
                        <a:pt x="246" y="121"/>
                        <a:pt x="245" y="120"/>
                      </a:cubicBezTo>
                      <a:cubicBezTo>
                        <a:pt x="245" y="120"/>
                        <a:pt x="245" y="119"/>
                        <a:pt x="246" y="119"/>
                      </a:cubicBezTo>
                      <a:cubicBezTo>
                        <a:pt x="246" y="119"/>
                        <a:pt x="247" y="115"/>
                        <a:pt x="247" y="114"/>
                      </a:cubicBezTo>
                      <a:cubicBezTo>
                        <a:pt x="248" y="112"/>
                        <a:pt x="247" y="114"/>
                        <a:pt x="247" y="114"/>
                      </a:cubicBezTo>
                      <a:cubicBezTo>
                        <a:pt x="247" y="114"/>
                        <a:pt x="248" y="114"/>
                        <a:pt x="250" y="115"/>
                      </a:cubicBezTo>
                      <a:cubicBezTo>
                        <a:pt x="250" y="118"/>
                        <a:pt x="250" y="118"/>
                        <a:pt x="250" y="118"/>
                      </a:cubicBezTo>
                      <a:cubicBezTo>
                        <a:pt x="250" y="118"/>
                        <a:pt x="251" y="121"/>
                        <a:pt x="251" y="122"/>
                      </a:cubicBezTo>
                      <a:cubicBezTo>
                        <a:pt x="251" y="123"/>
                        <a:pt x="251" y="123"/>
                        <a:pt x="253" y="123"/>
                      </a:cubicBezTo>
                      <a:cubicBezTo>
                        <a:pt x="254" y="122"/>
                        <a:pt x="256" y="121"/>
                        <a:pt x="257" y="121"/>
                      </a:cubicBezTo>
                      <a:cubicBezTo>
                        <a:pt x="258" y="121"/>
                        <a:pt x="259" y="121"/>
                        <a:pt x="260" y="119"/>
                      </a:cubicBezTo>
                      <a:cubicBezTo>
                        <a:pt x="260" y="119"/>
                        <a:pt x="259" y="117"/>
                        <a:pt x="258" y="116"/>
                      </a:cubicBezTo>
                      <a:cubicBezTo>
                        <a:pt x="257" y="115"/>
                        <a:pt x="257" y="113"/>
                        <a:pt x="257" y="113"/>
                      </a:cubicBezTo>
                      <a:cubicBezTo>
                        <a:pt x="257" y="113"/>
                        <a:pt x="259" y="106"/>
                        <a:pt x="259" y="105"/>
                      </a:cubicBezTo>
                      <a:cubicBezTo>
                        <a:pt x="260" y="103"/>
                        <a:pt x="260" y="102"/>
                        <a:pt x="260" y="102"/>
                      </a:cubicBezTo>
                      <a:cubicBezTo>
                        <a:pt x="260" y="101"/>
                        <a:pt x="259" y="97"/>
                        <a:pt x="259" y="96"/>
                      </a:cubicBezTo>
                      <a:cubicBezTo>
                        <a:pt x="259" y="94"/>
                        <a:pt x="256" y="91"/>
                        <a:pt x="256" y="90"/>
                      </a:cubicBezTo>
                      <a:cubicBezTo>
                        <a:pt x="255" y="90"/>
                        <a:pt x="254" y="89"/>
                        <a:pt x="254" y="89"/>
                      </a:cubicBezTo>
                      <a:cubicBezTo>
                        <a:pt x="254" y="88"/>
                        <a:pt x="253" y="86"/>
                        <a:pt x="252" y="85"/>
                      </a:cubicBezTo>
                      <a:cubicBezTo>
                        <a:pt x="252" y="83"/>
                        <a:pt x="255" y="81"/>
                        <a:pt x="255" y="81"/>
                      </a:cubicBezTo>
                      <a:cubicBezTo>
                        <a:pt x="255" y="81"/>
                        <a:pt x="253" y="79"/>
                        <a:pt x="251" y="78"/>
                      </a:cubicBezTo>
                      <a:cubicBezTo>
                        <a:pt x="251" y="78"/>
                        <a:pt x="251" y="77"/>
                        <a:pt x="250" y="77"/>
                      </a:cubicBezTo>
                      <a:cubicBezTo>
                        <a:pt x="249" y="77"/>
                        <a:pt x="246" y="77"/>
                        <a:pt x="245" y="76"/>
                      </a:cubicBezTo>
                      <a:cubicBezTo>
                        <a:pt x="245" y="76"/>
                        <a:pt x="242" y="76"/>
                        <a:pt x="241" y="77"/>
                      </a:cubicBezTo>
                      <a:cubicBezTo>
                        <a:pt x="241" y="77"/>
                        <a:pt x="240" y="77"/>
                        <a:pt x="239" y="77"/>
                      </a:cubicBezTo>
                      <a:cubicBezTo>
                        <a:pt x="238" y="77"/>
                        <a:pt x="237" y="78"/>
                        <a:pt x="237" y="78"/>
                      </a:cubicBezTo>
                      <a:cubicBezTo>
                        <a:pt x="237" y="78"/>
                        <a:pt x="235" y="80"/>
                        <a:pt x="234" y="81"/>
                      </a:cubicBezTo>
                      <a:cubicBezTo>
                        <a:pt x="233" y="81"/>
                        <a:pt x="235" y="82"/>
                        <a:pt x="235" y="83"/>
                      </a:cubicBezTo>
                      <a:moveTo>
                        <a:pt x="213" y="104"/>
                      </a:moveTo>
                      <a:cubicBezTo>
                        <a:pt x="213" y="106"/>
                        <a:pt x="216" y="111"/>
                        <a:pt x="218" y="109"/>
                      </a:cubicBezTo>
                      <a:cubicBezTo>
                        <a:pt x="219" y="108"/>
                        <a:pt x="218" y="105"/>
                        <a:pt x="218" y="103"/>
                      </a:cubicBezTo>
                      <a:cubicBezTo>
                        <a:pt x="217" y="102"/>
                        <a:pt x="217" y="100"/>
                        <a:pt x="217" y="99"/>
                      </a:cubicBezTo>
                      <a:cubicBezTo>
                        <a:pt x="217" y="96"/>
                        <a:pt x="217" y="96"/>
                        <a:pt x="217" y="96"/>
                      </a:cubicBezTo>
                      <a:cubicBezTo>
                        <a:pt x="215" y="95"/>
                        <a:pt x="215" y="95"/>
                        <a:pt x="214" y="96"/>
                      </a:cubicBezTo>
                      <a:cubicBezTo>
                        <a:pt x="214" y="98"/>
                        <a:pt x="212" y="98"/>
                        <a:pt x="211" y="98"/>
                      </a:cubicBezTo>
                      <a:cubicBezTo>
                        <a:pt x="211" y="98"/>
                        <a:pt x="206" y="100"/>
                        <a:pt x="206" y="100"/>
                      </a:cubicBezTo>
                      <a:cubicBezTo>
                        <a:pt x="207" y="101"/>
                        <a:pt x="207" y="100"/>
                        <a:pt x="208" y="100"/>
                      </a:cubicBezTo>
                      <a:cubicBezTo>
                        <a:pt x="209" y="101"/>
                        <a:pt x="210" y="101"/>
                        <a:pt x="210" y="101"/>
                      </a:cubicBezTo>
                      <a:cubicBezTo>
                        <a:pt x="209" y="102"/>
                        <a:pt x="208" y="102"/>
                        <a:pt x="208" y="103"/>
                      </a:cubicBezTo>
                      <a:cubicBezTo>
                        <a:pt x="208" y="104"/>
                        <a:pt x="208" y="105"/>
                        <a:pt x="208" y="105"/>
                      </a:cubicBezTo>
                      <a:cubicBezTo>
                        <a:pt x="210" y="104"/>
                        <a:pt x="213" y="103"/>
                        <a:pt x="213" y="104"/>
                      </a:cubicBezTo>
                      <a:moveTo>
                        <a:pt x="238" y="187"/>
                      </a:moveTo>
                      <a:cubicBezTo>
                        <a:pt x="238" y="187"/>
                        <a:pt x="232" y="188"/>
                        <a:pt x="230" y="188"/>
                      </a:cubicBezTo>
                      <a:cubicBezTo>
                        <a:pt x="228" y="189"/>
                        <a:pt x="227" y="190"/>
                        <a:pt x="227" y="192"/>
                      </a:cubicBezTo>
                      <a:cubicBezTo>
                        <a:pt x="226" y="194"/>
                        <a:pt x="224" y="195"/>
                        <a:pt x="224" y="195"/>
                      </a:cubicBezTo>
                      <a:cubicBezTo>
                        <a:pt x="224" y="195"/>
                        <a:pt x="223" y="196"/>
                        <a:pt x="221" y="195"/>
                      </a:cubicBezTo>
                      <a:cubicBezTo>
                        <a:pt x="220" y="195"/>
                        <a:pt x="218" y="197"/>
                        <a:pt x="217" y="200"/>
                      </a:cubicBezTo>
                      <a:cubicBezTo>
                        <a:pt x="220" y="200"/>
                        <a:pt x="223" y="202"/>
                        <a:pt x="223" y="203"/>
                      </a:cubicBezTo>
                      <a:cubicBezTo>
                        <a:pt x="224" y="205"/>
                        <a:pt x="234" y="212"/>
                        <a:pt x="234" y="212"/>
                      </a:cubicBezTo>
                      <a:cubicBezTo>
                        <a:pt x="235" y="209"/>
                        <a:pt x="237" y="209"/>
                        <a:pt x="239" y="208"/>
                      </a:cubicBezTo>
                      <a:cubicBezTo>
                        <a:pt x="240" y="207"/>
                        <a:pt x="239" y="205"/>
                        <a:pt x="239" y="203"/>
                      </a:cubicBezTo>
                      <a:cubicBezTo>
                        <a:pt x="239" y="202"/>
                        <a:pt x="239" y="200"/>
                        <a:pt x="239" y="200"/>
                      </a:cubicBezTo>
                      <a:cubicBezTo>
                        <a:pt x="236" y="196"/>
                        <a:pt x="236" y="196"/>
                        <a:pt x="236" y="196"/>
                      </a:cubicBezTo>
                      <a:cubicBezTo>
                        <a:pt x="235" y="195"/>
                        <a:pt x="234" y="194"/>
                        <a:pt x="230" y="194"/>
                      </a:cubicBezTo>
                      <a:cubicBezTo>
                        <a:pt x="230" y="194"/>
                        <a:pt x="232" y="193"/>
                        <a:pt x="233" y="191"/>
                      </a:cubicBezTo>
                      <a:cubicBezTo>
                        <a:pt x="234" y="190"/>
                        <a:pt x="235" y="188"/>
                        <a:pt x="238" y="187"/>
                      </a:cubicBezTo>
                      <a:moveTo>
                        <a:pt x="200" y="195"/>
                      </a:moveTo>
                      <a:cubicBezTo>
                        <a:pt x="199" y="197"/>
                        <a:pt x="200" y="198"/>
                        <a:pt x="200" y="199"/>
                      </a:cubicBezTo>
                      <a:cubicBezTo>
                        <a:pt x="201" y="200"/>
                        <a:pt x="203" y="201"/>
                        <a:pt x="205" y="201"/>
                      </a:cubicBezTo>
                      <a:cubicBezTo>
                        <a:pt x="207" y="200"/>
                        <a:pt x="207" y="199"/>
                        <a:pt x="207" y="199"/>
                      </a:cubicBezTo>
                      <a:cubicBezTo>
                        <a:pt x="205" y="201"/>
                        <a:pt x="203" y="200"/>
                        <a:pt x="203" y="198"/>
                      </a:cubicBezTo>
                      <a:cubicBezTo>
                        <a:pt x="203" y="197"/>
                        <a:pt x="202" y="193"/>
                        <a:pt x="202" y="193"/>
                      </a:cubicBezTo>
                      <a:lnTo>
                        <a:pt x="200" y="195"/>
                      </a:lnTo>
                      <a:close/>
                      <a:moveTo>
                        <a:pt x="206" y="206"/>
                      </a:moveTo>
                      <a:cubicBezTo>
                        <a:pt x="208" y="206"/>
                        <a:pt x="211" y="207"/>
                        <a:pt x="211" y="206"/>
                      </a:cubicBezTo>
                      <a:cubicBezTo>
                        <a:pt x="212" y="206"/>
                        <a:pt x="211" y="202"/>
                        <a:pt x="211" y="200"/>
                      </a:cubicBezTo>
                      <a:cubicBezTo>
                        <a:pt x="207" y="203"/>
                        <a:pt x="205" y="203"/>
                        <a:pt x="206" y="206"/>
                      </a:cubicBezTo>
                      <a:moveTo>
                        <a:pt x="118" y="323"/>
                      </a:moveTo>
                      <a:cubicBezTo>
                        <a:pt x="117" y="322"/>
                        <a:pt x="116" y="322"/>
                        <a:pt x="116" y="322"/>
                      </a:cubicBezTo>
                      <a:cubicBezTo>
                        <a:pt x="115" y="322"/>
                        <a:pt x="115" y="322"/>
                        <a:pt x="115" y="322"/>
                      </a:cubicBezTo>
                      <a:cubicBezTo>
                        <a:pt x="115" y="323"/>
                        <a:pt x="114" y="324"/>
                        <a:pt x="116" y="324"/>
                      </a:cubicBezTo>
                      <a:cubicBezTo>
                        <a:pt x="117" y="324"/>
                        <a:pt x="117" y="325"/>
                        <a:pt x="118" y="326"/>
                      </a:cubicBezTo>
                      <a:cubicBezTo>
                        <a:pt x="119" y="326"/>
                        <a:pt x="121" y="325"/>
                        <a:pt x="121" y="325"/>
                      </a:cubicBezTo>
                      <a:lnTo>
                        <a:pt x="118" y="323"/>
                      </a:lnTo>
                      <a:close/>
                      <a:moveTo>
                        <a:pt x="92" y="307"/>
                      </a:moveTo>
                      <a:cubicBezTo>
                        <a:pt x="92" y="307"/>
                        <a:pt x="90" y="306"/>
                        <a:pt x="90" y="306"/>
                      </a:cubicBezTo>
                      <a:cubicBezTo>
                        <a:pt x="89" y="305"/>
                        <a:pt x="89" y="306"/>
                        <a:pt x="89" y="305"/>
                      </a:cubicBezTo>
                      <a:cubicBezTo>
                        <a:pt x="89" y="304"/>
                        <a:pt x="87" y="304"/>
                        <a:pt x="87" y="304"/>
                      </a:cubicBezTo>
                      <a:cubicBezTo>
                        <a:pt x="87" y="304"/>
                        <a:pt x="87" y="306"/>
                        <a:pt x="87" y="307"/>
                      </a:cubicBezTo>
                      <a:cubicBezTo>
                        <a:pt x="88" y="308"/>
                        <a:pt x="88" y="308"/>
                        <a:pt x="89" y="308"/>
                      </a:cubicBezTo>
                      <a:cubicBezTo>
                        <a:pt x="90" y="308"/>
                        <a:pt x="91" y="309"/>
                        <a:pt x="91" y="310"/>
                      </a:cubicBezTo>
                      <a:cubicBezTo>
                        <a:pt x="92" y="310"/>
                        <a:pt x="93" y="310"/>
                        <a:pt x="95" y="312"/>
                      </a:cubicBezTo>
                      <a:cubicBezTo>
                        <a:pt x="95" y="312"/>
                        <a:pt x="95" y="313"/>
                        <a:pt x="96" y="315"/>
                      </a:cubicBezTo>
                      <a:cubicBezTo>
                        <a:pt x="96" y="316"/>
                        <a:pt x="97" y="316"/>
                        <a:pt x="99" y="315"/>
                      </a:cubicBezTo>
                      <a:cubicBezTo>
                        <a:pt x="100" y="315"/>
                        <a:pt x="101" y="315"/>
                        <a:pt x="104" y="317"/>
                      </a:cubicBezTo>
                      <a:cubicBezTo>
                        <a:pt x="105" y="316"/>
                        <a:pt x="108" y="318"/>
                        <a:pt x="109" y="318"/>
                      </a:cubicBezTo>
                      <a:cubicBezTo>
                        <a:pt x="110" y="319"/>
                        <a:pt x="110" y="318"/>
                        <a:pt x="111" y="317"/>
                      </a:cubicBezTo>
                      <a:cubicBezTo>
                        <a:pt x="111" y="316"/>
                        <a:pt x="109" y="314"/>
                        <a:pt x="108" y="314"/>
                      </a:cubicBezTo>
                      <a:cubicBezTo>
                        <a:pt x="107" y="313"/>
                        <a:pt x="108" y="312"/>
                        <a:pt x="107" y="310"/>
                      </a:cubicBezTo>
                      <a:cubicBezTo>
                        <a:pt x="107" y="309"/>
                        <a:pt x="107" y="308"/>
                        <a:pt x="105" y="308"/>
                      </a:cubicBezTo>
                      <a:cubicBezTo>
                        <a:pt x="104" y="307"/>
                        <a:pt x="102" y="306"/>
                        <a:pt x="102" y="305"/>
                      </a:cubicBezTo>
                      <a:cubicBezTo>
                        <a:pt x="101" y="304"/>
                        <a:pt x="100" y="304"/>
                        <a:pt x="98" y="303"/>
                      </a:cubicBezTo>
                      <a:cubicBezTo>
                        <a:pt x="97" y="303"/>
                        <a:pt x="97" y="302"/>
                        <a:pt x="96" y="301"/>
                      </a:cubicBezTo>
                      <a:cubicBezTo>
                        <a:pt x="94" y="300"/>
                        <a:pt x="94" y="300"/>
                        <a:pt x="93" y="300"/>
                      </a:cubicBezTo>
                      <a:cubicBezTo>
                        <a:pt x="93" y="300"/>
                        <a:pt x="93" y="302"/>
                        <a:pt x="93" y="303"/>
                      </a:cubicBezTo>
                      <a:cubicBezTo>
                        <a:pt x="94" y="304"/>
                        <a:pt x="93" y="305"/>
                        <a:pt x="94" y="306"/>
                      </a:cubicBezTo>
                      <a:cubicBezTo>
                        <a:pt x="94" y="308"/>
                        <a:pt x="93" y="308"/>
                        <a:pt x="92" y="307"/>
                      </a:cubicBezTo>
                      <a:moveTo>
                        <a:pt x="71" y="295"/>
                      </a:moveTo>
                      <a:cubicBezTo>
                        <a:pt x="72" y="296"/>
                        <a:pt x="73" y="296"/>
                        <a:pt x="73" y="296"/>
                      </a:cubicBezTo>
                      <a:cubicBezTo>
                        <a:pt x="73" y="297"/>
                        <a:pt x="73" y="299"/>
                        <a:pt x="74" y="299"/>
                      </a:cubicBezTo>
                      <a:cubicBezTo>
                        <a:pt x="74" y="300"/>
                        <a:pt x="76" y="301"/>
                        <a:pt x="77" y="301"/>
                      </a:cubicBezTo>
                      <a:cubicBezTo>
                        <a:pt x="78" y="301"/>
                        <a:pt x="77" y="301"/>
                        <a:pt x="77" y="300"/>
                      </a:cubicBezTo>
                      <a:cubicBezTo>
                        <a:pt x="77" y="298"/>
                        <a:pt x="76" y="297"/>
                        <a:pt x="76" y="297"/>
                      </a:cubicBezTo>
                      <a:cubicBezTo>
                        <a:pt x="76" y="296"/>
                        <a:pt x="73" y="295"/>
                        <a:pt x="73" y="295"/>
                      </a:cubicBezTo>
                      <a:cubicBezTo>
                        <a:pt x="73" y="295"/>
                        <a:pt x="70" y="293"/>
                        <a:pt x="71" y="295"/>
                      </a:cubicBezTo>
                      <a:moveTo>
                        <a:pt x="58" y="261"/>
                      </a:moveTo>
                      <a:cubicBezTo>
                        <a:pt x="58" y="261"/>
                        <a:pt x="60" y="262"/>
                        <a:pt x="61" y="262"/>
                      </a:cubicBezTo>
                      <a:cubicBezTo>
                        <a:pt x="62" y="262"/>
                        <a:pt x="64" y="262"/>
                        <a:pt x="65" y="264"/>
                      </a:cubicBezTo>
                      <a:cubicBezTo>
                        <a:pt x="66" y="266"/>
                        <a:pt x="68" y="267"/>
                        <a:pt x="69" y="268"/>
                      </a:cubicBezTo>
                      <a:cubicBezTo>
                        <a:pt x="71" y="270"/>
                        <a:pt x="73" y="270"/>
                        <a:pt x="72" y="272"/>
                      </a:cubicBezTo>
                      <a:cubicBezTo>
                        <a:pt x="72" y="274"/>
                        <a:pt x="76" y="277"/>
                        <a:pt x="78" y="278"/>
                      </a:cubicBezTo>
                      <a:cubicBezTo>
                        <a:pt x="79" y="280"/>
                        <a:pt x="78" y="280"/>
                        <a:pt x="78" y="282"/>
                      </a:cubicBezTo>
                      <a:cubicBezTo>
                        <a:pt x="78" y="284"/>
                        <a:pt x="81" y="287"/>
                        <a:pt x="82" y="288"/>
                      </a:cubicBezTo>
                      <a:cubicBezTo>
                        <a:pt x="82" y="288"/>
                        <a:pt x="80" y="288"/>
                        <a:pt x="77" y="289"/>
                      </a:cubicBezTo>
                      <a:cubicBezTo>
                        <a:pt x="74" y="290"/>
                        <a:pt x="79" y="291"/>
                        <a:pt x="82" y="291"/>
                      </a:cubicBezTo>
                      <a:cubicBezTo>
                        <a:pt x="85" y="291"/>
                        <a:pt x="88" y="294"/>
                        <a:pt x="91" y="296"/>
                      </a:cubicBezTo>
                      <a:cubicBezTo>
                        <a:pt x="91" y="296"/>
                        <a:pt x="91" y="294"/>
                        <a:pt x="88" y="290"/>
                      </a:cubicBezTo>
                      <a:cubicBezTo>
                        <a:pt x="88" y="289"/>
                        <a:pt x="86" y="286"/>
                        <a:pt x="86" y="286"/>
                      </a:cubicBezTo>
                      <a:cubicBezTo>
                        <a:pt x="86" y="286"/>
                        <a:pt x="83" y="279"/>
                        <a:pt x="81" y="277"/>
                      </a:cubicBezTo>
                      <a:cubicBezTo>
                        <a:pt x="80" y="276"/>
                        <a:pt x="75" y="267"/>
                        <a:pt x="74" y="265"/>
                      </a:cubicBezTo>
                      <a:cubicBezTo>
                        <a:pt x="72" y="263"/>
                        <a:pt x="70" y="261"/>
                        <a:pt x="68" y="261"/>
                      </a:cubicBezTo>
                      <a:cubicBezTo>
                        <a:pt x="66" y="261"/>
                        <a:pt x="65" y="260"/>
                        <a:pt x="64" y="259"/>
                      </a:cubicBezTo>
                      <a:cubicBezTo>
                        <a:pt x="63" y="259"/>
                        <a:pt x="60" y="260"/>
                        <a:pt x="58" y="261"/>
                      </a:cubicBezTo>
                    </a:path>
                  </a:pathLst>
                </a:custGeom>
                <a:solidFill>
                  <a:srgbClr val="FFFFFF">
                    <a:alpha val="5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17" tIns="34258" rIns="68517" bIns="342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577">
                    <a:defRPr/>
                  </a:pPr>
                  <a:endParaRPr lang="en-US" sz="1349" ker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8" name="Oval 36"/>
              <p:cNvSpPr/>
              <p:nvPr/>
            </p:nvSpPr>
            <p:spPr bwMode="auto">
              <a:xfrm>
                <a:off x="3647753" y="591079"/>
                <a:ext cx="1388492" cy="1389777"/>
              </a:xfrm>
              <a:prstGeom prst="ellipse">
                <a:avLst/>
              </a:prstGeom>
              <a:solidFill>
                <a:srgbClr val="5E81D3">
                  <a:alpha val="55000"/>
                </a:srgbClr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17" tIns="34258" rIns="68517" bIns="3425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357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349" kern="0" dirty="0" err="1">
                  <a:solidFill>
                    <a:sysClr val="windowText" lastClr="000000"/>
                  </a:solidFill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59" name="Freeform 11"/>
              <p:cNvSpPr>
                <a:spLocks noEditPoints="1"/>
              </p:cNvSpPr>
              <p:nvPr/>
            </p:nvSpPr>
            <p:spPr bwMode="auto">
              <a:xfrm>
                <a:off x="4098148" y="982010"/>
                <a:ext cx="522668" cy="617698"/>
              </a:xfrm>
              <a:custGeom>
                <a:avLst/>
                <a:gdLst>
                  <a:gd name="T0" fmla="*/ 141 w 281"/>
                  <a:gd name="T1" fmla="*/ 71 h 332"/>
                  <a:gd name="T2" fmla="*/ 141 w 281"/>
                  <a:gd name="T3" fmla="*/ 71 h 332"/>
                  <a:gd name="T4" fmla="*/ 141 w 281"/>
                  <a:gd name="T5" fmla="*/ 71 h 332"/>
                  <a:gd name="T6" fmla="*/ 72 w 281"/>
                  <a:gd name="T7" fmla="*/ 90 h 332"/>
                  <a:gd name="T8" fmla="*/ 71 w 281"/>
                  <a:gd name="T9" fmla="*/ 181 h 332"/>
                  <a:gd name="T10" fmla="*/ 76 w 281"/>
                  <a:gd name="T11" fmla="*/ 195 h 332"/>
                  <a:gd name="T12" fmla="*/ 192 w 281"/>
                  <a:gd name="T13" fmla="*/ 81 h 332"/>
                  <a:gd name="T14" fmla="*/ 141 w 281"/>
                  <a:gd name="T15" fmla="*/ 71 h 332"/>
                  <a:gd name="T16" fmla="*/ 95 w 281"/>
                  <a:gd name="T17" fmla="*/ 217 h 332"/>
                  <a:gd name="T18" fmla="*/ 141 w 281"/>
                  <a:gd name="T19" fmla="*/ 246 h 332"/>
                  <a:gd name="T20" fmla="*/ 141 w 281"/>
                  <a:gd name="T21" fmla="*/ 246 h 332"/>
                  <a:gd name="T22" fmla="*/ 141 w 281"/>
                  <a:gd name="T23" fmla="*/ 246 h 332"/>
                  <a:gd name="T24" fmla="*/ 141 w 281"/>
                  <a:gd name="T25" fmla="*/ 246 h 332"/>
                  <a:gd name="T26" fmla="*/ 141 w 281"/>
                  <a:gd name="T27" fmla="*/ 246 h 332"/>
                  <a:gd name="T28" fmla="*/ 210 w 281"/>
                  <a:gd name="T29" fmla="*/ 181 h 332"/>
                  <a:gd name="T30" fmla="*/ 210 w 281"/>
                  <a:gd name="T31" fmla="*/ 104 h 332"/>
                  <a:gd name="T32" fmla="*/ 95 w 281"/>
                  <a:gd name="T33" fmla="*/ 217 h 332"/>
                  <a:gd name="T34" fmla="*/ 281 w 281"/>
                  <a:gd name="T35" fmla="*/ 38 h 332"/>
                  <a:gd name="T36" fmla="*/ 141 w 281"/>
                  <a:gd name="T37" fmla="*/ 0 h 332"/>
                  <a:gd name="T38" fmla="*/ 141 w 281"/>
                  <a:gd name="T39" fmla="*/ 0 h 332"/>
                  <a:gd name="T40" fmla="*/ 141 w 281"/>
                  <a:gd name="T41" fmla="*/ 0 h 332"/>
                  <a:gd name="T42" fmla="*/ 1 w 281"/>
                  <a:gd name="T43" fmla="*/ 38 h 332"/>
                  <a:gd name="T44" fmla="*/ 0 w 281"/>
                  <a:gd name="T45" fmla="*/ 201 h 332"/>
                  <a:gd name="T46" fmla="*/ 141 w 281"/>
                  <a:gd name="T47" fmla="*/ 332 h 332"/>
                  <a:gd name="T48" fmla="*/ 141 w 281"/>
                  <a:gd name="T49" fmla="*/ 332 h 332"/>
                  <a:gd name="T50" fmla="*/ 141 w 281"/>
                  <a:gd name="T51" fmla="*/ 332 h 332"/>
                  <a:gd name="T52" fmla="*/ 141 w 281"/>
                  <a:gd name="T53" fmla="*/ 332 h 332"/>
                  <a:gd name="T54" fmla="*/ 141 w 281"/>
                  <a:gd name="T55" fmla="*/ 332 h 332"/>
                  <a:gd name="T56" fmla="*/ 281 w 281"/>
                  <a:gd name="T57" fmla="*/ 201 h 332"/>
                  <a:gd name="T58" fmla="*/ 281 w 281"/>
                  <a:gd name="T59" fmla="*/ 38 h 332"/>
                  <a:gd name="T60" fmla="*/ 141 w 281"/>
                  <a:gd name="T61" fmla="*/ 289 h 332"/>
                  <a:gd name="T62" fmla="*/ 141 w 281"/>
                  <a:gd name="T63" fmla="*/ 289 h 332"/>
                  <a:gd name="T64" fmla="*/ 141 w 281"/>
                  <a:gd name="T65" fmla="*/ 289 h 332"/>
                  <a:gd name="T66" fmla="*/ 141 w 281"/>
                  <a:gd name="T67" fmla="*/ 289 h 332"/>
                  <a:gd name="T68" fmla="*/ 141 w 281"/>
                  <a:gd name="T69" fmla="*/ 289 h 332"/>
                  <a:gd name="T70" fmla="*/ 36 w 281"/>
                  <a:gd name="T71" fmla="*/ 192 h 332"/>
                  <a:gd name="T72" fmla="*/ 37 w 281"/>
                  <a:gd name="T73" fmla="*/ 62 h 332"/>
                  <a:gd name="T74" fmla="*/ 141 w 281"/>
                  <a:gd name="T75" fmla="*/ 34 h 332"/>
                  <a:gd name="T76" fmla="*/ 141 w 281"/>
                  <a:gd name="T77" fmla="*/ 34 h 332"/>
                  <a:gd name="T78" fmla="*/ 141 w 281"/>
                  <a:gd name="T79" fmla="*/ 34 h 332"/>
                  <a:gd name="T80" fmla="*/ 245 w 281"/>
                  <a:gd name="T81" fmla="*/ 62 h 332"/>
                  <a:gd name="T82" fmla="*/ 245 w 281"/>
                  <a:gd name="T83" fmla="*/ 192 h 332"/>
                  <a:gd name="T84" fmla="*/ 141 w 281"/>
                  <a:gd name="T85" fmla="*/ 289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1" h="332">
                    <a:moveTo>
                      <a:pt x="141" y="71"/>
                    </a:moveTo>
                    <a:cubicBezTo>
                      <a:pt x="141" y="71"/>
                      <a:pt x="141" y="71"/>
                      <a:pt x="141" y="71"/>
                    </a:cubicBezTo>
                    <a:cubicBezTo>
                      <a:pt x="141" y="71"/>
                      <a:pt x="141" y="71"/>
                      <a:pt x="141" y="71"/>
                    </a:cubicBezTo>
                    <a:cubicBezTo>
                      <a:pt x="95" y="73"/>
                      <a:pt x="72" y="90"/>
                      <a:pt x="72" y="90"/>
                    </a:cubicBezTo>
                    <a:cubicBezTo>
                      <a:pt x="72" y="90"/>
                      <a:pt x="71" y="130"/>
                      <a:pt x="71" y="181"/>
                    </a:cubicBezTo>
                    <a:cubicBezTo>
                      <a:pt x="72" y="186"/>
                      <a:pt x="74" y="191"/>
                      <a:pt x="76" y="195"/>
                    </a:cubicBezTo>
                    <a:cubicBezTo>
                      <a:pt x="192" y="81"/>
                      <a:pt x="192" y="81"/>
                      <a:pt x="192" y="81"/>
                    </a:cubicBezTo>
                    <a:cubicBezTo>
                      <a:pt x="181" y="77"/>
                      <a:pt x="163" y="72"/>
                      <a:pt x="141" y="71"/>
                    </a:cubicBezTo>
                    <a:moveTo>
                      <a:pt x="95" y="217"/>
                    </a:moveTo>
                    <a:cubicBezTo>
                      <a:pt x="115" y="234"/>
                      <a:pt x="140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2" y="246"/>
                      <a:pt x="206" y="215"/>
                      <a:pt x="210" y="181"/>
                    </a:cubicBezTo>
                    <a:cubicBezTo>
                      <a:pt x="210" y="148"/>
                      <a:pt x="210" y="120"/>
                      <a:pt x="210" y="104"/>
                    </a:cubicBezTo>
                    <a:lnTo>
                      <a:pt x="95" y="217"/>
                    </a:lnTo>
                    <a:close/>
                    <a:moveTo>
                      <a:pt x="281" y="38"/>
                    </a:moveTo>
                    <a:cubicBezTo>
                      <a:pt x="281" y="38"/>
                      <a:pt x="233" y="4"/>
                      <a:pt x="141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48" y="4"/>
                      <a:pt x="1" y="38"/>
                      <a:pt x="1" y="38"/>
                    </a:cubicBezTo>
                    <a:cubicBezTo>
                      <a:pt x="1" y="38"/>
                      <a:pt x="0" y="97"/>
                      <a:pt x="0" y="201"/>
                    </a:cubicBezTo>
                    <a:cubicBezTo>
                      <a:pt x="9" y="268"/>
                      <a:pt x="139" y="331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3" y="331"/>
                      <a:pt x="272" y="268"/>
                      <a:pt x="281" y="201"/>
                    </a:cubicBezTo>
                    <a:cubicBezTo>
                      <a:pt x="281" y="97"/>
                      <a:pt x="281" y="38"/>
                      <a:pt x="281" y="38"/>
                    </a:cubicBezTo>
                    <a:moveTo>
                      <a:pt x="141" y="289"/>
                    </a:move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39" y="288"/>
                      <a:pt x="43" y="242"/>
                      <a:pt x="36" y="192"/>
                    </a:cubicBezTo>
                    <a:cubicBezTo>
                      <a:pt x="36" y="114"/>
                      <a:pt x="37" y="62"/>
                      <a:pt x="37" y="62"/>
                    </a:cubicBezTo>
                    <a:cubicBezTo>
                      <a:pt x="37" y="62"/>
                      <a:pt x="72" y="37"/>
                      <a:pt x="141" y="34"/>
                    </a:cubicBezTo>
                    <a:cubicBezTo>
                      <a:pt x="141" y="34"/>
                      <a:pt x="141" y="34"/>
                      <a:pt x="141" y="34"/>
                    </a:cubicBezTo>
                    <a:cubicBezTo>
                      <a:pt x="141" y="34"/>
                      <a:pt x="141" y="34"/>
                      <a:pt x="141" y="34"/>
                    </a:cubicBezTo>
                    <a:cubicBezTo>
                      <a:pt x="209" y="37"/>
                      <a:pt x="245" y="62"/>
                      <a:pt x="245" y="62"/>
                    </a:cubicBezTo>
                    <a:cubicBezTo>
                      <a:pt x="245" y="62"/>
                      <a:pt x="245" y="114"/>
                      <a:pt x="245" y="192"/>
                    </a:cubicBezTo>
                    <a:cubicBezTo>
                      <a:pt x="239" y="242"/>
                      <a:pt x="142" y="288"/>
                      <a:pt x="141" y="28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68517" tIns="34258" rIns="68517" bIns="34258" numCol="1" anchor="t" anchorCtr="0" compatLnSpc="1">
                <a:prstTxWarp prst="textNoShape">
                  <a:avLst/>
                </a:prstTxWarp>
              </a:bodyPr>
              <a:lstStyle/>
              <a:p>
                <a:pPr defTabSz="913577">
                  <a:defRPr/>
                </a:pPr>
                <a:endParaRPr lang="en-US" sz="1349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5" name="Rectangle 59"/>
            <p:cNvSpPr/>
            <p:nvPr/>
          </p:nvSpPr>
          <p:spPr>
            <a:xfrm>
              <a:off x="5326701" y="4371469"/>
              <a:ext cx="108074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ＭＳ Ｐ明朝" panose="02020600040205080304" pitchFamily="18" charset="-128"/>
                  <a:ea typeface="ＭＳ Ｐ明朝" panose="02020600040205080304" pitchFamily="18" charset="-128"/>
                </a:rPr>
                <a:t>Umbrella DNS</a:t>
              </a:r>
              <a:endPara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明朝" panose="02020600040205080304" pitchFamily="18" charset="-128"/>
                <a:ea typeface="ＭＳ Ｐ明朝" panose="02020600040205080304" pitchFamily="18" charset="-128"/>
              </a:endParaRPr>
            </a:p>
          </p:txBody>
        </p:sp>
      </p:grpSp>
      <p:sp>
        <p:nvSpPr>
          <p:cNvPr id="63" name="テキスト ボックス 62"/>
          <p:cNvSpPr txBox="1"/>
          <p:nvPr/>
        </p:nvSpPr>
        <p:spPr>
          <a:xfrm>
            <a:off x="165514" y="5325507"/>
            <a:ext cx="547040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DNS</a:t>
            </a:r>
            <a:r>
              <a:rPr kumimoji="1" lang="ja-JP" altLang="en-US" dirty="0"/>
              <a:t>クエリを</a:t>
            </a:r>
            <a:r>
              <a:rPr kumimoji="1" lang="en-US" altLang="ja-JP" dirty="0"/>
              <a:t>Umbrella</a:t>
            </a:r>
            <a:r>
              <a:rPr kumimoji="1" lang="ja-JP" altLang="en-US" dirty="0"/>
              <a:t> 接続用クライアントがインターセプトして強制的に</a:t>
            </a:r>
            <a:r>
              <a:rPr kumimoji="1" lang="en-US" altLang="ja-JP" dirty="0"/>
              <a:t>DNS</a:t>
            </a:r>
            <a:r>
              <a:rPr kumimoji="1" lang="ja-JP" altLang="en-US" dirty="0"/>
              <a:t>クエリーを</a:t>
            </a:r>
            <a:r>
              <a:rPr kumimoji="1" lang="en-US" altLang="ja-JP" dirty="0"/>
              <a:t>Umbrella</a:t>
            </a:r>
            <a:r>
              <a:rPr kumimoji="1" lang="ja-JP" altLang="en-US" dirty="0"/>
              <a:t>に送信します。</a:t>
            </a:r>
            <a:endParaRPr lang="en-US" altLang="ja-JP" dirty="0"/>
          </a:p>
          <a:p>
            <a:r>
              <a:rPr kumimoji="1" lang="en-US" altLang="ja-JP" dirty="0"/>
              <a:t>DNS</a:t>
            </a:r>
            <a:r>
              <a:rPr kumimoji="1" lang="ja-JP" altLang="en-US" dirty="0"/>
              <a:t>通信は暗号化されます。</a:t>
            </a:r>
          </a:p>
        </p:txBody>
      </p:sp>
      <p:pic>
        <p:nvPicPr>
          <p:cNvPr id="64" name="図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1900" y="1155062"/>
            <a:ext cx="1953628" cy="2647067"/>
          </a:xfrm>
          <a:prstGeom prst="rect">
            <a:avLst/>
          </a:prstGeom>
        </p:spPr>
      </p:pic>
      <p:pic>
        <p:nvPicPr>
          <p:cNvPr id="66" name="図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3160" y="4048471"/>
            <a:ext cx="3431832" cy="2592391"/>
          </a:xfrm>
          <a:prstGeom prst="rect">
            <a:avLst/>
          </a:prstGeom>
        </p:spPr>
      </p:pic>
      <p:sp>
        <p:nvSpPr>
          <p:cNvPr id="67" name="テキスト ボックス 66"/>
          <p:cNvSpPr txBox="1"/>
          <p:nvPr/>
        </p:nvSpPr>
        <p:spPr>
          <a:xfrm>
            <a:off x="5003112" y="1784237"/>
            <a:ext cx="2679912" cy="945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algn="ctr">
              <a:defRPr sz="1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altLang="ja-JP" dirty="0"/>
              <a:t>Umbrella</a:t>
            </a:r>
            <a:r>
              <a:rPr lang="ja-JP" altLang="en-US" dirty="0"/>
              <a:t>専用の</a:t>
            </a:r>
            <a:r>
              <a:rPr lang="en-US" altLang="ja-JP" dirty="0"/>
              <a:t>Roaming</a:t>
            </a:r>
            <a:r>
              <a:rPr lang="ja-JP" altLang="en-US" dirty="0"/>
              <a:t> </a:t>
            </a:r>
            <a:r>
              <a:rPr lang="en-US" altLang="ja-JP" dirty="0"/>
              <a:t>Client</a:t>
            </a:r>
            <a:r>
              <a:rPr lang="ja-JP" altLang="en-US" dirty="0"/>
              <a:t>の画面</a:t>
            </a:r>
            <a:br>
              <a:rPr lang="en-US" altLang="ja-JP" dirty="0"/>
            </a:br>
            <a:r>
              <a:rPr lang="ja-JP" altLang="en-US" dirty="0"/>
              <a:t>インストール後はタスクトレイに常駐します。</a:t>
            </a:r>
          </a:p>
        </p:txBody>
      </p:sp>
      <p:sp>
        <p:nvSpPr>
          <p:cNvPr id="68" name="吹き出し: 四角形 67"/>
          <p:cNvSpPr/>
          <p:nvPr/>
        </p:nvSpPr>
        <p:spPr>
          <a:xfrm>
            <a:off x="5244167" y="1077094"/>
            <a:ext cx="2160240" cy="510770"/>
          </a:xfrm>
          <a:prstGeom prst="wedgeRectCallout">
            <a:avLst>
              <a:gd name="adj1" fmla="val 75559"/>
              <a:gd name="adj2" fmla="val 217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/>
              <a:t>正常に動作している場合は</a:t>
            </a:r>
            <a:r>
              <a:rPr kumimoji="1" lang="en-US" altLang="ja-JP" sz="1400" b="1" dirty="0"/>
              <a:t>Green</a:t>
            </a:r>
            <a:r>
              <a:rPr kumimoji="1" lang="ja-JP" altLang="en-US" sz="1400" b="1" dirty="0"/>
              <a:t>になります。</a:t>
            </a: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3950568" y="4015036"/>
            <a:ext cx="2412434" cy="560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algn="ctr">
              <a:defRPr sz="1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altLang="ja-JP" dirty="0"/>
              <a:t>AnyConnect</a:t>
            </a:r>
            <a:r>
              <a:rPr lang="ja-JP" altLang="en-US" dirty="0"/>
              <a:t>の</a:t>
            </a:r>
            <a:r>
              <a:rPr lang="en-US" altLang="ja-JP" dirty="0"/>
              <a:t>Umbrella</a:t>
            </a:r>
            <a:r>
              <a:rPr lang="ja-JP" altLang="en-US" dirty="0"/>
              <a:t>用モジュールの画面</a:t>
            </a:r>
          </a:p>
        </p:txBody>
      </p:sp>
      <p:sp>
        <p:nvSpPr>
          <p:cNvPr id="70" name="吹き出し: 四角形 69"/>
          <p:cNvSpPr/>
          <p:nvPr/>
        </p:nvSpPr>
        <p:spPr>
          <a:xfrm>
            <a:off x="4061861" y="4713357"/>
            <a:ext cx="2232248" cy="510770"/>
          </a:xfrm>
          <a:prstGeom prst="wedgeRectCallout">
            <a:avLst>
              <a:gd name="adj1" fmla="val 76370"/>
              <a:gd name="adj2" fmla="val 979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/>
              <a:t>正常に動作している場合はチェックが表示されます。</a:t>
            </a:r>
          </a:p>
        </p:txBody>
      </p:sp>
    </p:spTree>
    <p:extLst>
      <p:ext uri="{BB962C8B-B14F-4D97-AF65-F5344CB8AC3E}">
        <p14:creationId xmlns:p14="http://schemas.microsoft.com/office/powerpoint/2010/main" val="3431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50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Roaming</a:t>
            </a:r>
            <a:r>
              <a:rPr kumimoji="1" lang="ja-JP" altLang="en-US" dirty="0"/>
              <a:t> </a:t>
            </a:r>
            <a:r>
              <a:rPr kumimoji="1" lang="en-US" altLang="ja-JP" dirty="0"/>
              <a:t>Client</a:t>
            </a:r>
            <a:r>
              <a:rPr kumimoji="1" lang="ja-JP" altLang="en-US" dirty="0"/>
              <a:t>のインストール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464" y="1052736"/>
            <a:ext cx="5490898" cy="237626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9104" y="2253538"/>
            <a:ext cx="3766368" cy="2936107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372" y="4221088"/>
            <a:ext cx="4732628" cy="1800200"/>
          </a:xfrm>
          <a:prstGeom prst="rect">
            <a:avLst/>
          </a:prstGeom>
        </p:spPr>
      </p:pic>
      <p:sp>
        <p:nvSpPr>
          <p:cNvPr id="14" name="吹き出し: 四角形 13"/>
          <p:cNvSpPr/>
          <p:nvPr/>
        </p:nvSpPr>
        <p:spPr>
          <a:xfrm>
            <a:off x="1712640" y="1622086"/>
            <a:ext cx="2160240" cy="510770"/>
          </a:xfrm>
          <a:prstGeom prst="wedgeRectCallout">
            <a:avLst>
              <a:gd name="adj1" fmla="val -71543"/>
              <a:gd name="adj2" fmla="val 43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b="1" dirty="0"/>
              <a:t>Umbrella</a:t>
            </a:r>
            <a:r>
              <a:rPr lang="ja-JP" altLang="en-US" sz="1400" b="1" dirty="0"/>
              <a:t>の管理コンソールからダウンロード</a:t>
            </a:r>
            <a:endParaRPr kumimoji="1" lang="ja-JP" altLang="en-US" sz="1400" b="1" dirty="0"/>
          </a:p>
        </p:txBody>
      </p:sp>
      <p:sp>
        <p:nvSpPr>
          <p:cNvPr id="15" name="正方形/長方形 14"/>
          <p:cNvSpPr/>
          <p:nvPr/>
        </p:nvSpPr>
        <p:spPr>
          <a:xfrm>
            <a:off x="776536" y="2132856"/>
            <a:ext cx="792088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吹き出し: 四角形 15"/>
          <p:cNvSpPr/>
          <p:nvPr/>
        </p:nvSpPr>
        <p:spPr>
          <a:xfrm>
            <a:off x="1172580" y="5837911"/>
            <a:ext cx="2376264" cy="366754"/>
          </a:xfrm>
          <a:prstGeom prst="wedgeRectCallout">
            <a:avLst>
              <a:gd name="adj1" fmla="val -40949"/>
              <a:gd name="adj2" fmla="val 4300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b="1" dirty="0"/>
              <a:t>ダウンロードファイルを解凍</a:t>
            </a:r>
            <a:endParaRPr kumimoji="1" lang="ja-JP" altLang="en-US" sz="1400" b="1" dirty="0"/>
          </a:p>
        </p:txBody>
      </p:sp>
      <p:sp>
        <p:nvSpPr>
          <p:cNvPr id="17" name="吹き出し: 四角形 16"/>
          <p:cNvSpPr/>
          <p:nvPr/>
        </p:nvSpPr>
        <p:spPr>
          <a:xfrm>
            <a:off x="1959780" y="3898933"/>
            <a:ext cx="2515777" cy="826211"/>
          </a:xfrm>
          <a:prstGeom prst="wedgeRectCallout">
            <a:avLst>
              <a:gd name="adj1" fmla="val -71543"/>
              <a:gd name="adj2" fmla="val 43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/>
              <a:t>顧客</a:t>
            </a:r>
            <a:r>
              <a:rPr kumimoji="1" lang="en-US" altLang="ja-JP" sz="1400" b="1" dirty="0"/>
              <a:t>ID</a:t>
            </a:r>
            <a:r>
              <a:rPr kumimoji="1" lang="ja-JP" altLang="en-US" sz="1400" b="1" dirty="0"/>
              <a:t>が記載されたファイル。</a:t>
            </a:r>
            <a:br>
              <a:rPr kumimoji="1" lang="en-US" altLang="ja-JP" sz="1400" b="1" dirty="0"/>
            </a:br>
            <a:r>
              <a:rPr kumimoji="1" lang="ja-JP" altLang="en-US" sz="1400" b="1" dirty="0"/>
              <a:t>このファイルがないと正しくインストールできません。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348990" y="4589606"/>
            <a:ext cx="1075617" cy="2075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吹き出し: 四角形 18"/>
          <p:cNvSpPr/>
          <p:nvPr/>
        </p:nvSpPr>
        <p:spPr>
          <a:xfrm>
            <a:off x="1616024" y="5102844"/>
            <a:ext cx="2515777" cy="339023"/>
          </a:xfrm>
          <a:prstGeom prst="wedgeRectCallout">
            <a:avLst>
              <a:gd name="adj1" fmla="val -56788"/>
              <a:gd name="adj2" fmla="val -47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/>
              <a:t>インストールファイル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344488" y="4982099"/>
            <a:ext cx="1075617" cy="2075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8265369" y="4886319"/>
            <a:ext cx="648072" cy="303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吹き出し: 四角形 22"/>
          <p:cNvSpPr/>
          <p:nvPr/>
        </p:nvSpPr>
        <p:spPr>
          <a:xfrm>
            <a:off x="6894923" y="5441867"/>
            <a:ext cx="2515777" cy="826211"/>
          </a:xfrm>
          <a:prstGeom prst="wedgeRectCallout">
            <a:avLst>
              <a:gd name="adj1" fmla="val 16625"/>
              <a:gd name="adj2" fmla="val -841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dirty="0"/>
              <a:t>インストールファイルのフォルダに「</a:t>
            </a:r>
            <a:r>
              <a:rPr lang="en-US" altLang="ja-JP" sz="1400" b="1" dirty="0" err="1"/>
              <a:t>OrgInfo.json</a:t>
            </a:r>
            <a:r>
              <a:rPr lang="ja-JP" altLang="en-US" sz="1400" b="1" dirty="0"/>
              <a:t>」があれば数クリックするだけで完了！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08651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AnyConnect Umbrella Module </a:t>
            </a:r>
            <a:r>
              <a:rPr lang="ja-JP" altLang="en-US" dirty="0"/>
              <a:t>のインストール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472" y="1124744"/>
            <a:ext cx="5321796" cy="1440160"/>
          </a:xfrm>
          <a:prstGeom prst="rect">
            <a:avLst/>
          </a:prstGeom>
        </p:spPr>
      </p:pic>
      <p:sp>
        <p:nvSpPr>
          <p:cNvPr id="7" name="吹き出し: 四角形 6"/>
          <p:cNvSpPr/>
          <p:nvPr/>
        </p:nvSpPr>
        <p:spPr>
          <a:xfrm>
            <a:off x="1712640" y="1321392"/>
            <a:ext cx="2520280" cy="726794"/>
          </a:xfrm>
          <a:prstGeom prst="wedgeRectCallout">
            <a:avLst>
              <a:gd name="adj1" fmla="val -71543"/>
              <a:gd name="adj2" fmla="val 43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b="1" dirty="0"/>
              <a:t>Umbrella</a:t>
            </a:r>
            <a:r>
              <a:rPr lang="ja-JP" altLang="en-US" sz="1400" b="1" dirty="0"/>
              <a:t>の管理コンソールから</a:t>
            </a:r>
            <a:r>
              <a:rPr lang="en-US" altLang="ja-JP" sz="1400" b="1" dirty="0"/>
              <a:t>AnyConnect</a:t>
            </a:r>
            <a:r>
              <a:rPr lang="ja-JP" altLang="en-US" sz="1400" b="1" dirty="0"/>
              <a:t>のプロファイルをダウンロード</a:t>
            </a:r>
            <a:endParaRPr kumimoji="1" lang="ja-JP" altLang="en-US" sz="1400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344488" y="1844824"/>
            <a:ext cx="792088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34" y="2924944"/>
            <a:ext cx="6434759" cy="3300046"/>
          </a:xfrm>
          <a:prstGeom prst="rect">
            <a:avLst/>
          </a:prstGeom>
        </p:spPr>
      </p:pic>
      <p:sp>
        <p:nvSpPr>
          <p:cNvPr id="10" name="吹き出し: 四角形 9"/>
          <p:cNvSpPr/>
          <p:nvPr/>
        </p:nvSpPr>
        <p:spPr>
          <a:xfrm>
            <a:off x="6825208" y="4725144"/>
            <a:ext cx="2520280" cy="726794"/>
          </a:xfrm>
          <a:prstGeom prst="wedgeRectCallout">
            <a:avLst>
              <a:gd name="adj1" fmla="val -71543"/>
              <a:gd name="adj2" fmla="val 43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/>
              <a:t>Cisco</a:t>
            </a:r>
            <a:r>
              <a:rPr kumimoji="1" lang="ja-JP" altLang="en-US" sz="1400" b="1" dirty="0"/>
              <a:t>のダウンロードサイトから</a:t>
            </a:r>
            <a:r>
              <a:rPr kumimoji="1" lang="en-US" altLang="ja-JP" sz="1400" b="1" dirty="0"/>
              <a:t>Headend</a:t>
            </a:r>
            <a:r>
              <a:rPr kumimoji="1" lang="ja-JP" altLang="en-US" sz="1400" b="1" dirty="0"/>
              <a:t> </a:t>
            </a:r>
            <a:r>
              <a:rPr kumimoji="1" lang="en-US" altLang="ja-JP" sz="1400" b="1" dirty="0"/>
              <a:t>Deployment</a:t>
            </a:r>
            <a:r>
              <a:rPr kumimoji="1" lang="ja-JP" altLang="en-US" sz="1400" b="1" dirty="0"/>
              <a:t> </a:t>
            </a:r>
            <a:r>
              <a:rPr kumimoji="1" lang="en-US" altLang="ja-JP" sz="1400" b="1" dirty="0"/>
              <a:t>Package</a:t>
            </a:r>
            <a:r>
              <a:rPr kumimoji="1" lang="ja-JP" altLang="en-US" sz="1400" b="1" dirty="0"/>
              <a:t>をダウンロードする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1316596" y="5301208"/>
            <a:ext cx="5148572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65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AnyConnect Umbrella Module </a:t>
            </a:r>
            <a:r>
              <a:rPr lang="ja-JP" altLang="en-US" dirty="0"/>
              <a:t>のインストール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008" y="992974"/>
            <a:ext cx="4072302" cy="2203154"/>
          </a:xfrm>
          <a:prstGeom prst="rect">
            <a:avLst/>
          </a:prstGeom>
        </p:spPr>
      </p:pic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472" y="1023327"/>
            <a:ext cx="4408490" cy="2088232"/>
          </a:xfr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480" y="3573016"/>
            <a:ext cx="5596354" cy="2448272"/>
          </a:xfrm>
          <a:prstGeom prst="rect">
            <a:avLst/>
          </a:prstGeom>
        </p:spPr>
      </p:pic>
      <p:sp>
        <p:nvSpPr>
          <p:cNvPr id="11" name="吹き出し: 四角形 10"/>
          <p:cNvSpPr/>
          <p:nvPr/>
        </p:nvSpPr>
        <p:spPr>
          <a:xfrm>
            <a:off x="1856656" y="1256575"/>
            <a:ext cx="2592288" cy="726794"/>
          </a:xfrm>
          <a:prstGeom prst="wedgeRectCallout">
            <a:avLst>
              <a:gd name="adj1" fmla="val -45001"/>
              <a:gd name="adj2" fmla="val 878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b="1" dirty="0"/>
              <a:t>ASA</a:t>
            </a:r>
            <a:r>
              <a:rPr lang="ja-JP" altLang="en-US" sz="1400" b="1" dirty="0"/>
              <a:t>に</a:t>
            </a:r>
            <a:r>
              <a:rPr lang="en-US" altLang="ja-JP" sz="1400" b="1" dirty="0"/>
              <a:t>Headend</a:t>
            </a:r>
            <a:r>
              <a:rPr lang="ja-JP" altLang="en-US" sz="1400" b="1" dirty="0"/>
              <a:t> </a:t>
            </a:r>
            <a:r>
              <a:rPr lang="en-US" altLang="ja-JP" sz="1400" b="1" dirty="0"/>
              <a:t>Deployment</a:t>
            </a:r>
            <a:r>
              <a:rPr lang="ja-JP" altLang="en-US" sz="1400" b="1" dirty="0"/>
              <a:t> </a:t>
            </a:r>
            <a:r>
              <a:rPr lang="en-US" altLang="ja-JP" sz="1400" b="1" dirty="0"/>
              <a:t>Package</a:t>
            </a:r>
            <a:r>
              <a:rPr lang="ja-JP" altLang="en-US" sz="1400" b="1" dirty="0"/>
              <a:t>をアップロードする</a:t>
            </a:r>
            <a:endParaRPr kumimoji="1" lang="ja-JP" altLang="en-US" sz="1400" b="1" dirty="0"/>
          </a:p>
        </p:txBody>
      </p:sp>
      <p:sp>
        <p:nvSpPr>
          <p:cNvPr id="12" name="正方形/長方形 11"/>
          <p:cNvSpPr/>
          <p:nvPr/>
        </p:nvSpPr>
        <p:spPr>
          <a:xfrm>
            <a:off x="272480" y="2276872"/>
            <a:ext cx="4336482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424608" y="4696144"/>
            <a:ext cx="4248472" cy="8930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吹き出し: 四角形 13"/>
          <p:cNvSpPr/>
          <p:nvPr/>
        </p:nvSpPr>
        <p:spPr>
          <a:xfrm>
            <a:off x="2720752" y="3657585"/>
            <a:ext cx="2592288" cy="726794"/>
          </a:xfrm>
          <a:prstGeom prst="wedgeRectCallout">
            <a:avLst>
              <a:gd name="adj1" fmla="val -45001"/>
              <a:gd name="adj2" fmla="val 878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b="1" dirty="0"/>
              <a:t>Group</a:t>
            </a:r>
            <a:r>
              <a:rPr lang="ja-JP" altLang="en-US" sz="1400" b="1" dirty="0"/>
              <a:t> </a:t>
            </a:r>
            <a:r>
              <a:rPr lang="en-US" altLang="ja-JP" sz="1400" b="1" dirty="0"/>
              <a:t>Policy</a:t>
            </a:r>
            <a:r>
              <a:rPr lang="ja-JP" altLang="en-US" sz="1400" b="1" dirty="0"/>
              <a:t>で</a:t>
            </a:r>
            <a:r>
              <a:rPr lang="en-US" altLang="ja-JP" sz="1400" b="1" dirty="0"/>
              <a:t>Umbrella</a:t>
            </a:r>
            <a:r>
              <a:rPr lang="ja-JP" altLang="en-US" sz="1400" b="1" dirty="0"/>
              <a:t>を有効化する</a:t>
            </a:r>
            <a:endParaRPr kumimoji="1" lang="ja-JP" altLang="en-US" sz="1400" b="1" dirty="0"/>
          </a:p>
        </p:txBody>
      </p:sp>
      <p:sp>
        <p:nvSpPr>
          <p:cNvPr id="15" name="吹き出し: 四角形 14"/>
          <p:cNvSpPr/>
          <p:nvPr/>
        </p:nvSpPr>
        <p:spPr>
          <a:xfrm>
            <a:off x="6465168" y="2204864"/>
            <a:ext cx="3026277" cy="726794"/>
          </a:xfrm>
          <a:prstGeom prst="wedgeRectCallout">
            <a:avLst>
              <a:gd name="adj1" fmla="val -45700"/>
              <a:gd name="adj2" fmla="val -73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dirty="0"/>
              <a:t>ダウンロードしたプロファイルを</a:t>
            </a:r>
            <a:r>
              <a:rPr lang="en-US" altLang="ja-JP" sz="1400" b="1" dirty="0"/>
              <a:t>Umbrella</a:t>
            </a:r>
            <a:r>
              <a:rPr lang="ja-JP" altLang="en-US" sz="1400" b="1" dirty="0"/>
              <a:t>プロファイルとして登録する</a:t>
            </a:r>
            <a:endParaRPr kumimoji="1" lang="ja-JP" altLang="en-US" sz="1400" b="1" dirty="0"/>
          </a:p>
        </p:txBody>
      </p:sp>
      <p:sp>
        <p:nvSpPr>
          <p:cNvPr id="16" name="正方形/長方形 15"/>
          <p:cNvSpPr/>
          <p:nvPr/>
        </p:nvSpPr>
        <p:spPr>
          <a:xfrm>
            <a:off x="5158800" y="1830324"/>
            <a:ext cx="3754640" cy="2015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249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デバイス 展開時のログ表示</a:t>
            </a:r>
            <a:endParaRPr kumimoji="1" lang="ja-JP" altLang="en-US" dirty="0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53" y="1281481"/>
            <a:ext cx="8915400" cy="4871300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3389317" y="2245475"/>
            <a:ext cx="720080" cy="39073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吹き出し: 四角形 9"/>
          <p:cNvSpPr/>
          <p:nvPr/>
        </p:nvSpPr>
        <p:spPr>
          <a:xfrm>
            <a:off x="581005" y="2492896"/>
            <a:ext cx="2295500" cy="504056"/>
          </a:xfrm>
          <a:prstGeom prst="wedgeRectCallout">
            <a:avLst>
              <a:gd name="adj1" fmla="val 70506"/>
              <a:gd name="adj2" fmla="val 29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b="1" dirty="0"/>
              <a:t>PC</a:t>
            </a:r>
            <a:r>
              <a:rPr lang="ja-JP" altLang="en-US" sz="1400" b="1" dirty="0"/>
              <a:t>のホスト名が表示される</a:t>
            </a:r>
            <a:endParaRPr kumimoji="1" lang="ja-JP" altLang="en-US" sz="1400" b="1" dirty="0"/>
          </a:p>
        </p:txBody>
      </p:sp>
      <p:sp>
        <p:nvSpPr>
          <p:cNvPr id="11" name="正方形/長方形 10"/>
          <p:cNvSpPr/>
          <p:nvPr/>
        </p:nvSpPr>
        <p:spPr>
          <a:xfrm>
            <a:off x="4172649" y="2245474"/>
            <a:ext cx="1016868" cy="39073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485661" y="1988840"/>
            <a:ext cx="1224136" cy="41639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吹き出し: 四角形 12"/>
          <p:cNvSpPr/>
          <p:nvPr/>
        </p:nvSpPr>
        <p:spPr>
          <a:xfrm>
            <a:off x="2335113" y="1340498"/>
            <a:ext cx="2278340" cy="626283"/>
          </a:xfrm>
          <a:prstGeom prst="wedgeRectCallout">
            <a:avLst>
              <a:gd name="adj1" fmla="val 49573"/>
              <a:gd name="adj2" fmla="val 950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b="1" dirty="0"/>
              <a:t>Roaming</a:t>
            </a:r>
            <a:r>
              <a:rPr lang="ja-JP" altLang="en-US" sz="1400" b="1" dirty="0"/>
              <a:t> </a:t>
            </a:r>
            <a:r>
              <a:rPr lang="en-US" altLang="ja-JP" sz="1400" b="1" dirty="0"/>
              <a:t>Client</a:t>
            </a:r>
            <a:r>
              <a:rPr lang="ja-JP" altLang="en-US" sz="1400" b="1" dirty="0"/>
              <a:t>か</a:t>
            </a:r>
            <a:r>
              <a:rPr lang="en-US" altLang="ja-JP" sz="1400" b="1" dirty="0"/>
              <a:t>AnyConnect</a:t>
            </a:r>
            <a:r>
              <a:rPr lang="ja-JP" altLang="en-US" sz="1400" b="1" dirty="0" err="1"/>
              <a:t>か識</a:t>
            </a:r>
            <a:r>
              <a:rPr lang="ja-JP" altLang="en-US" sz="1400" b="1" dirty="0"/>
              <a:t>別可能</a:t>
            </a:r>
            <a:endParaRPr kumimoji="1" lang="ja-JP" altLang="en-US" sz="1400" b="1" dirty="0"/>
          </a:p>
        </p:txBody>
      </p:sp>
      <p:sp>
        <p:nvSpPr>
          <p:cNvPr id="14" name="吹き出し: 四角形 13"/>
          <p:cNvSpPr/>
          <p:nvPr/>
        </p:nvSpPr>
        <p:spPr>
          <a:xfrm>
            <a:off x="7066765" y="1046097"/>
            <a:ext cx="2736304" cy="914165"/>
          </a:xfrm>
          <a:prstGeom prst="wedgeRectCallout">
            <a:avLst>
              <a:gd name="adj1" fmla="val -60569"/>
              <a:gd name="adj2" fmla="val 515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b="1" dirty="0"/>
              <a:t>Umbrella</a:t>
            </a:r>
            <a:r>
              <a:rPr lang="ja-JP" altLang="en-US" sz="1400" b="1" dirty="0"/>
              <a:t>にアクセスされた</a:t>
            </a:r>
            <a:r>
              <a:rPr lang="en-US" altLang="ja-JP" sz="1400" b="1" dirty="0"/>
              <a:t>IP</a:t>
            </a:r>
            <a:r>
              <a:rPr lang="ja-JP" altLang="en-US" sz="1400" b="1" dirty="0"/>
              <a:t>アドレスが表示される。</a:t>
            </a:r>
            <a:br>
              <a:rPr lang="en-US" altLang="ja-JP" sz="1400" b="1" dirty="0"/>
            </a:br>
            <a:r>
              <a:rPr lang="en-US" altLang="ja-JP" sz="1400" b="1" dirty="0"/>
              <a:t>NAT</a:t>
            </a:r>
            <a:r>
              <a:rPr lang="ja-JP" altLang="en-US" sz="1400" b="1" dirty="0"/>
              <a:t>を利用していた場合はグローバル</a:t>
            </a:r>
            <a:r>
              <a:rPr lang="en-US" altLang="ja-JP" sz="1400" b="1" dirty="0"/>
              <a:t>IP</a:t>
            </a:r>
            <a:r>
              <a:rPr lang="ja-JP" altLang="en-US" sz="1400" b="1" dirty="0"/>
              <a:t>アドレスが表示される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358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/>
              <a:t>Umbrella </a:t>
            </a:r>
            <a:r>
              <a:rPr lang="ja-JP" altLang="en-US" dirty="0"/>
              <a:t>インフラ 機器 展開の詳細</a:t>
            </a:r>
            <a:endParaRPr kumimoji="1" lang="ja-JP" altLang="en-US" dirty="0"/>
          </a:p>
        </p:txBody>
      </p:sp>
      <p:sp>
        <p:nvSpPr>
          <p:cNvPr id="5" name="テキスト プレースホルダー 2"/>
          <p:cNvSpPr txBox="1">
            <a:spLocks/>
          </p:cNvSpPr>
          <p:nvPr/>
        </p:nvSpPr>
        <p:spPr>
          <a:xfrm>
            <a:off x="755810" y="1556792"/>
            <a:ext cx="8517669" cy="1752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sz="2000" kern="1200" baseline="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800" dirty="0"/>
              <a:t>Umbrella</a:t>
            </a:r>
            <a:r>
              <a:rPr lang="ja-JP" altLang="en-US" sz="4800" dirty="0"/>
              <a:t> インフラ 機器 展開</a:t>
            </a:r>
          </a:p>
        </p:txBody>
      </p:sp>
    </p:spTree>
    <p:extLst>
      <p:ext uri="{BB962C8B-B14F-4D97-AF65-F5344CB8AC3E}">
        <p14:creationId xmlns:p14="http://schemas.microsoft.com/office/powerpoint/2010/main" val="3313500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Cisco</a:t>
            </a:r>
            <a:r>
              <a:rPr kumimoji="1" lang="ja-JP" altLang="en-US" dirty="0"/>
              <a:t> </a:t>
            </a:r>
            <a:r>
              <a:rPr kumimoji="1" lang="en-US" altLang="ja-JP" dirty="0"/>
              <a:t>Umbrella</a:t>
            </a:r>
            <a:r>
              <a:rPr kumimoji="1" lang="ja-JP" altLang="en-US" dirty="0"/>
              <a:t> セミナー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>
                <a:solidFill>
                  <a:schemeClr val="tx1"/>
                </a:solidFill>
              </a:rPr>
              <a:t>6/27(</a:t>
            </a:r>
            <a:r>
              <a:rPr lang="ja-JP" altLang="en-US" dirty="0">
                <a:solidFill>
                  <a:schemeClr val="tx1"/>
                </a:solidFill>
              </a:rPr>
              <a:t>火</a:t>
            </a:r>
            <a:r>
              <a:rPr lang="en-US" altLang="ja-JP" dirty="0">
                <a:solidFill>
                  <a:schemeClr val="tx1"/>
                </a:solidFill>
              </a:rPr>
              <a:t>)</a:t>
            </a: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en-US" altLang="ja-JP" dirty="0">
                <a:solidFill>
                  <a:schemeClr val="tx1"/>
                </a:solidFill>
              </a:rPr>
              <a:t>11:00</a:t>
            </a:r>
            <a:r>
              <a:rPr lang="ja-JP" altLang="en-US" dirty="0">
                <a:solidFill>
                  <a:schemeClr val="tx1"/>
                </a:solidFill>
              </a:rPr>
              <a:t>～</a:t>
            </a:r>
            <a:r>
              <a:rPr lang="en-US" altLang="ja-JP" dirty="0">
                <a:solidFill>
                  <a:schemeClr val="tx1"/>
                </a:solidFill>
              </a:rPr>
              <a:t>11:30</a:t>
            </a:r>
          </a:p>
          <a:p>
            <a:pPr lvl="1"/>
            <a:r>
              <a:rPr lang="ja-JP" altLang="en-US" dirty="0">
                <a:solidFill>
                  <a:schemeClr val="tx1"/>
                </a:solidFill>
              </a:rPr>
              <a:t>第</a:t>
            </a:r>
            <a:r>
              <a:rPr lang="en-US" altLang="ja-JP" dirty="0">
                <a:solidFill>
                  <a:schemeClr val="tx1"/>
                </a:solidFill>
              </a:rPr>
              <a:t>1</a:t>
            </a:r>
            <a:r>
              <a:rPr lang="ja-JP" altLang="en-US" dirty="0">
                <a:solidFill>
                  <a:schemeClr val="tx1"/>
                </a:solidFill>
              </a:rPr>
              <a:t>回　</a:t>
            </a:r>
            <a:r>
              <a:rPr lang="en-US" altLang="ja-JP" dirty="0">
                <a:solidFill>
                  <a:schemeClr val="tx1"/>
                </a:solidFill>
              </a:rPr>
              <a:t>Umbrella</a:t>
            </a:r>
            <a:r>
              <a:rPr lang="ja-JP" altLang="en-US" dirty="0">
                <a:solidFill>
                  <a:schemeClr val="tx1"/>
                </a:solidFill>
              </a:rPr>
              <a:t>概要と機能</a:t>
            </a:r>
          </a:p>
          <a:p>
            <a:endParaRPr lang="en-US" altLang="ja-JP" dirty="0"/>
          </a:p>
          <a:p>
            <a:r>
              <a:rPr lang="en-US" altLang="ja-JP" dirty="0">
                <a:solidFill>
                  <a:srgbClr val="FF0000"/>
                </a:solidFill>
              </a:rPr>
              <a:t>7/11(</a:t>
            </a:r>
            <a:r>
              <a:rPr lang="ja-JP" altLang="en-US" dirty="0">
                <a:solidFill>
                  <a:srgbClr val="FF0000"/>
                </a:solidFill>
              </a:rPr>
              <a:t>火</a:t>
            </a:r>
            <a:r>
              <a:rPr lang="en-US" altLang="ja-JP" dirty="0">
                <a:solidFill>
                  <a:srgbClr val="FF0000"/>
                </a:solidFill>
              </a:rPr>
              <a:t>)</a:t>
            </a:r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en-US" altLang="ja-JP" dirty="0">
                <a:solidFill>
                  <a:srgbClr val="FF0000"/>
                </a:solidFill>
              </a:rPr>
              <a:t>11:00</a:t>
            </a:r>
            <a:r>
              <a:rPr lang="ja-JP" altLang="en-US" dirty="0">
                <a:solidFill>
                  <a:srgbClr val="FF0000"/>
                </a:solidFill>
              </a:rPr>
              <a:t>～</a:t>
            </a:r>
            <a:r>
              <a:rPr lang="en-US" altLang="ja-JP" dirty="0">
                <a:solidFill>
                  <a:srgbClr val="FF0000"/>
                </a:solidFill>
              </a:rPr>
              <a:t>11:30</a:t>
            </a:r>
          </a:p>
          <a:p>
            <a:pPr lvl="1"/>
            <a:r>
              <a:rPr lang="ja-JP" altLang="en-US" dirty="0">
                <a:solidFill>
                  <a:srgbClr val="FF0000"/>
                </a:solidFill>
              </a:rPr>
              <a:t>第</a:t>
            </a:r>
            <a:r>
              <a:rPr lang="en-US" altLang="ja-JP" dirty="0">
                <a:solidFill>
                  <a:srgbClr val="FF0000"/>
                </a:solidFill>
              </a:rPr>
              <a:t>2</a:t>
            </a:r>
            <a:r>
              <a:rPr lang="ja-JP" altLang="en-US" dirty="0">
                <a:solidFill>
                  <a:srgbClr val="FF0000"/>
                </a:solidFill>
              </a:rPr>
              <a:t>回　</a:t>
            </a:r>
            <a:r>
              <a:rPr lang="en-US" altLang="ja-JP" dirty="0">
                <a:solidFill>
                  <a:srgbClr val="FF0000"/>
                </a:solidFill>
              </a:rPr>
              <a:t>Umbrella </a:t>
            </a:r>
            <a:r>
              <a:rPr lang="ja-JP" altLang="en-US" dirty="0">
                <a:solidFill>
                  <a:srgbClr val="FF0000"/>
                </a:solidFill>
              </a:rPr>
              <a:t>展開パターン</a:t>
            </a:r>
          </a:p>
          <a:p>
            <a:endParaRPr lang="ja-JP" altLang="en-US" dirty="0"/>
          </a:p>
          <a:p>
            <a:r>
              <a:rPr lang="en-US" altLang="ja-JP" dirty="0"/>
              <a:t>7/18(</a:t>
            </a:r>
            <a:r>
              <a:rPr lang="ja-JP" altLang="en-US" dirty="0"/>
              <a:t>火</a:t>
            </a:r>
            <a:r>
              <a:rPr lang="en-US" altLang="ja-JP" dirty="0"/>
              <a:t>)</a:t>
            </a:r>
            <a:r>
              <a:rPr lang="ja-JP" altLang="en-US" dirty="0"/>
              <a:t>　</a:t>
            </a:r>
            <a:r>
              <a:rPr lang="en-US" altLang="ja-JP" dirty="0"/>
              <a:t>11:00</a:t>
            </a:r>
            <a:r>
              <a:rPr lang="ja-JP" altLang="en-US" dirty="0"/>
              <a:t>～</a:t>
            </a:r>
            <a:r>
              <a:rPr lang="en-US" altLang="ja-JP" dirty="0"/>
              <a:t>11:30</a:t>
            </a:r>
          </a:p>
          <a:p>
            <a:pPr lvl="1"/>
            <a:r>
              <a:rPr lang="ja-JP" altLang="en-US" dirty="0"/>
              <a:t>第</a:t>
            </a:r>
            <a:r>
              <a:rPr lang="en-US" altLang="ja-JP" dirty="0"/>
              <a:t>3</a:t>
            </a:r>
            <a:r>
              <a:rPr lang="ja-JP" altLang="en-US" dirty="0"/>
              <a:t>回　</a:t>
            </a:r>
            <a:r>
              <a:rPr lang="en-US" altLang="ja-JP" dirty="0"/>
              <a:t>Umbrella</a:t>
            </a:r>
            <a:r>
              <a:rPr lang="ja-JP" altLang="en-US" dirty="0" err="1"/>
              <a:t>の販</a:t>
            </a:r>
            <a:r>
              <a:rPr lang="ja-JP" altLang="en-US" dirty="0"/>
              <a:t>売方法</a:t>
            </a:r>
          </a:p>
          <a:p>
            <a:endParaRPr lang="ja-JP" altLang="en-US" dirty="0"/>
          </a:p>
          <a:p>
            <a:r>
              <a:rPr lang="en-US" altLang="ja-JP" dirty="0"/>
              <a:t>7/25(</a:t>
            </a:r>
            <a:r>
              <a:rPr lang="ja-JP" altLang="en-US" dirty="0"/>
              <a:t>火</a:t>
            </a:r>
            <a:r>
              <a:rPr lang="en-US" altLang="ja-JP" dirty="0"/>
              <a:t>)</a:t>
            </a:r>
            <a:r>
              <a:rPr lang="ja-JP" altLang="en-US" dirty="0"/>
              <a:t>　</a:t>
            </a:r>
            <a:r>
              <a:rPr lang="en-US" altLang="ja-JP" dirty="0"/>
              <a:t>11:00</a:t>
            </a:r>
            <a:r>
              <a:rPr lang="ja-JP" altLang="en-US" dirty="0"/>
              <a:t>～</a:t>
            </a:r>
            <a:r>
              <a:rPr lang="en-US" altLang="ja-JP" dirty="0"/>
              <a:t>11:30</a:t>
            </a:r>
          </a:p>
          <a:p>
            <a:pPr lvl="1"/>
            <a:r>
              <a:rPr lang="ja-JP" altLang="en-US" dirty="0"/>
              <a:t>第</a:t>
            </a:r>
            <a:r>
              <a:rPr lang="en-US" altLang="ja-JP" dirty="0"/>
              <a:t>4</a:t>
            </a:r>
            <a:r>
              <a:rPr lang="ja-JP" altLang="en-US" dirty="0"/>
              <a:t>回 </a:t>
            </a:r>
            <a:r>
              <a:rPr lang="en-US" altLang="ja-JP" dirty="0"/>
              <a:t>Umbrella</a:t>
            </a:r>
            <a:r>
              <a:rPr lang="ja-JP" altLang="en-US" dirty="0"/>
              <a:t>設定概要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1A01-A9C5-4A5D-8926-AF0510127D59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98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DNS </a:t>
            </a:r>
            <a:r>
              <a:rPr kumimoji="1" lang="ja-JP" altLang="en-US" dirty="0"/>
              <a:t>フォワーダ展開の概要</a:t>
            </a:r>
          </a:p>
        </p:txBody>
      </p:sp>
      <p:sp>
        <p:nvSpPr>
          <p:cNvPr id="6" name="TextBox 138"/>
          <p:cNvSpPr txBox="1"/>
          <p:nvPr/>
        </p:nvSpPr>
        <p:spPr>
          <a:xfrm>
            <a:off x="64461" y="3532576"/>
            <a:ext cx="2104930" cy="460502"/>
          </a:xfrm>
          <a:prstGeom prst="rect">
            <a:avLst/>
          </a:prstGeom>
        </p:spPr>
        <p:txBody>
          <a:bodyPr wrap="square" lIns="36000" tIns="36000" rIns="36000" bIns="36000" rtlCol="0" anchor="ctr" anchorCtr="0">
            <a:spAutoFit/>
          </a:bodyPr>
          <a:lstStyle>
            <a:defPPr>
              <a:defRPr lang="ja-JP"/>
            </a:defPPr>
            <a:lvl1pPr algn="ctr" defTabSz="913577">
              <a:lnSpc>
                <a:spcPct val="90000"/>
              </a:lnSpc>
              <a:defRPr sz="1400" kern="0">
                <a:ea typeface="Arial" charset="0"/>
                <a:cs typeface="Arial" charset="0"/>
              </a:defRPr>
            </a:lvl1pPr>
          </a:lstStyle>
          <a:p>
            <a:pPr algn="l"/>
            <a:r>
              <a:rPr lang="ja-JP" altLang="en-US" b="1" dirty="0"/>
              <a:t>②</a:t>
            </a:r>
            <a:r>
              <a:rPr lang="en-US" altLang="ja-JP" b="1" dirty="0"/>
              <a:t>DNS</a:t>
            </a:r>
            <a:r>
              <a:rPr lang="ja-JP" altLang="en-US" b="1" dirty="0"/>
              <a:t>クエリを</a:t>
            </a:r>
            <a:r>
              <a:rPr lang="en-US" altLang="ja-JP" b="1" dirty="0"/>
              <a:t>Umbrella</a:t>
            </a:r>
          </a:p>
          <a:p>
            <a:pPr algn="l"/>
            <a:r>
              <a:rPr lang="ja-JP" altLang="en-US" b="1" dirty="0"/>
              <a:t>　にフォワード</a:t>
            </a:r>
            <a:endParaRPr lang="en-US" b="1" dirty="0"/>
          </a:p>
        </p:txBody>
      </p:sp>
      <p:grpSp>
        <p:nvGrpSpPr>
          <p:cNvPr id="7" name="Group 256"/>
          <p:cNvGrpSpPr/>
          <p:nvPr/>
        </p:nvGrpSpPr>
        <p:grpSpPr>
          <a:xfrm>
            <a:off x="1895267" y="4467166"/>
            <a:ext cx="1041509" cy="744134"/>
            <a:chOff x="5346394" y="3667196"/>
            <a:chExt cx="401331" cy="297585"/>
          </a:xfrm>
        </p:grpSpPr>
        <p:sp>
          <p:nvSpPr>
            <p:cNvPr id="8" name="Freeform 11"/>
            <p:cNvSpPr>
              <a:spLocks noChangeArrowheads="1"/>
            </p:cNvSpPr>
            <p:nvPr/>
          </p:nvSpPr>
          <p:spPr bwMode="auto">
            <a:xfrm>
              <a:off x="5364139" y="3667196"/>
              <a:ext cx="367205" cy="244348"/>
            </a:xfrm>
            <a:custGeom>
              <a:avLst/>
              <a:gdLst>
                <a:gd name="T0" fmla="*/ 0 w 1185"/>
                <a:gd name="T1" fmla="*/ 790 h 791"/>
                <a:gd name="T2" fmla="*/ 0 w 1185"/>
                <a:gd name="T3" fmla="*/ 85 h 791"/>
                <a:gd name="T4" fmla="*/ 84 w 1185"/>
                <a:gd name="T5" fmla="*/ 0 h 791"/>
                <a:gd name="T6" fmla="*/ 1099 w 1185"/>
                <a:gd name="T7" fmla="*/ 0 h 791"/>
                <a:gd name="T8" fmla="*/ 1184 w 1185"/>
                <a:gd name="T9" fmla="*/ 85 h 791"/>
                <a:gd name="T10" fmla="*/ 1184 w 1185"/>
                <a:gd name="T11" fmla="*/ 79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5" h="791">
                  <a:moveTo>
                    <a:pt x="0" y="790"/>
                  </a:moveTo>
                  <a:lnTo>
                    <a:pt x="0" y="85"/>
                  </a:lnTo>
                  <a:cubicBezTo>
                    <a:pt x="0" y="37"/>
                    <a:pt x="36" y="0"/>
                    <a:pt x="84" y="0"/>
                  </a:cubicBezTo>
                  <a:lnTo>
                    <a:pt x="1099" y="0"/>
                  </a:lnTo>
                  <a:cubicBezTo>
                    <a:pt x="1147" y="0"/>
                    <a:pt x="1184" y="37"/>
                    <a:pt x="1184" y="85"/>
                  </a:cubicBezTo>
                  <a:lnTo>
                    <a:pt x="1184" y="790"/>
                  </a:lnTo>
                </a:path>
              </a:pathLst>
            </a:custGeom>
            <a:noFill/>
            <a:ln w="12700" cap="rnd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  <p:sp>
          <p:nvSpPr>
            <p:cNvPr id="9" name="Freeform 12"/>
            <p:cNvSpPr>
              <a:spLocks noChangeArrowheads="1"/>
            </p:cNvSpPr>
            <p:nvPr/>
          </p:nvSpPr>
          <p:spPr bwMode="auto">
            <a:xfrm>
              <a:off x="5346394" y="3911544"/>
              <a:ext cx="401331" cy="53237"/>
            </a:xfrm>
            <a:custGeom>
              <a:avLst/>
              <a:gdLst>
                <a:gd name="T0" fmla="*/ 789 w 1298"/>
                <a:gd name="T1" fmla="*/ 0 h 170"/>
                <a:gd name="T2" fmla="*/ 789 w 1298"/>
                <a:gd name="T3" fmla="*/ 57 h 170"/>
                <a:gd name="T4" fmla="*/ 508 w 1298"/>
                <a:gd name="T5" fmla="*/ 57 h 170"/>
                <a:gd name="T6" fmla="*/ 508 w 1298"/>
                <a:gd name="T7" fmla="*/ 0 h 170"/>
                <a:gd name="T8" fmla="*/ 0 w 1298"/>
                <a:gd name="T9" fmla="*/ 0 h 170"/>
                <a:gd name="T10" fmla="*/ 0 w 1298"/>
                <a:gd name="T11" fmla="*/ 113 h 170"/>
                <a:gd name="T12" fmla="*/ 57 w 1298"/>
                <a:gd name="T13" fmla="*/ 169 h 170"/>
                <a:gd name="T14" fmla="*/ 1241 w 1298"/>
                <a:gd name="T15" fmla="*/ 169 h 170"/>
                <a:gd name="T16" fmla="*/ 1297 w 1298"/>
                <a:gd name="T17" fmla="*/ 113 h 170"/>
                <a:gd name="T18" fmla="*/ 1297 w 1298"/>
                <a:gd name="T19" fmla="*/ 0 h 170"/>
                <a:gd name="T20" fmla="*/ 789 w 1298"/>
                <a:gd name="T21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8" h="170">
                  <a:moveTo>
                    <a:pt x="789" y="0"/>
                  </a:moveTo>
                  <a:lnTo>
                    <a:pt x="789" y="57"/>
                  </a:lnTo>
                  <a:lnTo>
                    <a:pt x="508" y="57"/>
                  </a:lnTo>
                  <a:lnTo>
                    <a:pt x="508" y="0"/>
                  </a:lnTo>
                  <a:lnTo>
                    <a:pt x="0" y="0"/>
                  </a:lnTo>
                  <a:lnTo>
                    <a:pt x="0" y="113"/>
                  </a:lnTo>
                  <a:cubicBezTo>
                    <a:pt x="0" y="144"/>
                    <a:pt x="26" y="169"/>
                    <a:pt x="57" y="169"/>
                  </a:cubicBezTo>
                  <a:lnTo>
                    <a:pt x="1241" y="169"/>
                  </a:lnTo>
                  <a:cubicBezTo>
                    <a:pt x="1272" y="169"/>
                    <a:pt x="1297" y="144"/>
                    <a:pt x="1297" y="113"/>
                  </a:cubicBezTo>
                  <a:lnTo>
                    <a:pt x="1297" y="0"/>
                  </a:lnTo>
                  <a:lnTo>
                    <a:pt x="789" y="0"/>
                  </a:lnTo>
                </a:path>
              </a:pathLst>
            </a:custGeom>
            <a:noFill/>
            <a:ln w="12700" cap="rnd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</p:grpSp>
      <p:cxnSp>
        <p:nvCxnSpPr>
          <p:cNvPr id="14" name="Straight Arrow Connector 139"/>
          <p:cNvCxnSpPr>
            <a:endCxn id="32" idx="2"/>
          </p:cNvCxnSpPr>
          <p:nvPr/>
        </p:nvCxnSpPr>
        <p:spPr>
          <a:xfrm flipV="1">
            <a:off x="2398157" y="3936079"/>
            <a:ext cx="0" cy="1028825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0"/>
          <p:cNvSpPr txBox="1"/>
          <p:nvPr/>
        </p:nvSpPr>
        <p:spPr>
          <a:xfrm>
            <a:off x="1024059" y="4605453"/>
            <a:ext cx="1326050" cy="266602"/>
          </a:xfrm>
          <a:prstGeom prst="rect">
            <a:avLst/>
          </a:prstGeom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 defTabSz="913577">
              <a:lnSpc>
                <a:spcPct val="90000"/>
              </a:lnSpc>
              <a:defRPr/>
            </a:pPr>
            <a:r>
              <a:rPr lang="ja-JP" altLang="en-US" sz="1400" b="1" kern="0" dirty="0">
                <a:ea typeface="Arial" charset="0"/>
                <a:cs typeface="Arial" charset="0"/>
              </a:rPr>
              <a:t>① </a:t>
            </a:r>
            <a:r>
              <a:rPr lang="en-US" altLang="ja-JP" sz="1400" b="1" kern="0" dirty="0">
                <a:ea typeface="Arial" charset="0"/>
                <a:cs typeface="Arial" charset="0"/>
              </a:rPr>
              <a:t>DNS</a:t>
            </a:r>
            <a:r>
              <a:rPr lang="ja-JP" altLang="en-US" sz="1400" b="1" kern="0" dirty="0">
                <a:ea typeface="Arial" charset="0"/>
                <a:cs typeface="Arial" charset="0"/>
              </a:rPr>
              <a:t>クエリ</a:t>
            </a:r>
            <a:endParaRPr lang="en-US" sz="1400" b="1" kern="0" dirty="0">
              <a:ea typeface="Arial" charset="0"/>
              <a:cs typeface="Arial" charset="0"/>
            </a:endParaRPr>
          </a:p>
        </p:txBody>
      </p:sp>
      <p:sp>
        <p:nvSpPr>
          <p:cNvPr id="17" name="TextBox 150"/>
          <p:cNvSpPr txBox="1"/>
          <p:nvPr/>
        </p:nvSpPr>
        <p:spPr>
          <a:xfrm>
            <a:off x="125587" y="2388158"/>
            <a:ext cx="1930810" cy="460502"/>
          </a:xfrm>
          <a:prstGeom prst="rect">
            <a:avLst/>
          </a:prstGeom>
        </p:spPr>
        <p:txBody>
          <a:bodyPr wrap="square" lIns="36000" tIns="36000" rIns="36000" bIns="36000" rtlCol="0" anchor="ctr" anchorCtr="0">
            <a:spAutoFit/>
          </a:bodyPr>
          <a:lstStyle>
            <a:defPPr>
              <a:defRPr lang="ja-JP"/>
            </a:defPPr>
            <a:lvl1pPr algn="ctr" defTabSz="913577">
              <a:lnSpc>
                <a:spcPct val="90000"/>
              </a:lnSpc>
              <a:defRPr sz="1400" kern="0">
                <a:ea typeface="Arial" charset="0"/>
                <a:cs typeface="Arial" charset="0"/>
              </a:defRPr>
            </a:lvl1pPr>
          </a:lstStyle>
          <a:p>
            <a:pPr algn="l"/>
            <a:r>
              <a:rPr lang="ja-JP" altLang="en-US" b="1" dirty="0"/>
              <a:t>③</a:t>
            </a:r>
            <a:r>
              <a:rPr lang="en-US" altLang="ja-JP" b="1" dirty="0"/>
              <a:t>Umbrella</a:t>
            </a:r>
            <a:r>
              <a:rPr lang="ja-JP" altLang="en-US" b="1" dirty="0"/>
              <a:t>を利用して</a:t>
            </a:r>
            <a:br>
              <a:rPr lang="en-US" altLang="ja-JP" b="1" dirty="0"/>
            </a:br>
            <a:r>
              <a:rPr lang="ja-JP" altLang="en-US" b="1" dirty="0"/>
              <a:t>　</a:t>
            </a:r>
            <a:r>
              <a:rPr lang="en-US" altLang="ja-JP" b="1" dirty="0"/>
              <a:t>DNS</a:t>
            </a:r>
            <a:r>
              <a:rPr lang="ja-JP" altLang="en-US" b="1" dirty="0"/>
              <a:t>解決</a:t>
            </a:r>
            <a:endParaRPr lang="en-US" b="1" dirty="0"/>
          </a:p>
        </p:txBody>
      </p:sp>
      <p:sp>
        <p:nvSpPr>
          <p:cNvPr id="18" name="TextBox 125"/>
          <p:cNvSpPr txBox="1"/>
          <p:nvPr/>
        </p:nvSpPr>
        <p:spPr>
          <a:xfrm>
            <a:off x="3249747" y="1157382"/>
            <a:ext cx="1651608" cy="262108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pPr defTabSz="913577">
              <a:lnSpc>
                <a:spcPct val="90000"/>
              </a:lnSpc>
              <a:defRPr/>
            </a:pPr>
            <a:r>
              <a:rPr lang="ja-JP" altLang="en-US" sz="1000" kern="0" dirty="0">
                <a:solidFill>
                  <a:schemeClr val="bg1"/>
                </a:solidFill>
                <a:ea typeface="Arial" charset="0"/>
                <a:cs typeface="Arial" charset="0"/>
              </a:rPr>
              <a:t>社外でも防御が有効</a:t>
            </a:r>
            <a:endParaRPr lang="en-US" sz="1000" kern="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1786248" y="1340768"/>
            <a:ext cx="1223817" cy="1223047"/>
            <a:chOff x="5241032" y="3576120"/>
            <a:chExt cx="1223817" cy="1223047"/>
          </a:xfrm>
        </p:grpSpPr>
        <p:grpSp>
          <p:nvGrpSpPr>
            <p:cNvPr id="22" name="Group 33"/>
            <p:cNvGrpSpPr>
              <a:grpSpLocks noChangeAspect="1"/>
            </p:cNvGrpSpPr>
            <p:nvPr/>
          </p:nvGrpSpPr>
          <p:grpSpPr>
            <a:xfrm>
              <a:off x="5241032" y="3576120"/>
              <a:ext cx="1223817" cy="1223047"/>
              <a:chOff x="3627623" y="572033"/>
              <a:chExt cx="1428767" cy="1427868"/>
            </a:xfrm>
          </p:grpSpPr>
          <p:sp>
            <p:nvSpPr>
              <p:cNvPr id="24" name="Oval 34"/>
              <p:cNvSpPr/>
              <p:nvPr/>
            </p:nvSpPr>
            <p:spPr bwMode="auto">
              <a:xfrm>
                <a:off x="3647753" y="591079"/>
                <a:ext cx="1388492" cy="1389777"/>
              </a:xfrm>
              <a:prstGeom prst="ellipse">
                <a:avLst/>
              </a:prstGeom>
              <a:solidFill>
                <a:srgbClr val="5E81D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17" tIns="34258" rIns="68517" bIns="3425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1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349" kern="0" dirty="0" err="1">
                  <a:solidFill>
                    <a:sysClr val="windowText" lastClr="000000"/>
                  </a:solidFill>
                  <a:ea typeface="新細明體" charset="0"/>
                  <a:cs typeface="新細明體" charset="0"/>
                </a:endParaRPr>
              </a:p>
            </p:txBody>
          </p:sp>
          <p:grpSp>
            <p:nvGrpSpPr>
              <p:cNvPr id="25" name="Group 4"/>
              <p:cNvGrpSpPr>
                <a:grpSpLocks noChangeAspect="1"/>
              </p:cNvGrpSpPr>
              <p:nvPr/>
            </p:nvGrpSpPr>
            <p:grpSpPr bwMode="auto">
              <a:xfrm>
                <a:off x="3627623" y="572033"/>
                <a:ext cx="1428767" cy="1427868"/>
                <a:chOff x="3231" y="2150"/>
                <a:chExt cx="644" cy="643"/>
              </a:xfrm>
            </p:grpSpPr>
            <p:sp>
              <p:nvSpPr>
                <p:cNvPr id="28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231" y="2150"/>
                  <a:ext cx="643" cy="6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17" tIns="34258" rIns="68517" bIns="342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577">
                    <a:defRPr/>
                  </a:pPr>
                  <a:endParaRPr lang="en-US" sz="1349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" name="Freeform 6"/>
                <p:cNvSpPr>
                  <a:spLocks noEditPoints="1"/>
                </p:cNvSpPr>
                <p:nvPr/>
              </p:nvSpPr>
              <p:spPr bwMode="auto">
                <a:xfrm>
                  <a:off x="3311" y="2155"/>
                  <a:ext cx="564" cy="594"/>
                </a:xfrm>
                <a:custGeom>
                  <a:avLst/>
                  <a:gdLst>
                    <a:gd name="T0" fmla="*/ 46 w 545"/>
                    <a:gd name="T1" fmla="*/ 502 h 573"/>
                    <a:gd name="T2" fmla="*/ 23 w 545"/>
                    <a:gd name="T3" fmla="*/ 381 h 573"/>
                    <a:gd name="T4" fmla="*/ 30 w 545"/>
                    <a:gd name="T5" fmla="*/ 318 h 573"/>
                    <a:gd name="T6" fmla="*/ 1 w 545"/>
                    <a:gd name="T7" fmla="*/ 215 h 573"/>
                    <a:gd name="T8" fmla="*/ 4 w 545"/>
                    <a:gd name="T9" fmla="*/ 187 h 573"/>
                    <a:gd name="T10" fmla="*/ 137 w 545"/>
                    <a:gd name="T11" fmla="*/ 51 h 573"/>
                    <a:gd name="T12" fmla="*/ 218 w 545"/>
                    <a:gd name="T13" fmla="*/ 13 h 573"/>
                    <a:gd name="T14" fmla="*/ 212 w 545"/>
                    <a:gd name="T15" fmla="*/ 81 h 573"/>
                    <a:gd name="T16" fmla="*/ 217 w 545"/>
                    <a:gd name="T17" fmla="*/ 92 h 573"/>
                    <a:gd name="T18" fmla="*/ 179 w 545"/>
                    <a:gd name="T19" fmla="*/ 145 h 573"/>
                    <a:gd name="T20" fmla="*/ 236 w 545"/>
                    <a:gd name="T21" fmla="*/ 145 h 573"/>
                    <a:gd name="T22" fmla="*/ 188 w 545"/>
                    <a:gd name="T23" fmla="*/ 180 h 573"/>
                    <a:gd name="T24" fmla="*/ 165 w 545"/>
                    <a:gd name="T25" fmla="*/ 203 h 573"/>
                    <a:gd name="T26" fmla="*/ 136 w 545"/>
                    <a:gd name="T27" fmla="*/ 208 h 573"/>
                    <a:gd name="T28" fmla="*/ 74 w 545"/>
                    <a:gd name="T29" fmla="*/ 216 h 573"/>
                    <a:gd name="T30" fmla="*/ 38 w 545"/>
                    <a:gd name="T31" fmla="*/ 251 h 573"/>
                    <a:gd name="T32" fmla="*/ 40 w 545"/>
                    <a:gd name="T33" fmla="*/ 305 h 573"/>
                    <a:gd name="T34" fmla="*/ 88 w 545"/>
                    <a:gd name="T35" fmla="*/ 347 h 573"/>
                    <a:gd name="T36" fmla="*/ 157 w 545"/>
                    <a:gd name="T37" fmla="*/ 418 h 573"/>
                    <a:gd name="T38" fmla="*/ 214 w 545"/>
                    <a:gd name="T39" fmla="*/ 476 h 573"/>
                    <a:gd name="T40" fmla="*/ 162 w 545"/>
                    <a:gd name="T41" fmla="*/ 541 h 573"/>
                    <a:gd name="T42" fmla="*/ 98 w 545"/>
                    <a:gd name="T43" fmla="*/ 552 h 573"/>
                    <a:gd name="T44" fmla="*/ 418 w 545"/>
                    <a:gd name="T45" fmla="*/ 543 h 573"/>
                    <a:gd name="T46" fmla="*/ 388 w 545"/>
                    <a:gd name="T47" fmla="*/ 459 h 573"/>
                    <a:gd name="T48" fmla="*/ 402 w 545"/>
                    <a:gd name="T49" fmla="*/ 307 h 573"/>
                    <a:gd name="T50" fmla="*/ 509 w 545"/>
                    <a:gd name="T51" fmla="*/ 290 h 573"/>
                    <a:gd name="T52" fmla="*/ 494 w 545"/>
                    <a:gd name="T53" fmla="*/ 207 h 573"/>
                    <a:gd name="T54" fmla="*/ 483 w 545"/>
                    <a:gd name="T55" fmla="*/ 266 h 573"/>
                    <a:gd name="T56" fmla="*/ 454 w 545"/>
                    <a:gd name="T57" fmla="*/ 255 h 573"/>
                    <a:gd name="T58" fmla="*/ 391 w 545"/>
                    <a:gd name="T59" fmla="*/ 280 h 573"/>
                    <a:gd name="T60" fmla="*/ 422 w 545"/>
                    <a:gd name="T61" fmla="*/ 184 h 573"/>
                    <a:gd name="T62" fmla="*/ 431 w 545"/>
                    <a:gd name="T63" fmla="*/ 157 h 573"/>
                    <a:gd name="T64" fmla="*/ 401 w 545"/>
                    <a:gd name="T65" fmla="*/ 138 h 573"/>
                    <a:gd name="T66" fmla="*/ 415 w 545"/>
                    <a:gd name="T67" fmla="*/ 89 h 573"/>
                    <a:gd name="T68" fmla="*/ 367 w 545"/>
                    <a:gd name="T69" fmla="*/ 40 h 573"/>
                    <a:gd name="T70" fmla="*/ 244 w 545"/>
                    <a:gd name="T71" fmla="*/ 9 h 573"/>
                    <a:gd name="T72" fmla="*/ 253 w 545"/>
                    <a:gd name="T73" fmla="*/ 0 h 573"/>
                    <a:gd name="T74" fmla="*/ 534 w 545"/>
                    <a:gd name="T75" fmla="*/ 315 h 573"/>
                    <a:gd name="T76" fmla="*/ 358 w 545"/>
                    <a:gd name="T77" fmla="*/ 48 h 573"/>
                    <a:gd name="T78" fmla="*/ 396 w 545"/>
                    <a:gd name="T79" fmla="*/ 199 h 573"/>
                    <a:gd name="T80" fmla="*/ 394 w 545"/>
                    <a:gd name="T81" fmla="*/ 184 h 573"/>
                    <a:gd name="T82" fmla="*/ 433 w 545"/>
                    <a:gd name="T83" fmla="*/ 274 h 573"/>
                    <a:gd name="T84" fmla="*/ 363 w 545"/>
                    <a:gd name="T85" fmla="*/ 81 h 573"/>
                    <a:gd name="T86" fmla="*/ 357 w 545"/>
                    <a:gd name="T87" fmla="*/ 153 h 573"/>
                    <a:gd name="T88" fmla="*/ 246 w 545"/>
                    <a:gd name="T89" fmla="*/ 59 h 573"/>
                    <a:gd name="T90" fmla="*/ 246 w 545"/>
                    <a:gd name="T91" fmla="*/ 63 h 573"/>
                    <a:gd name="T92" fmla="*/ 227 w 545"/>
                    <a:gd name="T93" fmla="*/ 51 h 573"/>
                    <a:gd name="T94" fmla="*/ 236 w 545"/>
                    <a:gd name="T95" fmla="*/ 66 h 573"/>
                    <a:gd name="T96" fmla="*/ 276 w 545"/>
                    <a:gd name="T97" fmla="*/ 70 h 573"/>
                    <a:gd name="T98" fmla="*/ 285 w 545"/>
                    <a:gd name="T99" fmla="*/ 88 h 573"/>
                    <a:gd name="T100" fmla="*/ 326 w 545"/>
                    <a:gd name="T101" fmla="*/ 134 h 573"/>
                    <a:gd name="T102" fmla="*/ 320 w 545"/>
                    <a:gd name="T103" fmla="*/ 73 h 573"/>
                    <a:gd name="T104" fmla="*/ 224 w 545"/>
                    <a:gd name="T105" fmla="*/ 53 h 573"/>
                    <a:gd name="T106" fmla="*/ 241 w 545"/>
                    <a:gd name="T107" fmla="*/ 100 h 573"/>
                    <a:gd name="T108" fmla="*/ 230 w 545"/>
                    <a:gd name="T109" fmla="*/ 116 h 573"/>
                    <a:gd name="T110" fmla="*/ 260 w 545"/>
                    <a:gd name="T111" fmla="*/ 102 h 573"/>
                    <a:gd name="T112" fmla="*/ 206 w 545"/>
                    <a:gd name="T113" fmla="*/ 100 h 573"/>
                    <a:gd name="T114" fmla="*/ 200 w 545"/>
                    <a:gd name="T115" fmla="*/ 195 h 573"/>
                    <a:gd name="T116" fmla="*/ 87 w 545"/>
                    <a:gd name="T117" fmla="*/ 304 h 573"/>
                    <a:gd name="T118" fmla="*/ 73 w 545"/>
                    <a:gd name="T119" fmla="*/ 296 h 573"/>
                    <a:gd name="T120" fmla="*/ 74 w 545"/>
                    <a:gd name="T121" fmla="*/ 265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45" h="573">
                      <a:moveTo>
                        <a:pt x="371" y="41"/>
                      </a:moveTo>
                      <a:cubicBezTo>
                        <a:pt x="370" y="41"/>
                        <a:pt x="370" y="40"/>
                        <a:pt x="369" y="40"/>
                      </a:cubicBezTo>
                      <a:lnTo>
                        <a:pt x="371" y="41"/>
                      </a:lnTo>
                      <a:close/>
                      <a:moveTo>
                        <a:pt x="233" y="62"/>
                      </a:moveTo>
                      <a:cubicBezTo>
                        <a:pt x="235" y="61"/>
                        <a:pt x="237" y="61"/>
                        <a:pt x="237" y="61"/>
                      </a:cubicBezTo>
                      <a:cubicBezTo>
                        <a:pt x="236" y="60"/>
                        <a:pt x="235" y="59"/>
                        <a:pt x="234" y="60"/>
                      </a:cubicBezTo>
                      <a:cubicBezTo>
                        <a:pt x="234" y="61"/>
                        <a:pt x="233" y="62"/>
                        <a:pt x="233" y="62"/>
                      </a:cubicBezTo>
                      <a:moveTo>
                        <a:pt x="72" y="565"/>
                      </a:moveTo>
                      <a:cubicBezTo>
                        <a:pt x="70" y="564"/>
                        <a:pt x="70" y="564"/>
                        <a:pt x="70" y="564"/>
                      </a:cubicBezTo>
                      <a:cubicBezTo>
                        <a:pt x="70" y="564"/>
                        <a:pt x="68" y="562"/>
                        <a:pt x="66" y="562"/>
                      </a:cubicBezTo>
                      <a:cubicBezTo>
                        <a:pt x="65" y="561"/>
                        <a:pt x="64" y="560"/>
                        <a:pt x="63" y="558"/>
                      </a:cubicBezTo>
                      <a:cubicBezTo>
                        <a:pt x="61" y="557"/>
                        <a:pt x="60" y="557"/>
                        <a:pt x="59" y="556"/>
                      </a:cubicBezTo>
                      <a:cubicBezTo>
                        <a:pt x="58" y="556"/>
                        <a:pt x="56" y="554"/>
                        <a:pt x="55" y="552"/>
                      </a:cubicBezTo>
                      <a:cubicBezTo>
                        <a:pt x="54" y="549"/>
                        <a:pt x="54" y="550"/>
                        <a:pt x="52" y="548"/>
                      </a:cubicBezTo>
                      <a:cubicBezTo>
                        <a:pt x="51" y="546"/>
                        <a:pt x="50" y="544"/>
                        <a:pt x="50" y="540"/>
                      </a:cubicBezTo>
                      <a:cubicBezTo>
                        <a:pt x="47" y="539"/>
                        <a:pt x="45" y="537"/>
                        <a:pt x="45" y="536"/>
                      </a:cubicBezTo>
                      <a:cubicBezTo>
                        <a:pt x="45" y="536"/>
                        <a:pt x="43" y="533"/>
                        <a:pt x="43" y="532"/>
                      </a:cubicBezTo>
                      <a:cubicBezTo>
                        <a:pt x="43" y="530"/>
                        <a:pt x="43" y="529"/>
                        <a:pt x="41" y="527"/>
                      </a:cubicBezTo>
                      <a:cubicBezTo>
                        <a:pt x="42" y="526"/>
                        <a:pt x="44" y="523"/>
                        <a:pt x="46" y="521"/>
                      </a:cubicBezTo>
                      <a:cubicBezTo>
                        <a:pt x="46" y="521"/>
                        <a:pt x="45" y="514"/>
                        <a:pt x="45" y="511"/>
                      </a:cubicBezTo>
                      <a:cubicBezTo>
                        <a:pt x="44" y="508"/>
                        <a:pt x="45" y="503"/>
                        <a:pt x="46" y="502"/>
                      </a:cubicBezTo>
                      <a:cubicBezTo>
                        <a:pt x="47" y="501"/>
                        <a:pt x="47" y="497"/>
                        <a:pt x="48" y="495"/>
                      </a:cubicBezTo>
                      <a:cubicBezTo>
                        <a:pt x="48" y="492"/>
                        <a:pt x="47" y="490"/>
                        <a:pt x="49" y="489"/>
                      </a:cubicBezTo>
                      <a:cubicBezTo>
                        <a:pt x="51" y="487"/>
                        <a:pt x="50" y="485"/>
                        <a:pt x="50" y="482"/>
                      </a:cubicBezTo>
                      <a:cubicBezTo>
                        <a:pt x="51" y="479"/>
                        <a:pt x="50" y="477"/>
                        <a:pt x="50" y="476"/>
                      </a:cubicBezTo>
                      <a:cubicBezTo>
                        <a:pt x="50" y="473"/>
                        <a:pt x="48" y="472"/>
                        <a:pt x="48" y="471"/>
                      </a:cubicBezTo>
                      <a:cubicBezTo>
                        <a:pt x="48" y="469"/>
                        <a:pt x="46" y="466"/>
                        <a:pt x="45" y="465"/>
                      </a:cubicBezTo>
                      <a:cubicBezTo>
                        <a:pt x="43" y="464"/>
                        <a:pt x="42" y="462"/>
                        <a:pt x="41" y="460"/>
                      </a:cubicBezTo>
                      <a:cubicBezTo>
                        <a:pt x="40" y="458"/>
                        <a:pt x="39" y="457"/>
                        <a:pt x="38" y="456"/>
                      </a:cubicBezTo>
                      <a:cubicBezTo>
                        <a:pt x="36" y="455"/>
                        <a:pt x="36" y="454"/>
                        <a:pt x="34" y="451"/>
                      </a:cubicBezTo>
                      <a:cubicBezTo>
                        <a:pt x="33" y="448"/>
                        <a:pt x="31" y="447"/>
                        <a:pt x="30" y="445"/>
                      </a:cubicBezTo>
                      <a:cubicBezTo>
                        <a:pt x="29" y="443"/>
                        <a:pt x="28" y="440"/>
                        <a:pt x="28" y="439"/>
                      </a:cubicBezTo>
                      <a:cubicBezTo>
                        <a:pt x="29" y="438"/>
                        <a:pt x="28" y="435"/>
                        <a:pt x="27" y="433"/>
                      </a:cubicBezTo>
                      <a:cubicBezTo>
                        <a:pt x="26" y="431"/>
                        <a:pt x="25" y="429"/>
                        <a:pt x="26" y="427"/>
                      </a:cubicBezTo>
                      <a:cubicBezTo>
                        <a:pt x="27" y="425"/>
                        <a:pt x="26" y="423"/>
                        <a:pt x="25" y="421"/>
                      </a:cubicBezTo>
                      <a:cubicBezTo>
                        <a:pt x="24" y="418"/>
                        <a:pt x="23" y="417"/>
                        <a:pt x="24" y="415"/>
                      </a:cubicBezTo>
                      <a:cubicBezTo>
                        <a:pt x="24" y="413"/>
                        <a:pt x="24" y="413"/>
                        <a:pt x="23" y="408"/>
                      </a:cubicBezTo>
                      <a:cubicBezTo>
                        <a:pt x="22" y="405"/>
                        <a:pt x="19" y="398"/>
                        <a:pt x="17" y="396"/>
                      </a:cubicBezTo>
                      <a:cubicBezTo>
                        <a:pt x="16" y="393"/>
                        <a:pt x="18" y="392"/>
                        <a:pt x="18" y="390"/>
                      </a:cubicBezTo>
                      <a:cubicBezTo>
                        <a:pt x="17" y="388"/>
                        <a:pt x="18" y="387"/>
                        <a:pt x="20" y="388"/>
                      </a:cubicBezTo>
                      <a:cubicBezTo>
                        <a:pt x="22" y="388"/>
                        <a:pt x="23" y="387"/>
                        <a:pt x="23" y="386"/>
                      </a:cubicBezTo>
                      <a:cubicBezTo>
                        <a:pt x="24" y="384"/>
                        <a:pt x="24" y="384"/>
                        <a:pt x="23" y="381"/>
                      </a:cubicBezTo>
                      <a:cubicBezTo>
                        <a:pt x="23" y="381"/>
                        <a:pt x="24" y="377"/>
                        <a:pt x="24" y="375"/>
                      </a:cubicBezTo>
                      <a:cubicBezTo>
                        <a:pt x="24" y="373"/>
                        <a:pt x="26" y="374"/>
                        <a:pt x="27" y="372"/>
                      </a:cubicBezTo>
                      <a:cubicBezTo>
                        <a:pt x="28" y="370"/>
                        <a:pt x="29" y="369"/>
                        <a:pt x="31" y="370"/>
                      </a:cubicBezTo>
                      <a:cubicBezTo>
                        <a:pt x="33" y="370"/>
                        <a:pt x="35" y="370"/>
                        <a:pt x="37" y="368"/>
                      </a:cubicBezTo>
                      <a:cubicBezTo>
                        <a:pt x="38" y="365"/>
                        <a:pt x="40" y="365"/>
                        <a:pt x="41" y="367"/>
                      </a:cubicBezTo>
                      <a:cubicBezTo>
                        <a:pt x="43" y="369"/>
                        <a:pt x="43" y="368"/>
                        <a:pt x="47" y="365"/>
                      </a:cubicBezTo>
                      <a:cubicBezTo>
                        <a:pt x="47" y="365"/>
                        <a:pt x="46" y="365"/>
                        <a:pt x="45" y="362"/>
                      </a:cubicBezTo>
                      <a:cubicBezTo>
                        <a:pt x="44" y="360"/>
                        <a:pt x="47" y="355"/>
                        <a:pt x="48" y="352"/>
                      </a:cubicBezTo>
                      <a:cubicBezTo>
                        <a:pt x="49" y="350"/>
                        <a:pt x="49" y="351"/>
                        <a:pt x="49" y="346"/>
                      </a:cubicBezTo>
                      <a:cubicBezTo>
                        <a:pt x="48" y="343"/>
                        <a:pt x="48" y="341"/>
                        <a:pt x="49" y="341"/>
                      </a:cubicBezTo>
                      <a:cubicBezTo>
                        <a:pt x="50" y="341"/>
                        <a:pt x="50" y="341"/>
                        <a:pt x="50" y="339"/>
                      </a:cubicBezTo>
                      <a:cubicBezTo>
                        <a:pt x="49" y="337"/>
                        <a:pt x="47" y="334"/>
                        <a:pt x="47" y="334"/>
                      </a:cubicBezTo>
                      <a:cubicBezTo>
                        <a:pt x="45" y="334"/>
                        <a:pt x="43" y="334"/>
                        <a:pt x="42" y="335"/>
                      </a:cubicBezTo>
                      <a:cubicBezTo>
                        <a:pt x="41" y="335"/>
                        <a:pt x="41" y="335"/>
                        <a:pt x="41" y="335"/>
                      </a:cubicBezTo>
                      <a:cubicBezTo>
                        <a:pt x="42" y="336"/>
                        <a:pt x="41" y="338"/>
                        <a:pt x="41" y="339"/>
                      </a:cubicBezTo>
                      <a:cubicBezTo>
                        <a:pt x="41" y="339"/>
                        <a:pt x="39" y="339"/>
                        <a:pt x="39" y="339"/>
                      </a:cubicBezTo>
                      <a:cubicBezTo>
                        <a:pt x="38" y="336"/>
                        <a:pt x="37" y="336"/>
                        <a:pt x="37" y="335"/>
                      </a:cubicBezTo>
                      <a:cubicBezTo>
                        <a:pt x="37" y="335"/>
                        <a:pt x="37" y="333"/>
                        <a:pt x="37" y="333"/>
                      </a:cubicBezTo>
                      <a:cubicBezTo>
                        <a:pt x="37" y="332"/>
                        <a:pt x="36" y="331"/>
                        <a:pt x="35" y="330"/>
                      </a:cubicBezTo>
                      <a:cubicBezTo>
                        <a:pt x="34" y="329"/>
                        <a:pt x="32" y="327"/>
                        <a:pt x="32" y="326"/>
                      </a:cubicBezTo>
                      <a:cubicBezTo>
                        <a:pt x="32" y="324"/>
                        <a:pt x="30" y="319"/>
                        <a:pt x="30" y="318"/>
                      </a:cubicBezTo>
                      <a:cubicBezTo>
                        <a:pt x="31" y="316"/>
                        <a:pt x="29" y="313"/>
                        <a:pt x="29" y="313"/>
                      </a:cubicBezTo>
                      <a:cubicBezTo>
                        <a:pt x="28" y="315"/>
                        <a:pt x="28" y="316"/>
                        <a:pt x="28" y="315"/>
                      </a:cubicBezTo>
                      <a:cubicBezTo>
                        <a:pt x="27" y="314"/>
                        <a:pt x="26" y="313"/>
                        <a:pt x="26" y="311"/>
                      </a:cubicBezTo>
                      <a:cubicBezTo>
                        <a:pt x="27" y="310"/>
                        <a:pt x="28" y="307"/>
                        <a:pt x="28" y="307"/>
                      </a:cubicBezTo>
                      <a:cubicBezTo>
                        <a:pt x="28" y="303"/>
                        <a:pt x="27" y="290"/>
                        <a:pt x="27" y="290"/>
                      </a:cubicBezTo>
                      <a:cubicBezTo>
                        <a:pt x="25" y="290"/>
                        <a:pt x="24" y="290"/>
                        <a:pt x="24" y="289"/>
                      </a:cubicBezTo>
                      <a:cubicBezTo>
                        <a:pt x="24" y="287"/>
                        <a:pt x="22" y="283"/>
                        <a:pt x="20" y="282"/>
                      </a:cubicBezTo>
                      <a:cubicBezTo>
                        <a:pt x="19" y="280"/>
                        <a:pt x="19" y="277"/>
                        <a:pt x="18" y="276"/>
                      </a:cubicBezTo>
                      <a:cubicBezTo>
                        <a:pt x="17" y="274"/>
                        <a:pt x="17" y="271"/>
                        <a:pt x="17" y="269"/>
                      </a:cubicBezTo>
                      <a:cubicBezTo>
                        <a:pt x="17" y="268"/>
                        <a:pt x="16" y="263"/>
                        <a:pt x="16" y="263"/>
                      </a:cubicBezTo>
                      <a:cubicBezTo>
                        <a:pt x="15" y="261"/>
                        <a:pt x="13" y="257"/>
                        <a:pt x="13" y="257"/>
                      </a:cubicBezTo>
                      <a:cubicBezTo>
                        <a:pt x="9" y="257"/>
                        <a:pt x="9" y="257"/>
                        <a:pt x="9" y="255"/>
                      </a:cubicBezTo>
                      <a:cubicBezTo>
                        <a:pt x="8" y="254"/>
                        <a:pt x="6" y="251"/>
                        <a:pt x="6" y="250"/>
                      </a:cubicBezTo>
                      <a:cubicBezTo>
                        <a:pt x="6" y="249"/>
                        <a:pt x="6" y="247"/>
                        <a:pt x="6" y="246"/>
                      </a:cubicBezTo>
                      <a:cubicBezTo>
                        <a:pt x="6" y="244"/>
                        <a:pt x="5" y="243"/>
                        <a:pt x="4" y="241"/>
                      </a:cubicBezTo>
                      <a:cubicBezTo>
                        <a:pt x="4" y="239"/>
                        <a:pt x="4" y="235"/>
                        <a:pt x="3" y="233"/>
                      </a:cubicBezTo>
                      <a:cubicBezTo>
                        <a:pt x="2" y="231"/>
                        <a:pt x="2" y="228"/>
                        <a:pt x="2" y="227"/>
                      </a:cubicBezTo>
                      <a:cubicBezTo>
                        <a:pt x="1" y="226"/>
                        <a:pt x="1" y="225"/>
                        <a:pt x="1" y="223"/>
                      </a:cubicBezTo>
                      <a:cubicBezTo>
                        <a:pt x="1" y="221"/>
                        <a:pt x="2" y="220"/>
                        <a:pt x="1" y="219"/>
                      </a:cubicBezTo>
                      <a:cubicBezTo>
                        <a:pt x="0" y="218"/>
                        <a:pt x="1" y="216"/>
                        <a:pt x="1" y="216"/>
                      </a:cubicBezTo>
                      <a:cubicBezTo>
                        <a:pt x="1" y="216"/>
                        <a:pt x="2" y="217"/>
                        <a:pt x="1" y="215"/>
                      </a:cubicBezTo>
                      <a:cubicBezTo>
                        <a:pt x="1" y="214"/>
                        <a:pt x="1" y="213"/>
                        <a:pt x="2" y="212"/>
                      </a:cubicBezTo>
                      <a:cubicBezTo>
                        <a:pt x="3" y="210"/>
                        <a:pt x="9" y="200"/>
                        <a:pt x="9" y="200"/>
                      </a:cubicBezTo>
                      <a:cubicBezTo>
                        <a:pt x="10" y="194"/>
                        <a:pt x="11" y="192"/>
                        <a:pt x="11" y="191"/>
                      </a:cubicBezTo>
                      <a:cubicBezTo>
                        <a:pt x="12" y="191"/>
                        <a:pt x="12" y="190"/>
                        <a:pt x="12" y="189"/>
                      </a:cubicBezTo>
                      <a:cubicBezTo>
                        <a:pt x="12" y="187"/>
                        <a:pt x="12" y="186"/>
                        <a:pt x="13" y="185"/>
                      </a:cubicBezTo>
                      <a:cubicBezTo>
                        <a:pt x="13" y="184"/>
                        <a:pt x="14" y="181"/>
                        <a:pt x="14" y="181"/>
                      </a:cubicBezTo>
                      <a:cubicBezTo>
                        <a:pt x="14" y="180"/>
                        <a:pt x="14" y="179"/>
                        <a:pt x="14" y="179"/>
                      </a:cubicBezTo>
                      <a:cubicBezTo>
                        <a:pt x="16" y="177"/>
                        <a:pt x="17" y="176"/>
                        <a:pt x="17" y="176"/>
                      </a:cubicBezTo>
                      <a:cubicBezTo>
                        <a:pt x="17" y="174"/>
                        <a:pt x="17" y="174"/>
                        <a:pt x="18" y="172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20" y="168"/>
                        <a:pt x="22" y="162"/>
                        <a:pt x="22" y="161"/>
                      </a:cubicBezTo>
                      <a:cubicBezTo>
                        <a:pt x="22" y="159"/>
                        <a:pt x="26" y="152"/>
                        <a:pt x="28" y="151"/>
                      </a:cubicBezTo>
                      <a:cubicBezTo>
                        <a:pt x="30" y="149"/>
                        <a:pt x="32" y="143"/>
                        <a:pt x="32" y="140"/>
                      </a:cubicBezTo>
                      <a:cubicBezTo>
                        <a:pt x="32" y="140"/>
                        <a:pt x="24" y="149"/>
                        <a:pt x="23" y="150"/>
                      </a:cubicBezTo>
                      <a:cubicBezTo>
                        <a:pt x="23" y="150"/>
                        <a:pt x="21" y="155"/>
                        <a:pt x="20" y="156"/>
                      </a:cubicBezTo>
                      <a:cubicBezTo>
                        <a:pt x="19" y="157"/>
                        <a:pt x="19" y="159"/>
                        <a:pt x="18" y="161"/>
                      </a:cubicBezTo>
                      <a:cubicBezTo>
                        <a:pt x="16" y="165"/>
                        <a:pt x="16" y="165"/>
                        <a:pt x="16" y="165"/>
                      </a:cubicBezTo>
                      <a:cubicBezTo>
                        <a:pt x="16" y="165"/>
                        <a:pt x="14" y="170"/>
                        <a:pt x="12" y="171"/>
                      </a:cubicBezTo>
                      <a:cubicBezTo>
                        <a:pt x="10" y="173"/>
                        <a:pt x="8" y="179"/>
                        <a:pt x="8" y="181"/>
                      </a:cubicBezTo>
                      <a:cubicBezTo>
                        <a:pt x="7" y="184"/>
                        <a:pt x="7" y="186"/>
                        <a:pt x="7" y="186"/>
                      </a:cubicBezTo>
                      <a:cubicBezTo>
                        <a:pt x="7" y="186"/>
                        <a:pt x="5" y="188"/>
                        <a:pt x="4" y="187"/>
                      </a:cubicBezTo>
                      <a:cubicBezTo>
                        <a:pt x="4" y="186"/>
                        <a:pt x="5" y="182"/>
                        <a:pt x="6" y="179"/>
                      </a:cubicBezTo>
                      <a:cubicBezTo>
                        <a:pt x="6" y="179"/>
                        <a:pt x="7" y="177"/>
                        <a:pt x="7" y="175"/>
                      </a:cubicBezTo>
                      <a:cubicBezTo>
                        <a:pt x="6" y="174"/>
                        <a:pt x="12" y="167"/>
                        <a:pt x="14" y="163"/>
                      </a:cubicBezTo>
                      <a:cubicBezTo>
                        <a:pt x="15" y="156"/>
                        <a:pt x="15" y="156"/>
                        <a:pt x="15" y="156"/>
                      </a:cubicBezTo>
                      <a:cubicBezTo>
                        <a:pt x="19" y="155"/>
                        <a:pt x="19" y="155"/>
                        <a:pt x="19" y="155"/>
                      </a:cubicBezTo>
                      <a:cubicBezTo>
                        <a:pt x="19" y="155"/>
                        <a:pt x="21" y="149"/>
                        <a:pt x="22" y="146"/>
                      </a:cubicBezTo>
                      <a:cubicBezTo>
                        <a:pt x="24" y="144"/>
                        <a:pt x="27" y="140"/>
                        <a:pt x="28" y="138"/>
                      </a:cubicBezTo>
                      <a:cubicBezTo>
                        <a:pt x="29" y="136"/>
                        <a:pt x="33" y="131"/>
                        <a:pt x="37" y="124"/>
                      </a:cubicBezTo>
                      <a:cubicBezTo>
                        <a:pt x="37" y="124"/>
                        <a:pt x="38" y="120"/>
                        <a:pt x="38" y="118"/>
                      </a:cubicBezTo>
                      <a:cubicBezTo>
                        <a:pt x="39" y="116"/>
                        <a:pt x="42" y="114"/>
                        <a:pt x="43" y="112"/>
                      </a:cubicBezTo>
                      <a:cubicBezTo>
                        <a:pt x="44" y="110"/>
                        <a:pt x="49" y="107"/>
                        <a:pt x="53" y="104"/>
                      </a:cubicBezTo>
                      <a:cubicBezTo>
                        <a:pt x="52" y="102"/>
                        <a:pt x="52" y="102"/>
                        <a:pt x="52" y="102"/>
                      </a:cubicBezTo>
                      <a:cubicBezTo>
                        <a:pt x="52" y="102"/>
                        <a:pt x="53" y="102"/>
                        <a:pt x="56" y="100"/>
                      </a:cubicBezTo>
                      <a:cubicBezTo>
                        <a:pt x="57" y="97"/>
                        <a:pt x="58" y="97"/>
                        <a:pt x="61" y="95"/>
                      </a:cubicBezTo>
                      <a:cubicBezTo>
                        <a:pt x="62" y="93"/>
                        <a:pt x="67" y="91"/>
                        <a:pt x="67" y="91"/>
                      </a:cubicBezTo>
                      <a:cubicBezTo>
                        <a:pt x="69" y="91"/>
                        <a:pt x="82" y="83"/>
                        <a:pt x="85" y="83"/>
                      </a:cubicBezTo>
                      <a:cubicBezTo>
                        <a:pt x="87" y="82"/>
                        <a:pt x="94" y="77"/>
                        <a:pt x="97" y="74"/>
                      </a:cubicBezTo>
                      <a:cubicBezTo>
                        <a:pt x="100" y="70"/>
                        <a:pt x="99" y="74"/>
                        <a:pt x="98" y="78"/>
                      </a:cubicBezTo>
                      <a:cubicBezTo>
                        <a:pt x="98" y="78"/>
                        <a:pt x="104" y="73"/>
                        <a:pt x="106" y="72"/>
                      </a:cubicBezTo>
                      <a:cubicBezTo>
                        <a:pt x="109" y="71"/>
                        <a:pt x="112" y="65"/>
                        <a:pt x="113" y="63"/>
                      </a:cubicBezTo>
                      <a:cubicBezTo>
                        <a:pt x="114" y="61"/>
                        <a:pt x="134" y="52"/>
                        <a:pt x="137" y="51"/>
                      </a:cubicBezTo>
                      <a:cubicBezTo>
                        <a:pt x="140" y="50"/>
                        <a:pt x="139" y="49"/>
                        <a:pt x="137" y="48"/>
                      </a:cubicBezTo>
                      <a:cubicBezTo>
                        <a:pt x="137" y="48"/>
                        <a:pt x="139" y="48"/>
                        <a:pt x="142" y="47"/>
                      </a:cubicBezTo>
                      <a:cubicBezTo>
                        <a:pt x="144" y="46"/>
                        <a:pt x="151" y="42"/>
                        <a:pt x="155" y="42"/>
                      </a:cubicBezTo>
                      <a:cubicBezTo>
                        <a:pt x="159" y="41"/>
                        <a:pt x="157" y="40"/>
                        <a:pt x="155" y="40"/>
                      </a:cubicBezTo>
                      <a:cubicBezTo>
                        <a:pt x="153" y="39"/>
                        <a:pt x="148" y="41"/>
                        <a:pt x="150" y="40"/>
                      </a:cubicBezTo>
                      <a:cubicBezTo>
                        <a:pt x="152" y="39"/>
                        <a:pt x="157" y="35"/>
                        <a:pt x="159" y="35"/>
                      </a:cubicBezTo>
                      <a:cubicBezTo>
                        <a:pt x="161" y="35"/>
                        <a:pt x="163" y="32"/>
                        <a:pt x="164" y="30"/>
                      </a:cubicBezTo>
                      <a:cubicBezTo>
                        <a:pt x="165" y="28"/>
                        <a:pt x="173" y="26"/>
                        <a:pt x="175" y="25"/>
                      </a:cubicBezTo>
                      <a:cubicBezTo>
                        <a:pt x="175" y="25"/>
                        <a:pt x="173" y="24"/>
                        <a:pt x="171" y="24"/>
                      </a:cubicBezTo>
                      <a:cubicBezTo>
                        <a:pt x="170" y="24"/>
                        <a:pt x="169" y="23"/>
                        <a:pt x="169" y="21"/>
                      </a:cubicBezTo>
                      <a:cubicBezTo>
                        <a:pt x="170" y="19"/>
                        <a:pt x="168" y="19"/>
                        <a:pt x="164" y="15"/>
                      </a:cubicBezTo>
                      <a:cubicBezTo>
                        <a:pt x="164" y="15"/>
                        <a:pt x="164" y="14"/>
                        <a:pt x="166" y="14"/>
                      </a:cubicBezTo>
                      <a:cubicBezTo>
                        <a:pt x="168" y="14"/>
                        <a:pt x="171" y="14"/>
                        <a:pt x="173" y="16"/>
                      </a:cubicBezTo>
                      <a:cubicBezTo>
                        <a:pt x="174" y="17"/>
                        <a:pt x="180" y="14"/>
                        <a:pt x="181" y="12"/>
                      </a:cubicBezTo>
                      <a:cubicBezTo>
                        <a:pt x="183" y="10"/>
                        <a:pt x="191" y="9"/>
                        <a:pt x="194" y="10"/>
                      </a:cubicBezTo>
                      <a:cubicBezTo>
                        <a:pt x="198" y="11"/>
                        <a:pt x="196" y="10"/>
                        <a:pt x="200" y="9"/>
                      </a:cubicBezTo>
                      <a:cubicBezTo>
                        <a:pt x="200" y="9"/>
                        <a:pt x="200" y="12"/>
                        <a:pt x="201" y="13"/>
                      </a:cubicBezTo>
                      <a:cubicBezTo>
                        <a:pt x="202" y="15"/>
                        <a:pt x="206" y="14"/>
                        <a:pt x="208" y="13"/>
                      </a:cubicBezTo>
                      <a:cubicBezTo>
                        <a:pt x="210" y="12"/>
                        <a:pt x="211" y="11"/>
                        <a:pt x="212" y="11"/>
                      </a:cubicBezTo>
                      <a:cubicBezTo>
                        <a:pt x="214" y="10"/>
                        <a:pt x="220" y="10"/>
                        <a:pt x="220" y="10"/>
                      </a:cubicBezTo>
                      <a:cubicBezTo>
                        <a:pt x="219" y="11"/>
                        <a:pt x="220" y="13"/>
                        <a:pt x="218" y="13"/>
                      </a:cubicBezTo>
                      <a:cubicBezTo>
                        <a:pt x="217" y="14"/>
                        <a:pt x="212" y="16"/>
                        <a:pt x="212" y="16"/>
                      </a:cubicBezTo>
                      <a:cubicBezTo>
                        <a:pt x="218" y="16"/>
                        <a:pt x="218" y="16"/>
                        <a:pt x="218" y="16"/>
                      </a:cubicBezTo>
                      <a:cubicBezTo>
                        <a:pt x="221" y="14"/>
                        <a:pt x="222" y="15"/>
                        <a:pt x="224" y="15"/>
                      </a:cubicBezTo>
                      <a:cubicBezTo>
                        <a:pt x="225" y="15"/>
                        <a:pt x="228" y="16"/>
                        <a:pt x="228" y="15"/>
                      </a:cubicBezTo>
                      <a:cubicBezTo>
                        <a:pt x="232" y="18"/>
                        <a:pt x="232" y="18"/>
                        <a:pt x="232" y="20"/>
                      </a:cubicBezTo>
                      <a:cubicBezTo>
                        <a:pt x="232" y="21"/>
                        <a:pt x="231" y="23"/>
                        <a:pt x="229" y="23"/>
                      </a:cubicBezTo>
                      <a:cubicBezTo>
                        <a:pt x="227" y="22"/>
                        <a:pt x="224" y="23"/>
                        <a:pt x="224" y="24"/>
                      </a:cubicBezTo>
                      <a:cubicBezTo>
                        <a:pt x="223" y="24"/>
                        <a:pt x="218" y="28"/>
                        <a:pt x="216" y="29"/>
                      </a:cubicBezTo>
                      <a:cubicBezTo>
                        <a:pt x="213" y="31"/>
                        <a:pt x="211" y="32"/>
                        <a:pt x="210" y="33"/>
                      </a:cubicBezTo>
                      <a:cubicBezTo>
                        <a:pt x="209" y="35"/>
                        <a:pt x="205" y="37"/>
                        <a:pt x="205" y="37"/>
                      </a:cubicBezTo>
                      <a:cubicBezTo>
                        <a:pt x="206" y="37"/>
                        <a:pt x="206" y="37"/>
                        <a:pt x="206" y="37"/>
                      </a:cubicBezTo>
                      <a:cubicBezTo>
                        <a:pt x="208" y="37"/>
                        <a:pt x="208" y="37"/>
                        <a:pt x="210" y="38"/>
                      </a:cubicBezTo>
                      <a:cubicBezTo>
                        <a:pt x="211" y="40"/>
                        <a:pt x="214" y="42"/>
                        <a:pt x="214" y="42"/>
                      </a:cubicBezTo>
                      <a:cubicBezTo>
                        <a:pt x="212" y="47"/>
                        <a:pt x="208" y="52"/>
                        <a:pt x="207" y="55"/>
                      </a:cubicBezTo>
                      <a:cubicBezTo>
                        <a:pt x="207" y="57"/>
                        <a:pt x="205" y="58"/>
                        <a:pt x="205" y="58"/>
                      </a:cubicBezTo>
                      <a:cubicBezTo>
                        <a:pt x="202" y="57"/>
                        <a:pt x="201" y="57"/>
                        <a:pt x="201" y="59"/>
                      </a:cubicBezTo>
                      <a:cubicBezTo>
                        <a:pt x="202" y="61"/>
                        <a:pt x="202" y="61"/>
                        <a:pt x="202" y="61"/>
                      </a:cubicBezTo>
                      <a:cubicBezTo>
                        <a:pt x="205" y="63"/>
                        <a:pt x="212" y="66"/>
                        <a:pt x="212" y="66"/>
                      </a:cubicBezTo>
                      <a:cubicBezTo>
                        <a:pt x="209" y="67"/>
                        <a:pt x="209" y="68"/>
                        <a:pt x="209" y="69"/>
                      </a:cubicBezTo>
                      <a:cubicBezTo>
                        <a:pt x="208" y="69"/>
                        <a:pt x="208" y="72"/>
                        <a:pt x="208" y="72"/>
                      </a:cubicBezTo>
                      <a:cubicBezTo>
                        <a:pt x="211" y="73"/>
                        <a:pt x="215" y="77"/>
                        <a:pt x="212" y="81"/>
                      </a:cubicBezTo>
                      <a:cubicBezTo>
                        <a:pt x="216" y="80"/>
                        <a:pt x="221" y="81"/>
                        <a:pt x="222" y="80"/>
                      </a:cubicBezTo>
                      <a:cubicBezTo>
                        <a:pt x="222" y="79"/>
                        <a:pt x="224" y="78"/>
                        <a:pt x="224" y="78"/>
                      </a:cubicBezTo>
                      <a:cubicBezTo>
                        <a:pt x="224" y="76"/>
                        <a:pt x="224" y="74"/>
                        <a:pt x="224" y="74"/>
                      </a:cubicBezTo>
                      <a:cubicBezTo>
                        <a:pt x="228" y="74"/>
                        <a:pt x="229" y="74"/>
                        <a:pt x="230" y="73"/>
                      </a:cubicBezTo>
                      <a:cubicBezTo>
                        <a:pt x="233" y="72"/>
                        <a:pt x="233" y="74"/>
                        <a:pt x="235" y="73"/>
                      </a:cubicBezTo>
                      <a:cubicBezTo>
                        <a:pt x="236" y="71"/>
                        <a:pt x="239" y="71"/>
                        <a:pt x="240" y="70"/>
                      </a:cubicBezTo>
                      <a:cubicBezTo>
                        <a:pt x="242" y="69"/>
                        <a:pt x="243" y="67"/>
                        <a:pt x="245" y="69"/>
                      </a:cubicBezTo>
                      <a:cubicBezTo>
                        <a:pt x="246" y="71"/>
                        <a:pt x="247" y="74"/>
                        <a:pt x="245" y="73"/>
                      </a:cubicBezTo>
                      <a:cubicBezTo>
                        <a:pt x="244" y="72"/>
                        <a:pt x="240" y="73"/>
                        <a:pt x="239" y="73"/>
                      </a:cubicBezTo>
                      <a:cubicBezTo>
                        <a:pt x="238" y="74"/>
                        <a:pt x="234" y="73"/>
                        <a:pt x="234" y="74"/>
                      </a:cubicBezTo>
                      <a:cubicBezTo>
                        <a:pt x="233" y="75"/>
                        <a:pt x="231" y="80"/>
                        <a:pt x="229" y="79"/>
                      </a:cubicBezTo>
                      <a:cubicBezTo>
                        <a:pt x="228" y="79"/>
                        <a:pt x="226" y="81"/>
                        <a:pt x="226" y="81"/>
                      </a:cubicBezTo>
                      <a:cubicBezTo>
                        <a:pt x="223" y="85"/>
                        <a:pt x="223" y="85"/>
                        <a:pt x="223" y="85"/>
                      </a:cubicBezTo>
                      <a:cubicBezTo>
                        <a:pt x="227" y="84"/>
                        <a:pt x="226" y="84"/>
                        <a:pt x="228" y="85"/>
                      </a:cubicBezTo>
                      <a:cubicBezTo>
                        <a:pt x="230" y="87"/>
                        <a:pt x="233" y="87"/>
                        <a:pt x="235" y="86"/>
                      </a:cubicBezTo>
                      <a:cubicBezTo>
                        <a:pt x="236" y="85"/>
                        <a:pt x="236" y="88"/>
                        <a:pt x="236" y="88"/>
                      </a:cubicBezTo>
                      <a:cubicBezTo>
                        <a:pt x="236" y="88"/>
                        <a:pt x="236" y="89"/>
                        <a:pt x="236" y="91"/>
                      </a:cubicBezTo>
                      <a:cubicBezTo>
                        <a:pt x="235" y="93"/>
                        <a:pt x="233" y="96"/>
                        <a:pt x="231" y="96"/>
                      </a:cubicBezTo>
                      <a:cubicBezTo>
                        <a:pt x="230" y="96"/>
                        <a:pt x="228" y="96"/>
                        <a:pt x="226" y="97"/>
                      </a:cubicBezTo>
                      <a:cubicBezTo>
                        <a:pt x="224" y="98"/>
                        <a:pt x="222" y="97"/>
                        <a:pt x="222" y="96"/>
                      </a:cubicBezTo>
                      <a:cubicBezTo>
                        <a:pt x="222" y="94"/>
                        <a:pt x="218" y="91"/>
                        <a:pt x="217" y="92"/>
                      </a:cubicBezTo>
                      <a:cubicBezTo>
                        <a:pt x="215" y="93"/>
                        <a:pt x="211" y="93"/>
                        <a:pt x="211" y="93"/>
                      </a:cubicBezTo>
                      <a:cubicBezTo>
                        <a:pt x="211" y="93"/>
                        <a:pt x="212" y="90"/>
                        <a:pt x="211" y="93"/>
                      </a:cubicBezTo>
                      <a:cubicBezTo>
                        <a:pt x="210" y="96"/>
                        <a:pt x="207" y="97"/>
                        <a:pt x="207" y="97"/>
                      </a:cubicBezTo>
                      <a:cubicBezTo>
                        <a:pt x="205" y="95"/>
                        <a:pt x="204" y="95"/>
                        <a:pt x="202" y="95"/>
                      </a:cubicBezTo>
                      <a:cubicBezTo>
                        <a:pt x="201" y="96"/>
                        <a:pt x="198" y="95"/>
                        <a:pt x="198" y="95"/>
                      </a:cubicBezTo>
                      <a:cubicBezTo>
                        <a:pt x="198" y="95"/>
                        <a:pt x="194" y="95"/>
                        <a:pt x="192" y="96"/>
                      </a:cubicBezTo>
                      <a:cubicBezTo>
                        <a:pt x="188" y="96"/>
                        <a:pt x="186" y="95"/>
                        <a:pt x="186" y="95"/>
                      </a:cubicBezTo>
                      <a:cubicBezTo>
                        <a:pt x="183" y="97"/>
                        <a:pt x="181" y="100"/>
                        <a:pt x="179" y="99"/>
                      </a:cubicBezTo>
                      <a:cubicBezTo>
                        <a:pt x="178" y="99"/>
                        <a:pt x="174" y="104"/>
                        <a:pt x="174" y="104"/>
                      </a:cubicBezTo>
                      <a:cubicBezTo>
                        <a:pt x="176" y="104"/>
                        <a:pt x="175" y="105"/>
                        <a:pt x="174" y="106"/>
                      </a:cubicBezTo>
                      <a:cubicBezTo>
                        <a:pt x="173" y="107"/>
                        <a:pt x="168" y="110"/>
                        <a:pt x="168" y="110"/>
                      </a:cubicBezTo>
                      <a:cubicBezTo>
                        <a:pt x="172" y="110"/>
                        <a:pt x="173" y="111"/>
                        <a:pt x="173" y="114"/>
                      </a:cubicBezTo>
                      <a:cubicBezTo>
                        <a:pt x="173" y="116"/>
                        <a:pt x="175" y="121"/>
                        <a:pt x="174" y="123"/>
                      </a:cubicBezTo>
                      <a:cubicBezTo>
                        <a:pt x="174" y="125"/>
                        <a:pt x="174" y="127"/>
                        <a:pt x="175" y="128"/>
                      </a:cubicBezTo>
                      <a:cubicBezTo>
                        <a:pt x="177" y="129"/>
                        <a:pt x="180" y="133"/>
                        <a:pt x="180" y="133"/>
                      </a:cubicBezTo>
                      <a:cubicBezTo>
                        <a:pt x="174" y="134"/>
                        <a:pt x="174" y="138"/>
                        <a:pt x="173" y="139"/>
                      </a:cubicBezTo>
                      <a:cubicBezTo>
                        <a:pt x="173" y="140"/>
                        <a:pt x="170" y="143"/>
                        <a:pt x="170" y="144"/>
                      </a:cubicBezTo>
                      <a:cubicBezTo>
                        <a:pt x="171" y="146"/>
                        <a:pt x="169" y="149"/>
                        <a:pt x="171" y="151"/>
                      </a:cubicBezTo>
                      <a:cubicBezTo>
                        <a:pt x="173" y="152"/>
                        <a:pt x="173" y="152"/>
                        <a:pt x="173" y="152"/>
                      </a:cubicBezTo>
                      <a:cubicBezTo>
                        <a:pt x="174" y="152"/>
                        <a:pt x="177" y="149"/>
                        <a:pt x="179" y="150"/>
                      </a:cubicBezTo>
                      <a:cubicBezTo>
                        <a:pt x="178" y="148"/>
                        <a:pt x="178" y="148"/>
                        <a:pt x="179" y="145"/>
                      </a:cubicBezTo>
                      <a:cubicBezTo>
                        <a:pt x="181" y="143"/>
                        <a:pt x="181" y="140"/>
                        <a:pt x="183" y="140"/>
                      </a:cubicBezTo>
                      <a:cubicBezTo>
                        <a:pt x="185" y="140"/>
                        <a:pt x="187" y="139"/>
                        <a:pt x="187" y="139"/>
                      </a:cubicBezTo>
                      <a:cubicBezTo>
                        <a:pt x="191" y="140"/>
                        <a:pt x="195" y="139"/>
                        <a:pt x="195" y="139"/>
                      </a:cubicBezTo>
                      <a:cubicBezTo>
                        <a:pt x="197" y="139"/>
                        <a:pt x="197" y="139"/>
                        <a:pt x="197" y="139"/>
                      </a:cubicBezTo>
                      <a:cubicBezTo>
                        <a:pt x="199" y="134"/>
                        <a:pt x="199" y="135"/>
                        <a:pt x="200" y="132"/>
                      </a:cubicBezTo>
                      <a:cubicBezTo>
                        <a:pt x="201" y="129"/>
                        <a:pt x="202" y="130"/>
                        <a:pt x="201" y="128"/>
                      </a:cubicBezTo>
                      <a:cubicBezTo>
                        <a:pt x="201" y="126"/>
                        <a:pt x="200" y="125"/>
                        <a:pt x="200" y="125"/>
                      </a:cubicBezTo>
                      <a:cubicBezTo>
                        <a:pt x="203" y="126"/>
                        <a:pt x="204" y="126"/>
                        <a:pt x="206" y="126"/>
                      </a:cubicBezTo>
                      <a:cubicBezTo>
                        <a:pt x="207" y="126"/>
                        <a:pt x="208" y="123"/>
                        <a:pt x="208" y="123"/>
                      </a:cubicBezTo>
                      <a:cubicBezTo>
                        <a:pt x="209" y="121"/>
                        <a:pt x="210" y="120"/>
                        <a:pt x="212" y="119"/>
                      </a:cubicBezTo>
                      <a:cubicBezTo>
                        <a:pt x="213" y="118"/>
                        <a:pt x="218" y="115"/>
                        <a:pt x="218" y="115"/>
                      </a:cubicBezTo>
                      <a:cubicBezTo>
                        <a:pt x="218" y="117"/>
                        <a:pt x="220" y="120"/>
                        <a:pt x="222" y="120"/>
                      </a:cubicBezTo>
                      <a:cubicBezTo>
                        <a:pt x="224" y="120"/>
                        <a:pt x="225" y="120"/>
                        <a:pt x="224" y="122"/>
                      </a:cubicBezTo>
                      <a:cubicBezTo>
                        <a:pt x="224" y="123"/>
                        <a:pt x="223" y="126"/>
                        <a:pt x="224" y="128"/>
                      </a:cubicBezTo>
                      <a:cubicBezTo>
                        <a:pt x="225" y="129"/>
                        <a:pt x="227" y="130"/>
                        <a:pt x="227" y="130"/>
                      </a:cubicBezTo>
                      <a:cubicBezTo>
                        <a:pt x="225" y="134"/>
                        <a:pt x="224" y="137"/>
                        <a:pt x="223" y="137"/>
                      </a:cubicBezTo>
                      <a:cubicBezTo>
                        <a:pt x="222" y="137"/>
                        <a:pt x="219" y="138"/>
                        <a:pt x="219" y="138"/>
                      </a:cubicBezTo>
                      <a:cubicBezTo>
                        <a:pt x="223" y="142"/>
                        <a:pt x="223" y="141"/>
                        <a:pt x="225" y="142"/>
                      </a:cubicBezTo>
                      <a:cubicBezTo>
                        <a:pt x="228" y="142"/>
                        <a:pt x="232" y="142"/>
                        <a:pt x="232" y="142"/>
                      </a:cubicBezTo>
                      <a:cubicBezTo>
                        <a:pt x="232" y="142"/>
                        <a:pt x="235" y="140"/>
                        <a:pt x="236" y="139"/>
                      </a:cubicBezTo>
                      <a:cubicBezTo>
                        <a:pt x="238" y="141"/>
                        <a:pt x="237" y="144"/>
                        <a:pt x="236" y="145"/>
                      </a:cubicBezTo>
                      <a:cubicBezTo>
                        <a:pt x="235" y="146"/>
                        <a:pt x="234" y="147"/>
                        <a:pt x="234" y="147"/>
                      </a:cubicBezTo>
                      <a:cubicBezTo>
                        <a:pt x="236" y="149"/>
                        <a:pt x="236" y="149"/>
                        <a:pt x="236" y="149"/>
                      </a:cubicBezTo>
                      <a:cubicBezTo>
                        <a:pt x="234" y="151"/>
                        <a:pt x="233" y="153"/>
                        <a:pt x="234" y="154"/>
                      </a:cubicBezTo>
                      <a:cubicBezTo>
                        <a:pt x="235" y="156"/>
                        <a:pt x="231" y="159"/>
                        <a:pt x="231" y="159"/>
                      </a:cubicBezTo>
                      <a:cubicBezTo>
                        <a:pt x="235" y="162"/>
                        <a:pt x="236" y="165"/>
                        <a:pt x="237" y="168"/>
                      </a:cubicBezTo>
                      <a:cubicBezTo>
                        <a:pt x="239" y="170"/>
                        <a:pt x="241" y="172"/>
                        <a:pt x="241" y="172"/>
                      </a:cubicBezTo>
                      <a:cubicBezTo>
                        <a:pt x="236" y="170"/>
                        <a:pt x="235" y="170"/>
                        <a:pt x="233" y="171"/>
                      </a:cubicBezTo>
                      <a:cubicBezTo>
                        <a:pt x="231" y="171"/>
                        <a:pt x="227" y="170"/>
                        <a:pt x="227" y="170"/>
                      </a:cubicBezTo>
                      <a:cubicBezTo>
                        <a:pt x="227" y="172"/>
                        <a:pt x="229" y="173"/>
                        <a:pt x="231" y="173"/>
                      </a:cubicBezTo>
                      <a:cubicBezTo>
                        <a:pt x="232" y="173"/>
                        <a:pt x="234" y="172"/>
                        <a:pt x="237" y="173"/>
                      </a:cubicBezTo>
                      <a:cubicBezTo>
                        <a:pt x="239" y="173"/>
                        <a:pt x="239" y="174"/>
                        <a:pt x="240" y="176"/>
                      </a:cubicBezTo>
                      <a:cubicBezTo>
                        <a:pt x="241" y="177"/>
                        <a:pt x="241" y="180"/>
                        <a:pt x="240" y="181"/>
                      </a:cubicBezTo>
                      <a:cubicBezTo>
                        <a:pt x="239" y="183"/>
                        <a:pt x="237" y="187"/>
                        <a:pt x="235" y="186"/>
                      </a:cubicBezTo>
                      <a:cubicBezTo>
                        <a:pt x="233" y="184"/>
                        <a:pt x="231" y="183"/>
                        <a:pt x="229" y="184"/>
                      </a:cubicBezTo>
                      <a:cubicBezTo>
                        <a:pt x="227" y="186"/>
                        <a:pt x="223" y="186"/>
                        <a:pt x="222" y="186"/>
                      </a:cubicBezTo>
                      <a:cubicBezTo>
                        <a:pt x="221" y="186"/>
                        <a:pt x="214" y="183"/>
                        <a:pt x="214" y="183"/>
                      </a:cubicBezTo>
                      <a:cubicBezTo>
                        <a:pt x="214" y="183"/>
                        <a:pt x="211" y="179"/>
                        <a:pt x="208" y="179"/>
                      </a:cubicBezTo>
                      <a:cubicBezTo>
                        <a:pt x="205" y="179"/>
                        <a:pt x="203" y="177"/>
                        <a:pt x="203" y="177"/>
                      </a:cubicBezTo>
                      <a:cubicBezTo>
                        <a:pt x="201" y="176"/>
                        <a:pt x="201" y="176"/>
                        <a:pt x="200" y="178"/>
                      </a:cubicBezTo>
                      <a:cubicBezTo>
                        <a:pt x="198" y="180"/>
                        <a:pt x="194" y="180"/>
                        <a:pt x="193" y="179"/>
                      </a:cubicBezTo>
                      <a:cubicBezTo>
                        <a:pt x="192" y="179"/>
                        <a:pt x="188" y="180"/>
                        <a:pt x="188" y="180"/>
                      </a:cubicBezTo>
                      <a:cubicBezTo>
                        <a:pt x="194" y="182"/>
                        <a:pt x="193" y="183"/>
                        <a:pt x="196" y="182"/>
                      </a:cubicBezTo>
                      <a:cubicBezTo>
                        <a:pt x="200" y="182"/>
                        <a:pt x="204" y="182"/>
                        <a:pt x="204" y="184"/>
                      </a:cubicBezTo>
                      <a:cubicBezTo>
                        <a:pt x="204" y="185"/>
                        <a:pt x="202" y="188"/>
                        <a:pt x="201" y="187"/>
                      </a:cubicBezTo>
                      <a:cubicBezTo>
                        <a:pt x="199" y="186"/>
                        <a:pt x="196" y="186"/>
                        <a:pt x="196" y="186"/>
                      </a:cubicBezTo>
                      <a:cubicBezTo>
                        <a:pt x="199" y="188"/>
                        <a:pt x="200" y="190"/>
                        <a:pt x="198" y="191"/>
                      </a:cubicBezTo>
                      <a:cubicBezTo>
                        <a:pt x="197" y="192"/>
                        <a:pt x="196" y="196"/>
                        <a:pt x="196" y="196"/>
                      </a:cubicBezTo>
                      <a:cubicBezTo>
                        <a:pt x="196" y="196"/>
                        <a:pt x="196" y="200"/>
                        <a:pt x="198" y="200"/>
                      </a:cubicBezTo>
                      <a:cubicBezTo>
                        <a:pt x="199" y="200"/>
                        <a:pt x="203" y="204"/>
                        <a:pt x="204" y="204"/>
                      </a:cubicBezTo>
                      <a:cubicBezTo>
                        <a:pt x="205" y="204"/>
                        <a:pt x="205" y="207"/>
                        <a:pt x="206" y="207"/>
                      </a:cubicBezTo>
                      <a:cubicBezTo>
                        <a:pt x="206" y="208"/>
                        <a:pt x="208" y="208"/>
                        <a:pt x="202" y="207"/>
                      </a:cubicBezTo>
                      <a:cubicBezTo>
                        <a:pt x="197" y="206"/>
                        <a:pt x="194" y="204"/>
                        <a:pt x="191" y="206"/>
                      </a:cubicBezTo>
                      <a:cubicBezTo>
                        <a:pt x="189" y="208"/>
                        <a:pt x="186" y="210"/>
                        <a:pt x="186" y="208"/>
                      </a:cubicBezTo>
                      <a:cubicBezTo>
                        <a:pt x="186" y="206"/>
                        <a:pt x="186" y="203"/>
                        <a:pt x="188" y="203"/>
                      </a:cubicBezTo>
                      <a:cubicBezTo>
                        <a:pt x="190" y="203"/>
                        <a:pt x="196" y="203"/>
                        <a:pt x="196" y="203"/>
                      </a:cubicBezTo>
                      <a:cubicBezTo>
                        <a:pt x="194" y="200"/>
                        <a:pt x="190" y="198"/>
                        <a:pt x="187" y="198"/>
                      </a:cubicBezTo>
                      <a:cubicBezTo>
                        <a:pt x="186" y="198"/>
                        <a:pt x="184" y="198"/>
                        <a:pt x="184" y="200"/>
                      </a:cubicBezTo>
                      <a:cubicBezTo>
                        <a:pt x="184" y="200"/>
                        <a:pt x="181" y="200"/>
                        <a:pt x="180" y="200"/>
                      </a:cubicBezTo>
                      <a:cubicBezTo>
                        <a:pt x="179" y="199"/>
                        <a:pt x="177" y="199"/>
                        <a:pt x="176" y="199"/>
                      </a:cubicBezTo>
                      <a:cubicBezTo>
                        <a:pt x="175" y="199"/>
                        <a:pt x="173" y="199"/>
                        <a:pt x="171" y="198"/>
                      </a:cubicBezTo>
                      <a:cubicBezTo>
                        <a:pt x="170" y="198"/>
                        <a:pt x="169" y="199"/>
                        <a:pt x="168" y="200"/>
                      </a:cubicBezTo>
                      <a:cubicBezTo>
                        <a:pt x="168" y="201"/>
                        <a:pt x="167" y="202"/>
                        <a:pt x="165" y="203"/>
                      </a:cubicBezTo>
                      <a:cubicBezTo>
                        <a:pt x="165" y="203"/>
                        <a:pt x="165" y="204"/>
                        <a:pt x="165" y="205"/>
                      </a:cubicBezTo>
                      <a:cubicBezTo>
                        <a:pt x="166" y="207"/>
                        <a:pt x="166" y="208"/>
                        <a:pt x="168" y="207"/>
                      </a:cubicBezTo>
                      <a:cubicBezTo>
                        <a:pt x="167" y="208"/>
                        <a:pt x="166" y="208"/>
                        <a:pt x="165" y="207"/>
                      </a:cubicBezTo>
                      <a:cubicBezTo>
                        <a:pt x="163" y="206"/>
                        <a:pt x="161" y="205"/>
                        <a:pt x="160" y="205"/>
                      </a:cubicBezTo>
                      <a:cubicBezTo>
                        <a:pt x="159" y="206"/>
                        <a:pt x="159" y="205"/>
                        <a:pt x="157" y="204"/>
                      </a:cubicBezTo>
                      <a:cubicBezTo>
                        <a:pt x="156" y="203"/>
                        <a:pt x="156" y="204"/>
                        <a:pt x="155" y="203"/>
                      </a:cubicBezTo>
                      <a:cubicBezTo>
                        <a:pt x="155" y="203"/>
                        <a:pt x="151" y="203"/>
                        <a:pt x="150" y="204"/>
                      </a:cubicBezTo>
                      <a:cubicBezTo>
                        <a:pt x="150" y="204"/>
                        <a:pt x="149" y="206"/>
                        <a:pt x="149" y="206"/>
                      </a:cubicBezTo>
                      <a:cubicBezTo>
                        <a:pt x="149" y="207"/>
                        <a:pt x="147" y="208"/>
                        <a:pt x="146" y="208"/>
                      </a:cubicBezTo>
                      <a:cubicBezTo>
                        <a:pt x="145" y="208"/>
                        <a:pt x="144" y="209"/>
                        <a:pt x="142" y="210"/>
                      </a:cubicBezTo>
                      <a:cubicBezTo>
                        <a:pt x="142" y="210"/>
                        <a:pt x="143" y="207"/>
                        <a:pt x="142" y="206"/>
                      </a:cubicBezTo>
                      <a:cubicBezTo>
                        <a:pt x="142" y="206"/>
                        <a:pt x="141" y="208"/>
                        <a:pt x="141" y="209"/>
                      </a:cubicBezTo>
                      <a:cubicBezTo>
                        <a:pt x="141" y="210"/>
                        <a:pt x="140" y="211"/>
                        <a:pt x="140" y="212"/>
                      </a:cubicBezTo>
                      <a:cubicBezTo>
                        <a:pt x="139" y="213"/>
                        <a:pt x="138" y="212"/>
                        <a:pt x="137" y="214"/>
                      </a:cubicBezTo>
                      <a:cubicBezTo>
                        <a:pt x="135" y="215"/>
                        <a:pt x="135" y="214"/>
                        <a:pt x="134" y="213"/>
                      </a:cubicBezTo>
                      <a:cubicBezTo>
                        <a:pt x="133" y="212"/>
                        <a:pt x="135" y="212"/>
                        <a:pt x="135" y="211"/>
                      </a:cubicBezTo>
                      <a:cubicBezTo>
                        <a:pt x="136" y="210"/>
                        <a:pt x="137" y="208"/>
                        <a:pt x="137" y="208"/>
                      </a:cubicBezTo>
                      <a:cubicBezTo>
                        <a:pt x="137" y="208"/>
                        <a:pt x="138" y="207"/>
                        <a:pt x="140" y="206"/>
                      </a:cubicBezTo>
                      <a:cubicBezTo>
                        <a:pt x="141" y="205"/>
                        <a:pt x="141" y="205"/>
                        <a:pt x="139" y="205"/>
                      </a:cubicBezTo>
                      <a:cubicBezTo>
                        <a:pt x="138" y="205"/>
                        <a:pt x="138" y="205"/>
                        <a:pt x="137" y="206"/>
                      </a:cubicBezTo>
                      <a:cubicBezTo>
                        <a:pt x="137" y="207"/>
                        <a:pt x="137" y="207"/>
                        <a:pt x="136" y="208"/>
                      </a:cubicBezTo>
                      <a:cubicBezTo>
                        <a:pt x="135" y="209"/>
                        <a:pt x="135" y="210"/>
                        <a:pt x="135" y="209"/>
                      </a:cubicBezTo>
                      <a:cubicBezTo>
                        <a:pt x="135" y="209"/>
                        <a:pt x="134" y="208"/>
                        <a:pt x="133" y="206"/>
                      </a:cubicBezTo>
                      <a:cubicBezTo>
                        <a:pt x="133" y="206"/>
                        <a:pt x="134" y="210"/>
                        <a:pt x="134" y="211"/>
                      </a:cubicBezTo>
                      <a:cubicBezTo>
                        <a:pt x="134" y="212"/>
                        <a:pt x="132" y="213"/>
                        <a:pt x="130" y="215"/>
                      </a:cubicBezTo>
                      <a:cubicBezTo>
                        <a:pt x="130" y="215"/>
                        <a:pt x="131" y="215"/>
                        <a:pt x="132" y="216"/>
                      </a:cubicBezTo>
                      <a:cubicBezTo>
                        <a:pt x="132" y="218"/>
                        <a:pt x="131" y="218"/>
                        <a:pt x="129" y="222"/>
                      </a:cubicBezTo>
                      <a:cubicBezTo>
                        <a:pt x="129" y="222"/>
                        <a:pt x="124" y="224"/>
                        <a:pt x="123" y="224"/>
                      </a:cubicBezTo>
                      <a:cubicBezTo>
                        <a:pt x="121" y="225"/>
                        <a:pt x="116" y="225"/>
                        <a:pt x="112" y="225"/>
                      </a:cubicBezTo>
                      <a:cubicBezTo>
                        <a:pt x="108" y="225"/>
                        <a:pt x="104" y="223"/>
                        <a:pt x="101" y="226"/>
                      </a:cubicBezTo>
                      <a:cubicBezTo>
                        <a:pt x="99" y="228"/>
                        <a:pt x="101" y="226"/>
                        <a:pt x="101" y="226"/>
                      </a:cubicBezTo>
                      <a:cubicBezTo>
                        <a:pt x="101" y="226"/>
                        <a:pt x="98" y="228"/>
                        <a:pt x="95" y="230"/>
                      </a:cubicBezTo>
                      <a:cubicBezTo>
                        <a:pt x="95" y="230"/>
                        <a:pt x="94" y="232"/>
                        <a:pt x="93" y="234"/>
                      </a:cubicBezTo>
                      <a:cubicBezTo>
                        <a:pt x="93" y="235"/>
                        <a:pt x="90" y="244"/>
                        <a:pt x="88" y="249"/>
                      </a:cubicBezTo>
                      <a:cubicBezTo>
                        <a:pt x="87" y="254"/>
                        <a:pt x="86" y="251"/>
                        <a:pt x="85" y="254"/>
                      </a:cubicBezTo>
                      <a:cubicBezTo>
                        <a:pt x="84" y="256"/>
                        <a:pt x="83" y="257"/>
                        <a:pt x="81" y="257"/>
                      </a:cubicBezTo>
                      <a:cubicBezTo>
                        <a:pt x="78" y="257"/>
                        <a:pt x="77" y="254"/>
                        <a:pt x="80" y="250"/>
                      </a:cubicBezTo>
                      <a:cubicBezTo>
                        <a:pt x="80" y="250"/>
                        <a:pt x="82" y="240"/>
                        <a:pt x="82" y="240"/>
                      </a:cubicBezTo>
                      <a:cubicBezTo>
                        <a:pt x="82" y="239"/>
                        <a:pt x="85" y="236"/>
                        <a:pt x="86" y="234"/>
                      </a:cubicBezTo>
                      <a:cubicBezTo>
                        <a:pt x="86" y="233"/>
                        <a:pt x="86" y="228"/>
                        <a:pt x="85" y="227"/>
                      </a:cubicBezTo>
                      <a:cubicBezTo>
                        <a:pt x="84" y="226"/>
                        <a:pt x="80" y="224"/>
                        <a:pt x="80" y="219"/>
                      </a:cubicBezTo>
                      <a:cubicBezTo>
                        <a:pt x="79" y="214"/>
                        <a:pt x="78" y="218"/>
                        <a:pt x="74" y="216"/>
                      </a:cubicBezTo>
                      <a:cubicBezTo>
                        <a:pt x="71" y="214"/>
                        <a:pt x="72" y="217"/>
                        <a:pt x="70" y="213"/>
                      </a:cubicBezTo>
                      <a:cubicBezTo>
                        <a:pt x="68" y="210"/>
                        <a:pt x="67" y="215"/>
                        <a:pt x="67" y="215"/>
                      </a:cubicBezTo>
                      <a:cubicBezTo>
                        <a:pt x="67" y="215"/>
                        <a:pt x="63" y="211"/>
                        <a:pt x="62" y="208"/>
                      </a:cubicBezTo>
                      <a:cubicBezTo>
                        <a:pt x="62" y="204"/>
                        <a:pt x="60" y="206"/>
                        <a:pt x="60" y="206"/>
                      </a:cubicBezTo>
                      <a:cubicBezTo>
                        <a:pt x="60" y="206"/>
                        <a:pt x="53" y="200"/>
                        <a:pt x="54" y="202"/>
                      </a:cubicBezTo>
                      <a:cubicBezTo>
                        <a:pt x="56" y="203"/>
                        <a:pt x="49" y="203"/>
                        <a:pt x="46" y="201"/>
                      </a:cubicBezTo>
                      <a:cubicBezTo>
                        <a:pt x="43" y="200"/>
                        <a:pt x="43" y="202"/>
                        <a:pt x="41" y="204"/>
                      </a:cubicBezTo>
                      <a:cubicBezTo>
                        <a:pt x="40" y="206"/>
                        <a:pt x="39" y="208"/>
                        <a:pt x="37" y="210"/>
                      </a:cubicBezTo>
                      <a:cubicBezTo>
                        <a:pt x="37" y="210"/>
                        <a:pt x="33" y="213"/>
                        <a:pt x="32" y="213"/>
                      </a:cubicBezTo>
                      <a:cubicBezTo>
                        <a:pt x="30" y="214"/>
                        <a:pt x="30" y="214"/>
                        <a:pt x="30" y="216"/>
                      </a:cubicBezTo>
                      <a:cubicBezTo>
                        <a:pt x="30" y="216"/>
                        <a:pt x="27" y="218"/>
                        <a:pt x="27" y="220"/>
                      </a:cubicBezTo>
                      <a:cubicBezTo>
                        <a:pt x="27" y="222"/>
                        <a:pt x="26" y="223"/>
                        <a:pt x="23" y="226"/>
                      </a:cubicBezTo>
                      <a:cubicBezTo>
                        <a:pt x="23" y="226"/>
                        <a:pt x="22" y="229"/>
                        <a:pt x="22" y="232"/>
                      </a:cubicBezTo>
                      <a:cubicBezTo>
                        <a:pt x="21" y="235"/>
                        <a:pt x="22" y="235"/>
                        <a:pt x="19" y="238"/>
                      </a:cubicBezTo>
                      <a:cubicBezTo>
                        <a:pt x="19" y="240"/>
                        <a:pt x="19" y="241"/>
                        <a:pt x="19" y="243"/>
                      </a:cubicBezTo>
                      <a:cubicBezTo>
                        <a:pt x="19" y="246"/>
                        <a:pt x="20" y="246"/>
                        <a:pt x="20" y="250"/>
                      </a:cubicBezTo>
                      <a:cubicBezTo>
                        <a:pt x="20" y="250"/>
                        <a:pt x="23" y="252"/>
                        <a:pt x="26" y="253"/>
                      </a:cubicBezTo>
                      <a:cubicBezTo>
                        <a:pt x="29" y="253"/>
                        <a:pt x="29" y="254"/>
                        <a:pt x="29" y="257"/>
                      </a:cubicBezTo>
                      <a:cubicBezTo>
                        <a:pt x="29" y="260"/>
                        <a:pt x="29" y="257"/>
                        <a:pt x="29" y="257"/>
                      </a:cubicBezTo>
                      <a:cubicBezTo>
                        <a:pt x="29" y="257"/>
                        <a:pt x="32" y="258"/>
                        <a:pt x="34" y="254"/>
                      </a:cubicBezTo>
                      <a:cubicBezTo>
                        <a:pt x="34" y="254"/>
                        <a:pt x="37" y="252"/>
                        <a:pt x="38" y="251"/>
                      </a:cubicBezTo>
                      <a:cubicBezTo>
                        <a:pt x="39" y="249"/>
                        <a:pt x="39" y="249"/>
                        <a:pt x="41" y="250"/>
                      </a:cubicBezTo>
                      <a:cubicBezTo>
                        <a:pt x="44" y="250"/>
                        <a:pt x="43" y="251"/>
                        <a:pt x="46" y="252"/>
                      </a:cubicBezTo>
                      <a:cubicBezTo>
                        <a:pt x="49" y="253"/>
                        <a:pt x="48" y="254"/>
                        <a:pt x="49" y="256"/>
                      </a:cubicBezTo>
                      <a:cubicBezTo>
                        <a:pt x="50" y="258"/>
                        <a:pt x="50" y="258"/>
                        <a:pt x="48" y="259"/>
                      </a:cubicBezTo>
                      <a:cubicBezTo>
                        <a:pt x="47" y="261"/>
                        <a:pt x="46" y="260"/>
                        <a:pt x="44" y="262"/>
                      </a:cubicBezTo>
                      <a:cubicBezTo>
                        <a:pt x="43" y="262"/>
                        <a:pt x="41" y="265"/>
                        <a:pt x="41" y="266"/>
                      </a:cubicBezTo>
                      <a:cubicBezTo>
                        <a:pt x="40" y="267"/>
                        <a:pt x="40" y="269"/>
                        <a:pt x="39" y="269"/>
                      </a:cubicBezTo>
                      <a:cubicBezTo>
                        <a:pt x="39" y="269"/>
                        <a:pt x="38" y="267"/>
                        <a:pt x="38" y="266"/>
                      </a:cubicBezTo>
                      <a:cubicBezTo>
                        <a:pt x="38" y="266"/>
                        <a:pt x="37" y="268"/>
                        <a:pt x="36" y="269"/>
                      </a:cubicBezTo>
                      <a:cubicBezTo>
                        <a:pt x="35" y="270"/>
                        <a:pt x="35" y="271"/>
                        <a:pt x="34" y="273"/>
                      </a:cubicBezTo>
                      <a:cubicBezTo>
                        <a:pt x="34" y="273"/>
                        <a:pt x="34" y="273"/>
                        <a:pt x="34" y="273"/>
                      </a:cubicBezTo>
                      <a:cubicBezTo>
                        <a:pt x="33" y="274"/>
                        <a:pt x="33" y="275"/>
                        <a:pt x="30" y="276"/>
                      </a:cubicBezTo>
                      <a:cubicBezTo>
                        <a:pt x="30" y="276"/>
                        <a:pt x="31" y="277"/>
                        <a:pt x="31" y="278"/>
                      </a:cubicBezTo>
                      <a:cubicBezTo>
                        <a:pt x="31" y="279"/>
                        <a:pt x="33" y="280"/>
                        <a:pt x="36" y="282"/>
                      </a:cubicBezTo>
                      <a:cubicBezTo>
                        <a:pt x="38" y="283"/>
                        <a:pt x="38" y="283"/>
                        <a:pt x="38" y="284"/>
                      </a:cubicBezTo>
                      <a:cubicBezTo>
                        <a:pt x="38" y="285"/>
                        <a:pt x="40" y="285"/>
                        <a:pt x="41" y="286"/>
                      </a:cubicBezTo>
                      <a:cubicBezTo>
                        <a:pt x="43" y="287"/>
                        <a:pt x="44" y="289"/>
                        <a:pt x="44" y="290"/>
                      </a:cubicBezTo>
                      <a:cubicBezTo>
                        <a:pt x="43" y="292"/>
                        <a:pt x="44" y="293"/>
                        <a:pt x="45" y="294"/>
                      </a:cubicBezTo>
                      <a:cubicBezTo>
                        <a:pt x="46" y="295"/>
                        <a:pt x="46" y="295"/>
                        <a:pt x="45" y="297"/>
                      </a:cubicBezTo>
                      <a:cubicBezTo>
                        <a:pt x="44" y="297"/>
                        <a:pt x="45" y="298"/>
                        <a:pt x="43" y="300"/>
                      </a:cubicBezTo>
                      <a:cubicBezTo>
                        <a:pt x="43" y="300"/>
                        <a:pt x="42" y="303"/>
                        <a:pt x="40" y="305"/>
                      </a:cubicBezTo>
                      <a:cubicBezTo>
                        <a:pt x="39" y="306"/>
                        <a:pt x="38" y="308"/>
                        <a:pt x="37" y="309"/>
                      </a:cubicBezTo>
                      <a:cubicBezTo>
                        <a:pt x="36" y="311"/>
                        <a:pt x="37" y="311"/>
                        <a:pt x="35" y="313"/>
                      </a:cubicBezTo>
                      <a:cubicBezTo>
                        <a:pt x="35" y="313"/>
                        <a:pt x="35" y="315"/>
                        <a:pt x="35" y="317"/>
                      </a:cubicBezTo>
                      <a:cubicBezTo>
                        <a:pt x="35" y="318"/>
                        <a:pt x="35" y="318"/>
                        <a:pt x="36" y="320"/>
                      </a:cubicBezTo>
                      <a:cubicBezTo>
                        <a:pt x="37" y="322"/>
                        <a:pt x="37" y="324"/>
                        <a:pt x="38" y="326"/>
                      </a:cubicBezTo>
                      <a:cubicBezTo>
                        <a:pt x="39" y="328"/>
                        <a:pt x="38" y="329"/>
                        <a:pt x="39" y="329"/>
                      </a:cubicBezTo>
                      <a:cubicBezTo>
                        <a:pt x="40" y="329"/>
                        <a:pt x="43" y="331"/>
                        <a:pt x="46" y="331"/>
                      </a:cubicBezTo>
                      <a:cubicBezTo>
                        <a:pt x="50" y="332"/>
                        <a:pt x="49" y="332"/>
                        <a:pt x="50" y="334"/>
                      </a:cubicBezTo>
                      <a:cubicBezTo>
                        <a:pt x="50" y="336"/>
                        <a:pt x="50" y="338"/>
                        <a:pt x="53" y="341"/>
                      </a:cubicBezTo>
                      <a:cubicBezTo>
                        <a:pt x="55" y="342"/>
                        <a:pt x="59" y="343"/>
                        <a:pt x="59" y="342"/>
                      </a:cubicBezTo>
                      <a:cubicBezTo>
                        <a:pt x="60" y="342"/>
                        <a:pt x="63" y="341"/>
                        <a:pt x="63" y="341"/>
                      </a:cubicBezTo>
                      <a:cubicBezTo>
                        <a:pt x="64" y="337"/>
                        <a:pt x="63" y="337"/>
                        <a:pt x="65" y="338"/>
                      </a:cubicBezTo>
                      <a:cubicBezTo>
                        <a:pt x="68" y="338"/>
                        <a:pt x="72" y="341"/>
                        <a:pt x="75" y="339"/>
                      </a:cubicBezTo>
                      <a:cubicBezTo>
                        <a:pt x="78" y="338"/>
                        <a:pt x="81" y="340"/>
                        <a:pt x="84" y="339"/>
                      </a:cubicBezTo>
                      <a:cubicBezTo>
                        <a:pt x="86" y="338"/>
                        <a:pt x="86" y="339"/>
                        <a:pt x="86" y="339"/>
                      </a:cubicBezTo>
                      <a:cubicBezTo>
                        <a:pt x="87" y="340"/>
                        <a:pt x="86" y="339"/>
                        <a:pt x="85" y="340"/>
                      </a:cubicBezTo>
                      <a:cubicBezTo>
                        <a:pt x="84" y="341"/>
                        <a:pt x="79" y="346"/>
                        <a:pt x="79" y="347"/>
                      </a:cubicBezTo>
                      <a:cubicBezTo>
                        <a:pt x="79" y="347"/>
                        <a:pt x="79" y="349"/>
                        <a:pt x="79" y="350"/>
                      </a:cubicBezTo>
                      <a:cubicBezTo>
                        <a:pt x="82" y="351"/>
                        <a:pt x="83" y="351"/>
                        <a:pt x="84" y="351"/>
                      </a:cubicBezTo>
                      <a:cubicBezTo>
                        <a:pt x="85" y="350"/>
                        <a:pt x="85" y="350"/>
                        <a:pt x="86" y="350"/>
                      </a:cubicBezTo>
                      <a:cubicBezTo>
                        <a:pt x="87" y="349"/>
                        <a:pt x="88" y="349"/>
                        <a:pt x="88" y="347"/>
                      </a:cubicBezTo>
                      <a:cubicBezTo>
                        <a:pt x="89" y="347"/>
                        <a:pt x="90" y="349"/>
                        <a:pt x="90" y="349"/>
                      </a:cubicBezTo>
                      <a:cubicBezTo>
                        <a:pt x="91" y="350"/>
                        <a:pt x="92" y="353"/>
                        <a:pt x="93" y="354"/>
                      </a:cubicBezTo>
                      <a:cubicBezTo>
                        <a:pt x="94" y="355"/>
                        <a:pt x="94" y="356"/>
                        <a:pt x="95" y="357"/>
                      </a:cubicBezTo>
                      <a:cubicBezTo>
                        <a:pt x="98" y="358"/>
                        <a:pt x="99" y="358"/>
                        <a:pt x="100" y="359"/>
                      </a:cubicBezTo>
                      <a:cubicBezTo>
                        <a:pt x="102" y="361"/>
                        <a:pt x="103" y="360"/>
                        <a:pt x="104" y="361"/>
                      </a:cubicBezTo>
                      <a:cubicBezTo>
                        <a:pt x="105" y="362"/>
                        <a:pt x="107" y="365"/>
                        <a:pt x="107" y="366"/>
                      </a:cubicBezTo>
                      <a:cubicBezTo>
                        <a:pt x="109" y="366"/>
                        <a:pt x="111" y="367"/>
                        <a:pt x="113" y="368"/>
                      </a:cubicBezTo>
                      <a:cubicBezTo>
                        <a:pt x="115" y="369"/>
                        <a:pt x="115" y="370"/>
                        <a:pt x="117" y="370"/>
                      </a:cubicBezTo>
                      <a:cubicBezTo>
                        <a:pt x="118" y="371"/>
                        <a:pt x="119" y="370"/>
                        <a:pt x="119" y="371"/>
                      </a:cubicBezTo>
                      <a:cubicBezTo>
                        <a:pt x="119" y="372"/>
                        <a:pt x="119" y="374"/>
                        <a:pt x="120" y="374"/>
                      </a:cubicBezTo>
                      <a:cubicBezTo>
                        <a:pt x="121" y="374"/>
                        <a:pt x="125" y="379"/>
                        <a:pt x="125" y="379"/>
                      </a:cubicBezTo>
                      <a:cubicBezTo>
                        <a:pt x="123" y="380"/>
                        <a:pt x="123" y="382"/>
                        <a:pt x="123" y="383"/>
                      </a:cubicBezTo>
                      <a:cubicBezTo>
                        <a:pt x="123" y="384"/>
                        <a:pt x="125" y="384"/>
                        <a:pt x="126" y="385"/>
                      </a:cubicBezTo>
                      <a:cubicBezTo>
                        <a:pt x="126" y="385"/>
                        <a:pt x="128" y="386"/>
                        <a:pt x="129" y="387"/>
                      </a:cubicBezTo>
                      <a:cubicBezTo>
                        <a:pt x="129" y="389"/>
                        <a:pt x="130" y="390"/>
                        <a:pt x="131" y="392"/>
                      </a:cubicBezTo>
                      <a:cubicBezTo>
                        <a:pt x="132" y="393"/>
                        <a:pt x="134" y="395"/>
                        <a:pt x="133" y="398"/>
                      </a:cubicBezTo>
                      <a:cubicBezTo>
                        <a:pt x="132" y="400"/>
                        <a:pt x="136" y="404"/>
                        <a:pt x="136" y="404"/>
                      </a:cubicBezTo>
                      <a:cubicBezTo>
                        <a:pt x="137" y="404"/>
                        <a:pt x="139" y="404"/>
                        <a:pt x="141" y="405"/>
                      </a:cubicBezTo>
                      <a:cubicBezTo>
                        <a:pt x="143" y="406"/>
                        <a:pt x="145" y="407"/>
                        <a:pt x="147" y="407"/>
                      </a:cubicBezTo>
                      <a:cubicBezTo>
                        <a:pt x="148" y="408"/>
                        <a:pt x="150" y="408"/>
                        <a:pt x="151" y="411"/>
                      </a:cubicBezTo>
                      <a:cubicBezTo>
                        <a:pt x="156" y="414"/>
                        <a:pt x="157" y="416"/>
                        <a:pt x="157" y="418"/>
                      </a:cubicBezTo>
                      <a:cubicBezTo>
                        <a:pt x="160" y="421"/>
                        <a:pt x="160" y="421"/>
                        <a:pt x="161" y="422"/>
                      </a:cubicBezTo>
                      <a:cubicBezTo>
                        <a:pt x="162" y="423"/>
                        <a:pt x="165" y="425"/>
                        <a:pt x="165" y="427"/>
                      </a:cubicBezTo>
                      <a:cubicBezTo>
                        <a:pt x="165" y="430"/>
                        <a:pt x="165" y="431"/>
                        <a:pt x="165" y="433"/>
                      </a:cubicBezTo>
                      <a:cubicBezTo>
                        <a:pt x="166" y="435"/>
                        <a:pt x="169" y="436"/>
                        <a:pt x="166" y="437"/>
                      </a:cubicBezTo>
                      <a:cubicBezTo>
                        <a:pt x="164" y="438"/>
                        <a:pt x="159" y="441"/>
                        <a:pt x="159" y="441"/>
                      </a:cubicBezTo>
                      <a:cubicBezTo>
                        <a:pt x="154" y="443"/>
                        <a:pt x="157" y="444"/>
                        <a:pt x="157" y="445"/>
                      </a:cubicBezTo>
                      <a:cubicBezTo>
                        <a:pt x="157" y="446"/>
                        <a:pt x="156" y="446"/>
                        <a:pt x="157" y="448"/>
                      </a:cubicBezTo>
                      <a:cubicBezTo>
                        <a:pt x="159" y="446"/>
                        <a:pt x="158" y="449"/>
                        <a:pt x="160" y="445"/>
                      </a:cubicBezTo>
                      <a:cubicBezTo>
                        <a:pt x="162" y="441"/>
                        <a:pt x="164" y="444"/>
                        <a:pt x="165" y="445"/>
                      </a:cubicBezTo>
                      <a:cubicBezTo>
                        <a:pt x="166" y="446"/>
                        <a:pt x="170" y="449"/>
                        <a:pt x="171" y="449"/>
                      </a:cubicBezTo>
                      <a:cubicBezTo>
                        <a:pt x="171" y="449"/>
                        <a:pt x="166" y="453"/>
                        <a:pt x="164" y="452"/>
                      </a:cubicBezTo>
                      <a:cubicBezTo>
                        <a:pt x="161" y="452"/>
                        <a:pt x="159" y="451"/>
                        <a:pt x="159" y="451"/>
                      </a:cubicBezTo>
                      <a:cubicBezTo>
                        <a:pt x="159" y="453"/>
                        <a:pt x="160" y="454"/>
                        <a:pt x="162" y="454"/>
                      </a:cubicBezTo>
                      <a:cubicBezTo>
                        <a:pt x="163" y="455"/>
                        <a:pt x="164" y="455"/>
                        <a:pt x="166" y="454"/>
                      </a:cubicBezTo>
                      <a:cubicBezTo>
                        <a:pt x="168" y="453"/>
                        <a:pt x="170" y="451"/>
                        <a:pt x="173" y="451"/>
                      </a:cubicBezTo>
                      <a:cubicBezTo>
                        <a:pt x="175" y="452"/>
                        <a:pt x="177" y="452"/>
                        <a:pt x="180" y="455"/>
                      </a:cubicBezTo>
                      <a:cubicBezTo>
                        <a:pt x="183" y="457"/>
                        <a:pt x="188" y="461"/>
                        <a:pt x="190" y="463"/>
                      </a:cubicBezTo>
                      <a:cubicBezTo>
                        <a:pt x="192" y="465"/>
                        <a:pt x="192" y="466"/>
                        <a:pt x="196" y="467"/>
                      </a:cubicBezTo>
                      <a:cubicBezTo>
                        <a:pt x="199" y="468"/>
                        <a:pt x="202" y="469"/>
                        <a:pt x="204" y="471"/>
                      </a:cubicBezTo>
                      <a:cubicBezTo>
                        <a:pt x="206" y="473"/>
                        <a:pt x="207" y="473"/>
                        <a:pt x="209" y="473"/>
                      </a:cubicBezTo>
                      <a:cubicBezTo>
                        <a:pt x="211" y="473"/>
                        <a:pt x="212" y="475"/>
                        <a:pt x="214" y="476"/>
                      </a:cubicBezTo>
                      <a:cubicBezTo>
                        <a:pt x="216" y="478"/>
                        <a:pt x="220" y="483"/>
                        <a:pt x="221" y="485"/>
                      </a:cubicBezTo>
                      <a:cubicBezTo>
                        <a:pt x="223" y="486"/>
                        <a:pt x="223" y="487"/>
                        <a:pt x="225" y="487"/>
                      </a:cubicBezTo>
                      <a:cubicBezTo>
                        <a:pt x="227" y="487"/>
                        <a:pt x="230" y="489"/>
                        <a:pt x="231" y="489"/>
                      </a:cubicBezTo>
                      <a:cubicBezTo>
                        <a:pt x="231" y="489"/>
                        <a:pt x="233" y="493"/>
                        <a:pt x="231" y="497"/>
                      </a:cubicBezTo>
                      <a:cubicBezTo>
                        <a:pt x="228" y="502"/>
                        <a:pt x="226" y="505"/>
                        <a:pt x="226" y="505"/>
                      </a:cubicBezTo>
                      <a:cubicBezTo>
                        <a:pt x="226" y="506"/>
                        <a:pt x="220" y="509"/>
                        <a:pt x="218" y="509"/>
                      </a:cubicBezTo>
                      <a:cubicBezTo>
                        <a:pt x="215" y="509"/>
                        <a:pt x="214" y="510"/>
                        <a:pt x="212" y="511"/>
                      </a:cubicBezTo>
                      <a:cubicBezTo>
                        <a:pt x="210" y="512"/>
                        <a:pt x="209" y="512"/>
                        <a:pt x="209" y="513"/>
                      </a:cubicBezTo>
                      <a:cubicBezTo>
                        <a:pt x="208" y="514"/>
                        <a:pt x="204" y="516"/>
                        <a:pt x="201" y="517"/>
                      </a:cubicBezTo>
                      <a:cubicBezTo>
                        <a:pt x="201" y="517"/>
                        <a:pt x="200" y="519"/>
                        <a:pt x="199" y="520"/>
                      </a:cubicBezTo>
                      <a:cubicBezTo>
                        <a:pt x="199" y="521"/>
                        <a:pt x="199" y="521"/>
                        <a:pt x="198" y="522"/>
                      </a:cubicBezTo>
                      <a:cubicBezTo>
                        <a:pt x="198" y="524"/>
                        <a:pt x="198" y="524"/>
                        <a:pt x="197" y="526"/>
                      </a:cubicBezTo>
                      <a:cubicBezTo>
                        <a:pt x="196" y="527"/>
                        <a:pt x="194" y="529"/>
                        <a:pt x="194" y="531"/>
                      </a:cubicBezTo>
                      <a:cubicBezTo>
                        <a:pt x="194" y="531"/>
                        <a:pt x="193" y="532"/>
                        <a:pt x="191" y="534"/>
                      </a:cubicBezTo>
                      <a:cubicBezTo>
                        <a:pt x="189" y="534"/>
                        <a:pt x="187" y="537"/>
                        <a:pt x="185" y="538"/>
                      </a:cubicBezTo>
                      <a:cubicBezTo>
                        <a:pt x="184" y="539"/>
                        <a:pt x="184" y="539"/>
                        <a:pt x="183" y="541"/>
                      </a:cubicBezTo>
                      <a:cubicBezTo>
                        <a:pt x="181" y="541"/>
                        <a:pt x="181" y="541"/>
                        <a:pt x="180" y="543"/>
                      </a:cubicBezTo>
                      <a:cubicBezTo>
                        <a:pt x="178" y="543"/>
                        <a:pt x="175" y="543"/>
                        <a:pt x="174" y="544"/>
                      </a:cubicBezTo>
                      <a:cubicBezTo>
                        <a:pt x="174" y="544"/>
                        <a:pt x="171" y="544"/>
                        <a:pt x="170" y="543"/>
                      </a:cubicBezTo>
                      <a:cubicBezTo>
                        <a:pt x="170" y="542"/>
                        <a:pt x="168" y="542"/>
                        <a:pt x="167" y="542"/>
                      </a:cubicBezTo>
                      <a:cubicBezTo>
                        <a:pt x="165" y="542"/>
                        <a:pt x="164" y="542"/>
                        <a:pt x="162" y="541"/>
                      </a:cubicBezTo>
                      <a:cubicBezTo>
                        <a:pt x="162" y="541"/>
                        <a:pt x="159" y="541"/>
                        <a:pt x="159" y="541"/>
                      </a:cubicBezTo>
                      <a:cubicBezTo>
                        <a:pt x="158" y="541"/>
                        <a:pt x="155" y="541"/>
                        <a:pt x="155" y="541"/>
                      </a:cubicBezTo>
                      <a:cubicBezTo>
                        <a:pt x="154" y="541"/>
                        <a:pt x="152" y="541"/>
                        <a:pt x="151" y="542"/>
                      </a:cubicBezTo>
                      <a:cubicBezTo>
                        <a:pt x="149" y="542"/>
                        <a:pt x="148" y="542"/>
                        <a:pt x="145" y="542"/>
                      </a:cubicBezTo>
                      <a:cubicBezTo>
                        <a:pt x="145" y="543"/>
                        <a:pt x="144" y="543"/>
                        <a:pt x="143" y="543"/>
                      </a:cubicBezTo>
                      <a:cubicBezTo>
                        <a:pt x="142" y="543"/>
                        <a:pt x="141" y="543"/>
                        <a:pt x="141" y="544"/>
                      </a:cubicBezTo>
                      <a:cubicBezTo>
                        <a:pt x="140" y="545"/>
                        <a:pt x="140" y="547"/>
                        <a:pt x="140" y="548"/>
                      </a:cubicBezTo>
                      <a:cubicBezTo>
                        <a:pt x="140" y="549"/>
                        <a:pt x="140" y="548"/>
                        <a:pt x="139" y="550"/>
                      </a:cubicBezTo>
                      <a:cubicBezTo>
                        <a:pt x="135" y="551"/>
                        <a:pt x="135" y="551"/>
                        <a:pt x="135" y="551"/>
                      </a:cubicBezTo>
                      <a:cubicBezTo>
                        <a:pt x="134" y="551"/>
                        <a:pt x="132" y="551"/>
                        <a:pt x="131" y="552"/>
                      </a:cubicBezTo>
                      <a:cubicBezTo>
                        <a:pt x="130" y="553"/>
                        <a:pt x="128" y="553"/>
                        <a:pt x="127" y="553"/>
                      </a:cubicBezTo>
                      <a:cubicBezTo>
                        <a:pt x="126" y="553"/>
                        <a:pt x="125" y="553"/>
                        <a:pt x="124" y="554"/>
                      </a:cubicBezTo>
                      <a:cubicBezTo>
                        <a:pt x="123" y="554"/>
                        <a:pt x="122" y="555"/>
                        <a:pt x="121" y="555"/>
                      </a:cubicBezTo>
                      <a:cubicBezTo>
                        <a:pt x="121" y="555"/>
                        <a:pt x="119" y="556"/>
                        <a:pt x="118" y="556"/>
                      </a:cubicBezTo>
                      <a:cubicBezTo>
                        <a:pt x="116" y="556"/>
                        <a:pt x="113" y="556"/>
                        <a:pt x="111" y="557"/>
                      </a:cubicBezTo>
                      <a:cubicBezTo>
                        <a:pt x="109" y="557"/>
                        <a:pt x="106" y="555"/>
                        <a:pt x="105" y="554"/>
                      </a:cubicBezTo>
                      <a:cubicBezTo>
                        <a:pt x="105" y="554"/>
                        <a:pt x="102" y="552"/>
                        <a:pt x="102" y="552"/>
                      </a:cubicBezTo>
                      <a:cubicBezTo>
                        <a:pt x="101" y="552"/>
                        <a:pt x="99" y="551"/>
                        <a:pt x="99" y="550"/>
                      </a:cubicBezTo>
                      <a:cubicBezTo>
                        <a:pt x="99" y="549"/>
                        <a:pt x="98" y="549"/>
                        <a:pt x="97" y="549"/>
                      </a:cubicBezTo>
                      <a:cubicBezTo>
                        <a:pt x="96" y="548"/>
                        <a:pt x="96" y="547"/>
                        <a:pt x="96" y="548"/>
                      </a:cubicBezTo>
                      <a:cubicBezTo>
                        <a:pt x="96" y="550"/>
                        <a:pt x="98" y="551"/>
                        <a:pt x="98" y="552"/>
                      </a:cubicBezTo>
                      <a:cubicBezTo>
                        <a:pt x="98" y="553"/>
                        <a:pt x="99" y="555"/>
                        <a:pt x="100" y="556"/>
                      </a:cubicBezTo>
                      <a:cubicBezTo>
                        <a:pt x="102" y="557"/>
                        <a:pt x="102" y="558"/>
                        <a:pt x="102" y="559"/>
                      </a:cubicBezTo>
                      <a:cubicBezTo>
                        <a:pt x="101" y="559"/>
                        <a:pt x="97" y="559"/>
                        <a:pt x="97" y="559"/>
                      </a:cubicBezTo>
                      <a:cubicBezTo>
                        <a:pt x="97" y="559"/>
                        <a:pt x="98" y="559"/>
                        <a:pt x="97" y="559"/>
                      </a:cubicBezTo>
                      <a:cubicBezTo>
                        <a:pt x="96" y="559"/>
                        <a:pt x="94" y="557"/>
                        <a:pt x="92" y="557"/>
                      </a:cubicBezTo>
                      <a:cubicBezTo>
                        <a:pt x="91" y="558"/>
                        <a:pt x="88" y="555"/>
                        <a:pt x="87" y="555"/>
                      </a:cubicBezTo>
                      <a:cubicBezTo>
                        <a:pt x="86" y="554"/>
                        <a:pt x="86" y="554"/>
                        <a:pt x="85" y="554"/>
                      </a:cubicBezTo>
                      <a:cubicBezTo>
                        <a:pt x="83" y="554"/>
                        <a:pt x="83" y="553"/>
                        <a:pt x="81" y="552"/>
                      </a:cubicBezTo>
                      <a:cubicBezTo>
                        <a:pt x="81" y="552"/>
                        <a:pt x="81" y="553"/>
                        <a:pt x="81" y="554"/>
                      </a:cubicBezTo>
                      <a:cubicBezTo>
                        <a:pt x="81" y="555"/>
                        <a:pt x="81" y="556"/>
                        <a:pt x="82" y="557"/>
                      </a:cubicBezTo>
                      <a:cubicBezTo>
                        <a:pt x="82" y="557"/>
                        <a:pt x="81" y="558"/>
                        <a:pt x="80" y="558"/>
                      </a:cubicBezTo>
                      <a:cubicBezTo>
                        <a:pt x="80" y="557"/>
                        <a:pt x="78" y="557"/>
                        <a:pt x="78" y="557"/>
                      </a:cubicBezTo>
                      <a:cubicBezTo>
                        <a:pt x="77" y="557"/>
                        <a:pt x="76" y="558"/>
                        <a:pt x="76" y="557"/>
                      </a:cubicBezTo>
                      <a:cubicBezTo>
                        <a:pt x="75" y="557"/>
                        <a:pt x="74" y="558"/>
                        <a:pt x="74" y="559"/>
                      </a:cubicBezTo>
                      <a:cubicBezTo>
                        <a:pt x="74" y="559"/>
                        <a:pt x="75" y="562"/>
                        <a:pt x="76" y="564"/>
                      </a:cubicBezTo>
                      <a:cubicBezTo>
                        <a:pt x="76" y="566"/>
                        <a:pt x="74" y="565"/>
                        <a:pt x="72" y="565"/>
                      </a:cubicBezTo>
                      <a:moveTo>
                        <a:pt x="390" y="573"/>
                      </a:moveTo>
                      <a:cubicBezTo>
                        <a:pt x="392" y="571"/>
                        <a:pt x="398" y="566"/>
                        <a:pt x="400" y="565"/>
                      </a:cubicBezTo>
                      <a:cubicBezTo>
                        <a:pt x="402" y="563"/>
                        <a:pt x="407" y="560"/>
                        <a:pt x="407" y="558"/>
                      </a:cubicBezTo>
                      <a:cubicBezTo>
                        <a:pt x="410" y="555"/>
                        <a:pt x="413" y="554"/>
                        <a:pt x="414" y="550"/>
                      </a:cubicBezTo>
                      <a:cubicBezTo>
                        <a:pt x="415" y="546"/>
                        <a:pt x="418" y="543"/>
                        <a:pt x="418" y="543"/>
                      </a:cubicBezTo>
                      <a:cubicBezTo>
                        <a:pt x="418" y="537"/>
                        <a:pt x="419" y="537"/>
                        <a:pt x="421" y="534"/>
                      </a:cubicBezTo>
                      <a:cubicBezTo>
                        <a:pt x="423" y="531"/>
                        <a:pt x="425" y="528"/>
                        <a:pt x="428" y="526"/>
                      </a:cubicBezTo>
                      <a:cubicBezTo>
                        <a:pt x="431" y="524"/>
                        <a:pt x="434" y="522"/>
                        <a:pt x="435" y="520"/>
                      </a:cubicBezTo>
                      <a:cubicBezTo>
                        <a:pt x="435" y="518"/>
                        <a:pt x="438" y="513"/>
                        <a:pt x="439" y="513"/>
                      </a:cubicBezTo>
                      <a:cubicBezTo>
                        <a:pt x="441" y="512"/>
                        <a:pt x="443" y="509"/>
                        <a:pt x="443" y="509"/>
                      </a:cubicBezTo>
                      <a:cubicBezTo>
                        <a:pt x="442" y="504"/>
                        <a:pt x="443" y="504"/>
                        <a:pt x="444" y="502"/>
                      </a:cubicBezTo>
                      <a:cubicBezTo>
                        <a:pt x="446" y="501"/>
                        <a:pt x="446" y="498"/>
                        <a:pt x="446" y="496"/>
                      </a:cubicBezTo>
                      <a:cubicBezTo>
                        <a:pt x="446" y="495"/>
                        <a:pt x="450" y="488"/>
                        <a:pt x="450" y="488"/>
                      </a:cubicBezTo>
                      <a:cubicBezTo>
                        <a:pt x="448" y="487"/>
                        <a:pt x="448" y="485"/>
                        <a:pt x="447" y="482"/>
                      </a:cubicBezTo>
                      <a:cubicBezTo>
                        <a:pt x="446" y="479"/>
                        <a:pt x="444" y="472"/>
                        <a:pt x="444" y="472"/>
                      </a:cubicBezTo>
                      <a:cubicBezTo>
                        <a:pt x="448" y="468"/>
                        <a:pt x="449" y="464"/>
                        <a:pt x="449" y="464"/>
                      </a:cubicBezTo>
                      <a:cubicBezTo>
                        <a:pt x="449" y="464"/>
                        <a:pt x="451" y="458"/>
                        <a:pt x="451" y="458"/>
                      </a:cubicBezTo>
                      <a:cubicBezTo>
                        <a:pt x="453" y="450"/>
                        <a:pt x="453" y="450"/>
                        <a:pt x="453" y="450"/>
                      </a:cubicBezTo>
                      <a:cubicBezTo>
                        <a:pt x="450" y="448"/>
                        <a:pt x="448" y="448"/>
                        <a:pt x="446" y="450"/>
                      </a:cubicBezTo>
                      <a:cubicBezTo>
                        <a:pt x="445" y="451"/>
                        <a:pt x="441" y="453"/>
                        <a:pt x="441" y="453"/>
                      </a:cubicBezTo>
                      <a:cubicBezTo>
                        <a:pt x="439" y="448"/>
                        <a:pt x="436" y="444"/>
                        <a:pt x="436" y="444"/>
                      </a:cubicBezTo>
                      <a:cubicBezTo>
                        <a:pt x="430" y="446"/>
                        <a:pt x="426" y="446"/>
                        <a:pt x="423" y="448"/>
                      </a:cubicBezTo>
                      <a:cubicBezTo>
                        <a:pt x="420" y="450"/>
                        <a:pt x="410" y="456"/>
                        <a:pt x="408" y="457"/>
                      </a:cubicBezTo>
                      <a:cubicBezTo>
                        <a:pt x="405" y="454"/>
                        <a:pt x="403" y="455"/>
                        <a:pt x="401" y="456"/>
                      </a:cubicBezTo>
                      <a:cubicBezTo>
                        <a:pt x="396" y="458"/>
                        <a:pt x="395" y="458"/>
                        <a:pt x="393" y="458"/>
                      </a:cubicBezTo>
                      <a:cubicBezTo>
                        <a:pt x="392" y="457"/>
                        <a:pt x="389" y="458"/>
                        <a:pt x="388" y="459"/>
                      </a:cubicBezTo>
                      <a:cubicBezTo>
                        <a:pt x="386" y="461"/>
                        <a:pt x="385" y="461"/>
                        <a:pt x="383" y="460"/>
                      </a:cubicBezTo>
                      <a:cubicBezTo>
                        <a:pt x="381" y="459"/>
                        <a:pt x="375" y="458"/>
                        <a:pt x="374" y="455"/>
                      </a:cubicBezTo>
                      <a:cubicBezTo>
                        <a:pt x="373" y="452"/>
                        <a:pt x="369" y="449"/>
                        <a:pt x="368" y="449"/>
                      </a:cubicBezTo>
                      <a:cubicBezTo>
                        <a:pt x="367" y="447"/>
                        <a:pt x="362" y="444"/>
                        <a:pt x="362" y="444"/>
                      </a:cubicBezTo>
                      <a:cubicBezTo>
                        <a:pt x="362" y="440"/>
                        <a:pt x="363" y="439"/>
                        <a:pt x="361" y="437"/>
                      </a:cubicBezTo>
                      <a:cubicBezTo>
                        <a:pt x="359" y="434"/>
                        <a:pt x="356" y="431"/>
                        <a:pt x="355" y="429"/>
                      </a:cubicBezTo>
                      <a:cubicBezTo>
                        <a:pt x="355" y="427"/>
                        <a:pt x="350" y="422"/>
                        <a:pt x="349" y="421"/>
                      </a:cubicBezTo>
                      <a:cubicBezTo>
                        <a:pt x="348" y="420"/>
                        <a:pt x="349" y="419"/>
                        <a:pt x="349" y="418"/>
                      </a:cubicBezTo>
                      <a:cubicBezTo>
                        <a:pt x="350" y="417"/>
                        <a:pt x="351" y="415"/>
                        <a:pt x="351" y="415"/>
                      </a:cubicBezTo>
                      <a:cubicBezTo>
                        <a:pt x="349" y="413"/>
                        <a:pt x="349" y="411"/>
                        <a:pt x="347" y="409"/>
                      </a:cubicBezTo>
                      <a:cubicBezTo>
                        <a:pt x="350" y="406"/>
                        <a:pt x="351" y="405"/>
                        <a:pt x="353" y="404"/>
                      </a:cubicBezTo>
                      <a:cubicBezTo>
                        <a:pt x="354" y="400"/>
                        <a:pt x="356" y="395"/>
                        <a:pt x="358" y="391"/>
                      </a:cubicBezTo>
                      <a:cubicBezTo>
                        <a:pt x="357" y="384"/>
                        <a:pt x="357" y="379"/>
                        <a:pt x="355" y="377"/>
                      </a:cubicBezTo>
                      <a:cubicBezTo>
                        <a:pt x="362" y="365"/>
                        <a:pt x="361" y="365"/>
                        <a:pt x="363" y="363"/>
                      </a:cubicBezTo>
                      <a:cubicBezTo>
                        <a:pt x="366" y="361"/>
                        <a:pt x="368" y="354"/>
                        <a:pt x="370" y="351"/>
                      </a:cubicBezTo>
                      <a:cubicBezTo>
                        <a:pt x="371" y="349"/>
                        <a:pt x="374" y="346"/>
                        <a:pt x="376" y="344"/>
                      </a:cubicBezTo>
                      <a:cubicBezTo>
                        <a:pt x="378" y="342"/>
                        <a:pt x="384" y="338"/>
                        <a:pt x="384" y="338"/>
                      </a:cubicBezTo>
                      <a:cubicBezTo>
                        <a:pt x="390" y="333"/>
                        <a:pt x="390" y="333"/>
                        <a:pt x="390" y="333"/>
                      </a:cubicBezTo>
                      <a:cubicBezTo>
                        <a:pt x="389" y="326"/>
                        <a:pt x="393" y="320"/>
                        <a:pt x="393" y="318"/>
                      </a:cubicBezTo>
                      <a:cubicBezTo>
                        <a:pt x="393" y="317"/>
                        <a:pt x="394" y="315"/>
                        <a:pt x="396" y="314"/>
                      </a:cubicBezTo>
                      <a:cubicBezTo>
                        <a:pt x="398" y="313"/>
                        <a:pt x="401" y="311"/>
                        <a:pt x="402" y="307"/>
                      </a:cubicBezTo>
                      <a:cubicBezTo>
                        <a:pt x="403" y="302"/>
                        <a:pt x="405" y="298"/>
                        <a:pt x="408" y="300"/>
                      </a:cubicBezTo>
                      <a:cubicBezTo>
                        <a:pt x="410" y="302"/>
                        <a:pt x="413" y="302"/>
                        <a:pt x="416" y="301"/>
                      </a:cubicBezTo>
                      <a:cubicBezTo>
                        <a:pt x="419" y="301"/>
                        <a:pt x="421" y="300"/>
                        <a:pt x="423" y="297"/>
                      </a:cubicBezTo>
                      <a:cubicBezTo>
                        <a:pt x="425" y="295"/>
                        <a:pt x="427" y="293"/>
                        <a:pt x="433" y="291"/>
                      </a:cubicBezTo>
                      <a:cubicBezTo>
                        <a:pt x="439" y="289"/>
                        <a:pt x="445" y="285"/>
                        <a:pt x="447" y="286"/>
                      </a:cubicBezTo>
                      <a:cubicBezTo>
                        <a:pt x="449" y="286"/>
                        <a:pt x="452" y="284"/>
                        <a:pt x="453" y="283"/>
                      </a:cubicBezTo>
                      <a:cubicBezTo>
                        <a:pt x="455" y="282"/>
                        <a:pt x="454" y="281"/>
                        <a:pt x="454" y="281"/>
                      </a:cubicBezTo>
                      <a:cubicBezTo>
                        <a:pt x="456" y="283"/>
                        <a:pt x="457" y="283"/>
                        <a:pt x="459" y="282"/>
                      </a:cubicBezTo>
                      <a:cubicBezTo>
                        <a:pt x="457" y="288"/>
                        <a:pt x="458" y="286"/>
                        <a:pt x="459" y="289"/>
                      </a:cubicBezTo>
                      <a:cubicBezTo>
                        <a:pt x="461" y="291"/>
                        <a:pt x="461" y="292"/>
                        <a:pt x="460" y="293"/>
                      </a:cubicBezTo>
                      <a:cubicBezTo>
                        <a:pt x="460" y="295"/>
                        <a:pt x="459" y="299"/>
                        <a:pt x="459" y="299"/>
                      </a:cubicBezTo>
                      <a:cubicBezTo>
                        <a:pt x="461" y="302"/>
                        <a:pt x="464" y="302"/>
                        <a:pt x="465" y="302"/>
                      </a:cubicBezTo>
                      <a:cubicBezTo>
                        <a:pt x="467" y="302"/>
                        <a:pt x="474" y="301"/>
                        <a:pt x="475" y="302"/>
                      </a:cubicBezTo>
                      <a:cubicBezTo>
                        <a:pt x="476" y="303"/>
                        <a:pt x="478" y="306"/>
                        <a:pt x="478" y="306"/>
                      </a:cubicBezTo>
                      <a:cubicBezTo>
                        <a:pt x="481" y="307"/>
                        <a:pt x="487" y="308"/>
                        <a:pt x="487" y="308"/>
                      </a:cubicBezTo>
                      <a:cubicBezTo>
                        <a:pt x="489" y="307"/>
                        <a:pt x="490" y="306"/>
                        <a:pt x="489" y="305"/>
                      </a:cubicBezTo>
                      <a:cubicBezTo>
                        <a:pt x="488" y="303"/>
                        <a:pt x="487" y="299"/>
                        <a:pt x="488" y="297"/>
                      </a:cubicBezTo>
                      <a:cubicBezTo>
                        <a:pt x="488" y="296"/>
                        <a:pt x="489" y="293"/>
                        <a:pt x="489" y="293"/>
                      </a:cubicBezTo>
                      <a:cubicBezTo>
                        <a:pt x="491" y="291"/>
                        <a:pt x="493" y="290"/>
                        <a:pt x="494" y="291"/>
                      </a:cubicBezTo>
                      <a:cubicBezTo>
                        <a:pt x="496" y="291"/>
                        <a:pt x="501" y="292"/>
                        <a:pt x="502" y="291"/>
                      </a:cubicBezTo>
                      <a:cubicBezTo>
                        <a:pt x="503" y="291"/>
                        <a:pt x="509" y="290"/>
                        <a:pt x="509" y="290"/>
                      </a:cubicBezTo>
                      <a:cubicBezTo>
                        <a:pt x="510" y="286"/>
                        <a:pt x="511" y="282"/>
                        <a:pt x="513" y="281"/>
                      </a:cubicBezTo>
                      <a:cubicBezTo>
                        <a:pt x="515" y="280"/>
                        <a:pt x="517" y="278"/>
                        <a:pt x="517" y="278"/>
                      </a:cubicBezTo>
                      <a:cubicBezTo>
                        <a:pt x="517" y="271"/>
                        <a:pt x="516" y="266"/>
                        <a:pt x="516" y="265"/>
                      </a:cubicBezTo>
                      <a:cubicBezTo>
                        <a:pt x="516" y="263"/>
                        <a:pt x="515" y="256"/>
                        <a:pt x="514" y="254"/>
                      </a:cubicBezTo>
                      <a:cubicBezTo>
                        <a:pt x="513" y="253"/>
                        <a:pt x="513" y="253"/>
                        <a:pt x="513" y="253"/>
                      </a:cubicBezTo>
                      <a:cubicBezTo>
                        <a:pt x="509" y="256"/>
                        <a:pt x="504" y="262"/>
                        <a:pt x="503" y="261"/>
                      </a:cubicBezTo>
                      <a:cubicBezTo>
                        <a:pt x="502" y="260"/>
                        <a:pt x="500" y="260"/>
                        <a:pt x="499" y="261"/>
                      </a:cubicBezTo>
                      <a:cubicBezTo>
                        <a:pt x="498" y="263"/>
                        <a:pt x="498" y="263"/>
                        <a:pt x="498" y="263"/>
                      </a:cubicBezTo>
                      <a:cubicBezTo>
                        <a:pt x="495" y="259"/>
                        <a:pt x="494" y="259"/>
                        <a:pt x="493" y="256"/>
                      </a:cubicBezTo>
                      <a:cubicBezTo>
                        <a:pt x="493" y="254"/>
                        <a:pt x="492" y="251"/>
                        <a:pt x="491" y="249"/>
                      </a:cubicBezTo>
                      <a:cubicBezTo>
                        <a:pt x="490" y="248"/>
                        <a:pt x="490" y="248"/>
                        <a:pt x="490" y="248"/>
                      </a:cubicBezTo>
                      <a:cubicBezTo>
                        <a:pt x="493" y="245"/>
                        <a:pt x="495" y="239"/>
                        <a:pt x="495" y="239"/>
                      </a:cubicBezTo>
                      <a:cubicBezTo>
                        <a:pt x="493" y="238"/>
                        <a:pt x="492" y="238"/>
                        <a:pt x="494" y="237"/>
                      </a:cubicBezTo>
                      <a:cubicBezTo>
                        <a:pt x="496" y="236"/>
                        <a:pt x="497" y="235"/>
                        <a:pt x="497" y="233"/>
                      </a:cubicBezTo>
                      <a:cubicBezTo>
                        <a:pt x="497" y="230"/>
                        <a:pt x="498" y="227"/>
                        <a:pt x="498" y="227"/>
                      </a:cubicBezTo>
                      <a:cubicBezTo>
                        <a:pt x="500" y="224"/>
                        <a:pt x="500" y="224"/>
                        <a:pt x="500" y="224"/>
                      </a:cubicBezTo>
                      <a:cubicBezTo>
                        <a:pt x="502" y="226"/>
                        <a:pt x="503" y="226"/>
                        <a:pt x="503" y="226"/>
                      </a:cubicBezTo>
                      <a:cubicBezTo>
                        <a:pt x="503" y="226"/>
                        <a:pt x="506" y="224"/>
                        <a:pt x="506" y="224"/>
                      </a:cubicBezTo>
                      <a:cubicBezTo>
                        <a:pt x="506" y="220"/>
                        <a:pt x="507" y="216"/>
                        <a:pt x="507" y="215"/>
                      </a:cubicBezTo>
                      <a:cubicBezTo>
                        <a:pt x="505" y="211"/>
                        <a:pt x="507" y="211"/>
                        <a:pt x="503" y="210"/>
                      </a:cubicBezTo>
                      <a:cubicBezTo>
                        <a:pt x="500" y="209"/>
                        <a:pt x="494" y="207"/>
                        <a:pt x="494" y="207"/>
                      </a:cubicBezTo>
                      <a:cubicBezTo>
                        <a:pt x="494" y="200"/>
                        <a:pt x="491" y="194"/>
                        <a:pt x="491" y="194"/>
                      </a:cubicBezTo>
                      <a:cubicBezTo>
                        <a:pt x="490" y="198"/>
                        <a:pt x="488" y="202"/>
                        <a:pt x="489" y="204"/>
                      </a:cubicBezTo>
                      <a:cubicBezTo>
                        <a:pt x="490" y="206"/>
                        <a:pt x="489" y="208"/>
                        <a:pt x="490" y="209"/>
                      </a:cubicBezTo>
                      <a:cubicBezTo>
                        <a:pt x="492" y="209"/>
                        <a:pt x="492" y="210"/>
                        <a:pt x="492" y="211"/>
                      </a:cubicBezTo>
                      <a:cubicBezTo>
                        <a:pt x="492" y="213"/>
                        <a:pt x="494" y="216"/>
                        <a:pt x="491" y="214"/>
                      </a:cubicBezTo>
                      <a:cubicBezTo>
                        <a:pt x="488" y="213"/>
                        <a:pt x="488" y="211"/>
                        <a:pt x="488" y="209"/>
                      </a:cubicBezTo>
                      <a:cubicBezTo>
                        <a:pt x="486" y="210"/>
                        <a:pt x="485" y="209"/>
                        <a:pt x="484" y="207"/>
                      </a:cubicBezTo>
                      <a:cubicBezTo>
                        <a:pt x="483" y="212"/>
                        <a:pt x="482" y="213"/>
                        <a:pt x="484" y="215"/>
                      </a:cubicBezTo>
                      <a:cubicBezTo>
                        <a:pt x="485" y="216"/>
                        <a:pt x="486" y="221"/>
                        <a:pt x="486" y="223"/>
                      </a:cubicBezTo>
                      <a:cubicBezTo>
                        <a:pt x="486" y="225"/>
                        <a:pt x="489" y="235"/>
                        <a:pt x="489" y="236"/>
                      </a:cubicBezTo>
                      <a:cubicBezTo>
                        <a:pt x="490" y="237"/>
                        <a:pt x="494" y="237"/>
                        <a:pt x="493" y="239"/>
                      </a:cubicBezTo>
                      <a:cubicBezTo>
                        <a:pt x="492" y="241"/>
                        <a:pt x="492" y="247"/>
                        <a:pt x="490" y="246"/>
                      </a:cubicBezTo>
                      <a:cubicBezTo>
                        <a:pt x="489" y="245"/>
                        <a:pt x="485" y="245"/>
                        <a:pt x="485" y="248"/>
                      </a:cubicBezTo>
                      <a:cubicBezTo>
                        <a:pt x="485" y="250"/>
                        <a:pt x="487" y="255"/>
                        <a:pt x="486" y="256"/>
                      </a:cubicBezTo>
                      <a:cubicBezTo>
                        <a:pt x="484" y="258"/>
                        <a:pt x="484" y="258"/>
                        <a:pt x="484" y="258"/>
                      </a:cubicBezTo>
                      <a:cubicBezTo>
                        <a:pt x="487" y="259"/>
                        <a:pt x="488" y="258"/>
                        <a:pt x="489" y="260"/>
                      </a:cubicBezTo>
                      <a:cubicBezTo>
                        <a:pt x="490" y="262"/>
                        <a:pt x="489" y="263"/>
                        <a:pt x="488" y="262"/>
                      </a:cubicBezTo>
                      <a:cubicBezTo>
                        <a:pt x="487" y="262"/>
                        <a:pt x="484" y="263"/>
                        <a:pt x="486" y="264"/>
                      </a:cubicBezTo>
                      <a:cubicBezTo>
                        <a:pt x="488" y="265"/>
                        <a:pt x="489" y="264"/>
                        <a:pt x="489" y="267"/>
                      </a:cubicBezTo>
                      <a:cubicBezTo>
                        <a:pt x="489" y="271"/>
                        <a:pt x="489" y="272"/>
                        <a:pt x="488" y="271"/>
                      </a:cubicBezTo>
                      <a:cubicBezTo>
                        <a:pt x="488" y="270"/>
                        <a:pt x="484" y="267"/>
                        <a:pt x="483" y="266"/>
                      </a:cubicBezTo>
                      <a:cubicBezTo>
                        <a:pt x="484" y="264"/>
                        <a:pt x="484" y="263"/>
                        <a:pt x="484" y="263"/>
                      </a:cubicBezTo>
                      <a:cubicBezTo>
                        <a:pt x="482" y="264"/>
                        <a:pt x="482" y="263"/>
                        <a:pt x="481" y="262"/>
                      </a:cubicBezTo>
                      <a:cubicBezTo>
                        <a:pt x="480" y="260"/>
                        <a:pt x="478" y="258"/>
                        <a:pt x="476" y="256"/>
                      </a:cubicBezTo>
                      <a:cubicBezTo>
                        <a:pt x="475" y="255"/>
                        <a:pt x="474" y="253"/>
                        <a:pt x="474" y="252"/>
                      </a:cubicBezTo>
                      <a:cubicBezTo>
                        <a:pt x="473" y="250"/>
                        <a:pt x="473" y="248"/>
                        <a:pt x="473" y="248"/>
                      </a:cubicBezTo>
                      <a:cubicBezTo>
                        <a:pt x="466" y="245"/>
                        <a:pt x="458" y="240"/>
                        <a:pt x="457" y="239"/>
                      </a:cubicBezTo>
                      <a:cubicBezTo>
                        <a:pt x="455" y="237"/>
                        <a:pt x="453" y="236"/>
                        <a:pt x="453" y="236"/>
                      </a:cubicBezTo>
                      <a:cubicBezTo>
                        <a:pt x="450" y="237"/>
                        <a:pt x="450" y="238"/>
                        <a:pt x="451" y="241"/>
                      </a:cubicBezTo>
                      <a:cubicBezTo>
                        <a:pt x="451" y="243"/>
                        <a:pt x="456" y="246"/>
                        <a:pt x="456" y="246"/>
                      </a:cubicBezTo>
                      <a:cubicBezTo>
                        <a:pt x="456" y="246"/>
                        <a:pt x="467" y="256"/>
                        <a:pt x="471" y="257"/>
                      </a:cubicBezTo>
                      <a:cubicBezTo>
                        <a:pt x="475" y="257"/>
                        <a:pt x="474" y="258"/>
                        <a:pt x="474" y="258"/>
                      </a:cubicBezTo>
                      <a:cubicBezTo>
                        <a:pt x="474" y="259"/>
                        <a:pt x="474" y="259"/>
                        <a:pt x="474" y="259"/>
                      </a:cubicBezTo>
                      <a:cubicBezTo>
                        <a:pt x="471" y="258"/>
                        <a:pt x="468" y="256"/>
                        <a:pt x="469" y="259"/>
                      </a:cubicBezTo>
                      <a:cubicBezTo>
                        <a:pt x="470" y="261"/>
                        <a:pt x="473" y="264"/>
                        <a:pt x="472" y="265"/>
                      </a:cubicBezTo>
                      <a:cubicBezTo>
                        <a:pt x="471" y="266"/>
                        <a:pt x="471" y="272"/>
                        <a:pt x="471" y="272"/>
                      </a:cubicBezTo>
                      <a:cubicBezTo>
                        <a:pt x="471" y="272"/>
                        <a:pt x="469" y="270"/>
                        <a:pt x="469" y="268"/>
                      </a:cubicBezTo>
                      <a:cubicBezTo>
                        <a:pt x="470" y="265"/>
                        <a:pt x="467" y="262"/>
                        <a:pt x="467" y="261"/>
                      </a:cubicBezTo>
                      <a:cubicBezTo>
                        <a:pt x="463" y="260"/>
                        <a:pt x="463" y="260"/>
                        <a:pt x="463" y="260"/>
                      </a:cubicBezTo>
                      <a:cubicBezTo>
                        <a:pt x="463" y="260"/>
                        <a:pt x="462" y="258"/>
                        <a:pt x="460" y="258"/>
                      </a:cubicBezTo>
                      <a:cubicBezTo>
                        <a:pt x="458" y="257"/>
                        <a:pt x="457" y="256"/>
                        <a:pt x="457" y="256"/>
                      </a:cubicBezTo>
                      <a:cubicBezTo>
                        <a:pt x="454" y="255"/>
                        <a:pt x="454" y="255"/>
                        <a:pt x="454" y="255"/>
                      </a:cubicBezTo>
                      <a:cubicBezTo>
                        <a:pt x="454" y="255"/>
                        <a:pt x="452" y="254"/>
                        <a:pt x="451" y="253"/>
                      </a:cubicBezTo>
                      <a:cubicBezTo>
                        <a:pt x="451" y="251"/>
                        <a:pt x="448" y="248"/>
                        <a:pt x="447" y="247"/>
                      </a:cubicBezTo>
                      <a:cubicBezTo>
                        <a:pt x="446" y="245"/>
                        <a:pt x="444" y="245"/>
                        <a:pt x="443" y="246"/>
                      </a:cubicBezTo>
                      <a:cubicBezTo>
                        <a:pt x="443" y="246"/>
                        <a:pt x="439" y="250"/>
                        <a:pt x="439" y="252"/>
                      </a:cubicBezTo>
                      <a:cubicBezTo>
                        <a:pt x="438" y="254"/>
                        <a:pt x="436" y="254"/>
                        <a:pt x="434" y="253"/>
                      </a:cubicBezTo>
                      <a:cubicBezTo>
                        <a:pt x="434" y="253"/>
                        <a:pt x="432" y="255"/>
                        <a:pt x="429" y="255"/>
                      </a:cubicBezTo>
                      <a:cubicBezTo>
                        <a:pt x="430" y="256"/>
                        <a:pt x="430" y="259"/>
                        <a:pt x="430" y="263"/>
                      </a:cubicBezTo>
                      <a:cubicBezTo>
                        <a:pt x="430" y="263"/>
                        <a:pt x="426" y="267"/>
                        <a:pt x="425" y="268"/>
                      </a:cubicBezTo>
                      <a:cubicBezTo>
                        <a:pt x="423" y="270"/>
                        <a:pt x="424" y="271"/>
                        <a:pt x="423" y="274"/>
                      </a:cubicBezTo>
                      <a:cubicBezTo>
                        <a:pt x="422" y="276"/>
                        <a:pt x="423" y="279"/>
                        <a:pt x="423" y="279"/>
                      </a:cubicBezTo>
                      <a:cubicBezTo>
                        <a:pt x="424" y="280"/>
                        <a:pt x="424" y="280"/>
                        <a:pt x="424" y="280"/>
                      </a:cubicBezTo>
                      <a:cubicBezTo>
                        <a:pt x="424" y="280"/>
                        <a:pt x="423" y="283"/>
                        <a:pt x="423" y="284"/>
                      </a:cubicBezTo>
                      <a:cubicBezTo>
                        <a:pt x="423" y="286"/>
                        <a:pt x="420" y="291"/>
                        <a:pt x="418" y="292"/>
                      </a:cubicBezTo>
                      <a:cubicBezTo>
                        <a:pt x="418" y="292"/>
                        <a:pt x="416" y="293"/>
                        <a:pt x="412" y="293"/>
                      </a:cubicBezTo>
                      <a:cubicBezTo>
                        <a:pt x="409" y="293"/>
                        <a:pt x="409" y="295"/>
                        <a:pt x="409" y="295"/>
                      </a:cubicBezTo>
                      <a:cubicBezTo>
                        <a:pt x="409" y="295"/>
                        <a:pt x="408" y="297"/>
                        <a:pt x="407" y="297"/>
                      </a:cubicBezTo>
                      <a:cubicBezTo>
                        <a:pt x="407" y="297"/>
                        <a:pt x="403" y="294"/>
                        <a:pt x="402" y="292"/>
                      </a:cubicBezTo>
                      <a:cubicBezTo>
                        <a:pt x="401" y="290"/>
                        <a:pt x="396" y="292"/>
                        <a:pt x="394" y="292"/>
                      </a:cubicBezTo>
                      <a:cubicBezTo>
                        <a:pt x="394" y="292"/>
                        <a:pt x="394" y="288"/>
                        <a:pt x="394" y="286"/>
                      </a:cubicBezTo>
                      <a:cubicBezTo>
                        <a:pt x="394" y="285"/>
                        <a:pt x="393" y="284"/>
                        <a:pt x="392" y="283"/>
                      </a:cubicBezTo>
                      <a:cubicBezTo>
                        <a:pt x="390" y="283"/>
                        <a:pt x="391" y="281"/>
                        <a:pt x="391" y="280"/>
                      </a:cubicBezTo>
                      <a:cubicBezTo>
                        <a:pt x="392" y="279"/>
                        <a:pt x="392" y="270"/>
                        <a:pt x="392" y="268"/>
                      </a:cubicBezTo>
                      <a:cubicBezTo>
                        <a:pt x="392" y="267"/>
                        <a:pt x="392" y="264"/>
                        <a:pt x="390" y="263"/>
                      </a:cubicBezTo>
                      <a:cubicBezTo>
                        <a:pt x="389" y="261"/>
                        <a:pt x="393" y="257"/>
                        <a:pt x="393" y="257"/>
                      </a:cubicBezTo>
                      <a:cubicBezTo>
                        <a:pt x="393" y="257"/>
                        <a:pt x="394" y="257"/>
                        <a:pt x="395" y="257"/>
                      </a:cubicBezTo>
                      <a:cubicBezTo>
                        <a:pt x="397" y="257"/>
                        <a:pt x="400" y="256"/>
                        <a:pt x="402" y="257"/>
                      </a:cubicBezTo>
                      <a:cubicBezTo>
                        <a:pt x="408" y="257"/>
                        <a:pt x="412" y="256"/>
                        <a:pt x="414" y="257"/>
                      </a:cubicBezTo>
                      <a:cubicBezTo>
                        <a:pt x="413" y="253"/>
                        <a:pt x="413" y="242"/>
                        <a:pt x="413" y="241"/>
                      </a:cubicBezTo>
                      <a:cubicBezTo>
                        <a:pt x="411" y="240"/>
                        <a:pt x="408" y="240"/>
                        <a:pt x="410" y="237"/>
                      </a:cubicBezTo>
                      <a:cubicBezTo>
                        <a:pt x="406" y="236"/>
                        <a:pt x="404" y="235"/>
                        <a:pt x="403" y="235"/>
                      </a:cubicBezTo>
                      <a:cubicBezTo>
                        <a:pt x="400" y="233"/>
                        <a:pt x="400" y="232"/>
                        <a:pt x="401" y="231"/>
                      </a:cubicBezTo>
                      <a:cubicBezTo>
                        <a:pt x="403" y="229"/>
                        <a:pt x="409" y="230"/>
                        <a:pt x="409" y="230"/>
                      </a:cubicBezTo>
                      <a:cubicBezTo>
                        <a:pt x="407" y="226"/>
                        <a:pt x="406" y="224"/>
                        <a:pt x="406" y="224"/>
                      </a:cubicBezTo>
                      <a:cubicBezTo>
                        <a:pt x="406" y="224"/>
                        <a:pt x="410" y="224"/>
                        <a:pt x="411" y="224"/>
                      </a:cubicBezTo>
                      <a:cubicBezTo>
                        <a:pt x="413" y="225"/>
                        <a:pt x="414" y="222"/>
                        <a:pt x="414" y="220"/>
                      </a:cubicBezTo>
                      <a:cubicBezTo>
                        <a:pt x="414" y="218"/>
                        <a:pt x="413" y="218"/>
                        <a:pt x="415" y="216"/>
                      </a:cubicBezTo>
                      <a:cubicBezTo>
                        <a:pt x="418" y="214"/>
                        <a:pt x="419" y="209"/>
                        <a:pt x="419" y="206"/>
                      </a:cubicBezTo>
                      <a:cubicBezTo>
                        <a:pt x="419" y="203"/>
                        <a:pt x="421" y="202"/>
                        <a:pt x="423" y="202"/>
                      </a:cubicBezTo>
                      <a:cubicBezTo>
                        <a:pt x="423" y="202"/>
                        <a:pt x="423" y="195"/>
                        <a:pt x="423" y="193"/>
                      </a:cubicBezTo>
                      <a:cubicBezTo>
                        <a:pt x="423" y="191"/>
                        <a:pt x="420" y="186"/>
                        <a:pt x="419" y="185"/>
                      </a:cubicBezTo>
                      <a:cubicBezTo>
                        <a:pt x="417" y="183"/>
                        <a:pt x="418" y="181"/>
                        <a:pt x="420" y="178"/>
                      </a:cubicBezTo>
                      <a:cubicBezTo>
                        <a:pt x="422" y="184"/>
                        <a:pt x="422" y="184"/>
                        <a:pt x="422" y="184"/>
                      </a:cubicBezTo>
                      <a:cubicBezTo>
                        <a:pt x="423" y="184"/>
                        <a:pt x="423" y="184"/>
                        <a:pt x="423" y="184"/>
                      </a:cubicBezTo>
                      <a:cubicBezTo>
                        <a:pt x="425" y="185"/>
                        <a:pt x="424" y="185"/>
                        <a:pt x="423" y="187"/>
                      </a:cubicBezTo>
                      <a:cubicBezTo>
                        <a:pt x="423" y="189"/>
                        <a:pt x="424" y="191"/>
                        <a:pt x="425" y="192"/>
                      </a:cubicBezTo>
                      <a:cubicBezTo>
                        <a:pt x="425" y="192"/>
                        <a:pt x="428" y="193"/>
                        <a:pt x="430" y="192"/>
                      </a:cubicBezTo>
                      <a:cubicBezTo>
                        <a:pt x="432" y="191"/>
                        <a:pt x="435" y="193"/>
                        <a:pt x="437" y="195"/>
                      </a:cubicBezTo>
                      <a:cubicBezTo>
                        <a:pt x="437" y="195"/>
                        <a:pt x="439" y="189"/>
                        <a:pt x="440" y="188"/>
                      </a:cubicBezTo>
                      <a:cubicBezTo>
                        <a:pt x="440" y="187"/>
                        <a:pt x="443" y="187"/>
                        <a:pt x="444" y="188"/>
                      </a:cubicBezTo>
                      <a:cubicBezTo>
                        <a:pt x="444" y="188"/>
                        <a:pt x="445" y="183"/>
                        <a:pt x="445" y="183"/>
                      </a:cubicBezTo>
                      <a:cubicBezTo>
                        <a:pt x="446" y="182"/>
                        <a:pt x="444" y="179"/>
                        <a:pt x="444" y="178"/>
                      </a:cubicBezTo>
                      <a:cubicBezTo>
                        <a:pt x="444" y="176"/>
                        <a:pt x="443" y="175"/>
                        <a:pt x="442" y="174"/>
                      </a:cubicBezTo>
                      <a:cubicBezTo>
                        <a:pt x="441" y="173"/>
                        <a:pt x="440" y="171"/>
                        <a:pt x="440" y="170"/>
                      </a:cubicBezTo>
                      <a:cubicBezTo>
                        <a:pt x="439" y="169"/>
                        <a:pt x="442" y="169"/>
                        <a:pt x="443" y="170"/>
                      </a:cubicBezTo>
                      <a:cubicBezTo>
                        <a:pt x="446" y="171"/>
                        <a:pt x="445" y="170"/>
                        <a:pt x="444" y="169"/>
                      </a:cubicBezTo>
                      <a:cubicBezTo>
                        <a:pt x="443" y="168"/>
                        <a:pt x="441" y="166"/>
                        <a:pt x="440" y="165"/>
                      </a:cubicBezTo>
                      <a:cubicBezTo>
                        <a:pt x="439" y="164"/>
                        <a:pt x="438" y="163"/>
                        <a:pt x="437" y="161"/>
                      </a:cubicBezTo>
                      <a:cubicBezTo>
                        <a:pt x="436" y="159"/>
                        <a:pt x="441" y="156"/>
                        <a:pt x="442" y="156"/>
                      </a:cubicBezTo>
                      <a:cubicBezTo>
                        <a:pt x="443" y="157"/>
                        <a:pt x="443" y="154"/>
                        <a:pt x="443" y="151"/>
                      </a:cubicBezTo>
                      <a:cubicBezTo>
                        <a:pt x="443" y="149"/>
                        <a:pt x="440" y="150"/>
                        <a:pt x="439" y="150"/>
                      </a:cubicBezTo>
                      <a:cubicBezTo>
                        <a:pt x="439" y="150"/>
                        <a:pt x="438" y="151"/>
                        <a:pt x="437" y="153"/>
                      </a:cubicBezTo>
                      <a:cubicBezTo>
                        <a:pt x="436" y="155"/>
                        <a:pt x="436" y="155"/>
                        <a:pt x="435" y="159"/>
                      </a:cubicBezTo>
                      <a:cubicBezTo>
                        <a:pt x="435" y="159"/>
                        <a:pt x="433" y="159"/>
                        <a:pt x="431" y="157"/>
                      </a:cubicBezTo>
                      <a:cubicBezTo>
                        <a:pt x="428" y="156"/>
                        <a:pt x="428" y="155"/>
                        <a:pt x="426" y="151"/>
                      </a:cubicBezTo>
                      <a:cubicBezTo>
                        <a:pt x="423" y="147"/>
                        <a:pt x="422" y="144"/>
                        <a:pt x="421" y="139"/>
                      </a:cubicBezTo>
                      <a:cubicBezTo>
                        <a:pt x="420" y="133"/>
                        <a:pt x="419" y="134"/>
                        <a:pt x="416" y="132"/>
                      </a:cubicBezTo>
                      <a:cubicBezTo>
                        <a:pt x="412" y="135"/>
                        <a:pt x="416" y="139"/>
                        <a:pt x="418" y="141"/>
                      </a:cubicBezTo>
                      <a:cubicBezTo>
                        <a:pt x="420" y="143"/>
                        <a:pt x="419" y="145"/>
                        <a:pt x="419" y="149"/>
                      </a:cubicBezTo>
                      <a:cubicBezTo>
                        <a:pt x="419" y="149"/>
                        <a:pt x="423" y="157"/>
                        <a:pt x="424" y="160"/>
                      </a:cubicBezTo>
                      <a:cubicBezTo>
                        <a:pt x="424" y="160"/>
                        <a:pt x="427" y="161"/>
                        <a:pt x="429" y="163"/>
                      </a:cubicBezTo>
                      <a:cubicBezTo>
                        <a:pt x="432" y="165"/>
                        <a:pt x="428" y="169"/>
                        <a:pt x="428" y="170"/>
                      </a:cubicBezTo>
                      <a:cubicBezTo>
                        <a:pt x="427" y="171"/>
                        <a:pt x="432" y="178"/>
                        <a:pt x="433" y="180"/>
                      </a:cubicBezTo>
                      <a:cubicBezTo>
                        <a:pt x="434" y="182"/>
                        <a:pt x="434" y="183"/>
                        <a:pt x="431" y="183"/>
                      </a:cubicBezTo>
                      <a:cubicBezTo>
                        <a:pt x="432" y="184"/>
                        <a:pt x="432" y="187"/>
                        <a:pt x="430" y="188"/>
                      </a:cubicBezTo>
                      <a:cubicBezTo>
                        <a:pt x="428" y="188"/>
                        <a:pt x="430" y="190"/>
                        <a:pt x="429" y="190"/>
                      </a:cubicBezTo>
                      <a:cubicBezTo>
                        <a:pt x="429" y="190"/>
                        <a:pt x="426" y="185"/>
                        <a:pt x="426" y="183"/>
                      </a:cubicBezTo>
                      <a:cubicBezTo>
                        <a:pt x="426" y="180"/>
                        <a:pt x="421" y="175"/>
                        <a:pt x="420" y="174"/>
                      </a:cubicBezTo>
                      <a:cubicBezTo>
                        <a:pt x="419" y="172"/>
                        <a:pt x="419" y="170"/>
                        <a:pt x="416" y="169"/>
                      </a:cubicBezTo>
                      <a:cubicBezTo>
                        <a:pt x="415" y="168"/>
                        <a:pt x="414" y="168"/>
                        <a:pt x="414" y="171"/>
                      </a:cubicBezTo>
                      <a:cubicBezTo>
                        <a:pt x="415" y="173"/>
                        <a:pt x="413" y="173"/>
                        <a:pt x="414" y="176"/>
                      </a:cubicBezTo>
                      <a:cubicBezTo>
                        <a:pt x="414" y="180"/>
                        <a:pt x="412" y="179"/>
                        <a:pt x="408" y="176"/>
                      </a:cubicBezTo>
                      <a:cubicBezTo>
                        <a:pt x="408" y="176"/>
                        <a:pt x="406" y="171"/>
                        <a:pt x="403" y="168"/>
                      </a:cubicBezTo>
                      <a:cubicBezTo>
                        <a:pt x="401" y="164"/>
                        <a:pt x="402" y="150"/>
                        <a:pt x="402" y="148"/>
                      </a:cubicBezTo>
                      <a:cubicBezTo>
                        <a:pt x="403" y="145"/>
                        <a:pt x="403" y="142"/>
                        <a:pt x="401" y="138"/>
                      </a:cubicBezTo>
                      <a:cubicBezTo>
                        <a:pt x="399" y="135"/>
                        <a:pt x="398" y="126"/>
                        <a:pt x="398" y="123"/>
                      </a:cubicBezTo>
                      <a:cubicBezTo>
                        <a:pt x="399" y="121"/>
                        <a:pt x="397" y="122"/>
                        <a:pt x="399" y="120"/>
                      </a:cubicBezTo>
                      <a:cubicBezTo>
                        <a:pt x="400" y="118"/>
                        <a:pt x="402" y="112"/>
                        <a:pt x="401" y="110"/>
                      </a:cubicBezTo>
                      <a:cubicBezTo>
                        <a:pt x="401" y="108"/>
                        <a:pt x="403" y="108"/>
                        <a:pt x="405" y="110"/>
                      </a:cubicBezTo>
                      <a:cubicBezTo>
                        <a:pt x="407" y="113"/>
                        <a:pt x="407" y="113"/>
                        <a:pt x="409" y="111"/>
                      </a:cubicBezTo>
                      <a:cubicBezTo>
                        <a:pt x="409" y="111"/>
                        <a:pt x="416" y="112"/>
                        <a:pt x="419" y="112"/>
                      </a:cubicBezTo>
                      <a:cubicBezTo>
                        <a:pt x="422" y="112"/>
                        <a:pt x="424" y="113"/>
                        <a:pt x="424" y="115"/>
                      </a:cubicBezTo>
                      <a:cubicBezTo>
                        <a:pt x="425" y="118"/>
                        <a:pt x="426" y="118"/>
                        <a:pt x="426" y="120"/>
                      </a:cubicBezTo>
                      <a:cubicBezTo>
                        <a:pt x="426" y="122"/>
                        <a:pt x="422" y="121"/>
                        <a:pt x="419" y="122"/>
                      </a:cubicBezTo>
                      <a:cubicBezTo>
                        <a:pt x="421" y="123"/>
                        <a:pt x="428" y="127"/>
                        <a:pt x="431" y="129"/>
                      </a:cubicBezTo>
                      <a:cubicBezTo>
                        <a:pt x="435" y="129"/>
                        <a:pt x="435" y="129"/>
                        <a:pt x="435" y="129"/>
                      </a:cubicBezTo>
                      <a:cubicBezTo>
                        <a:pt x="435" y="129"/>
                        <a:pt x="434" y="126"/>
                        <a:pt x="433" y="126"/>
                      </a:cubicBezTo>
                      <a:cubicBezTo>
                        <a:pt x="432" y="125"/>
                        <a:pt x="429" y="119"/>
                        <a:pt x="428" y="118"/>
                      </a:cubicBezTo>
                      <a:cubicBezTo>
                        <a:pt x="427" y="117"/>
                        <a:pt x="427" y="115"/>
                        <a:pt x="429" y="115"/>
                      </a:cubicBezTo>
                      <a:cubicBezTo>
                        <a:pt x="430" y="116"/>
                        <a:pt x="428" y="112"/>
                        <a:pt x="427" y="112"/>
                      </a:cubicBezTo>
                      <a:cubicBezTo>
                        <a:pt x="426" y="112"/>
                        <a:pt x="422" y="108"/>
                        <a:pt x="420" y="108"/>
                      </a:cubicBezTo>
                      <a:cubicBezTo>
                        <a:pt x="418" y="108"/>
                        <a:pt x="419" y="106"/>
                        <a:pt x="422" y="105"/>
                      </a:cubicBezTo>
                      <a:cubicBezTo>
                        <a:pt x="424" y="104"/>
                        <a:pt x="425" y="107"/>
                        <a:pt x="427" y="109"/>
                      </a:cubicBezTo>
                      <a:cubicBezTo>
                        <a:pt x="429" y="110"/>
                        <a:pt x="428" y="106"/>
                        <a:pt x="425" y="105"/>
                      </a:cubicBezTo>
                      <a:cubicBezTo>
                        <a:pt x="423" y="105"/>
                        <a:pt x="423" y="101"/>
                        <a:pt x="422" y="99"/>
                      </a:cubicBezTo>
                      <a:cubicBezTo>
                        <a:pt x="421" y="98"/>
                        <a:pt x="416" y="91"/>
                        <a:pt x="415" y="89"/>
                      </a:cubicBezTo>
                      <a:cubicBezTo>
                        <a:pt x="415" y="89"/>
                        <a:pt x="411" y="85"/>
                        <a:pt x="411" y="83"/>
                      </a:cubicBezTo>
                      <a:cubicBezTo>
                        <a:pt x="411" y="81"/>
                        <a:pt x="404" y="75"/>
                        <a:pt x="402" y="74"/>
                      </a:cubicBezTo>
                      <a:cubicBezTo>
                        <a:pt x="399" y="73"/>
                        <a:pt x="397" y="71"/>
                        <a:pt x="398" y="69"/>
                      </a:cubicBezTo>
                      <a:cubicBezTo>
                        <a:pt x="402" y="73"/>
                        <a:pt x="402" y="73"/>
                        <a:pt x="402" y="73"/>
                      </a:cubicBezTo>
                      <a:cubicBezTo>
                        <a:pt x="402" y="73"/>
                        <a:pt x="410" y="74"/>
                        <a:pt x="412" y="77"/>
                      </a:cubicBezTo>
                      <a:cubicBezTo>
                        <a:pt x="414" y="79"/>
                        <a:pt x="419" y="80"/>
                        <a:pt x="422" y="82"/>
                      </a:cubicBezTo>
                      <a:cubicBezTo>
                        <a:pt x="425" y="84"/>
                        <a:pt x="425" y="81"/>
                        <a:pt x="422" y="79"/>
                      </a:cubicBezTo>
                      <a:cubicBezTo>
                        <a:pt x="420" y="77"/>
                        <a:pt x="418" y="73"/>
                        <a:pt x="415" y="71"/>
                      </a:cubicBezTo>
                      <a:cubicBezTo>
                        <a:pt x="412" y="69"/>
                        <a:pt x="411" y="70"/>
                        <a:pt x="412" y="73"/>
                      </a:cubicBezTo>
                      <a:cubicBezTo>
                        <a:pt x="413" y="75"/>
                        <a:pt x="412" y="74"/>
                        <a:pt x="406" y="72"/>
                      </a:cubicBezTo>
                      <a:cubicBezTo>
                        <a:pt x="399" y="70"/>
                        <a:pt x="402" y="70"/>
                        <a:pt x="402" y="69"/>
                      </a:cubicBezTo>
                      <a:cubicBezTo>
                        <a:pt x="402" y="68"/>
                        <a:pt x="402" y="67"/>
                        <a:pt x="398" y="65"/>
                      </a:cubicBezTo>
                      <a:cubicBezTo>
                        <a:pt x="394" y="64"/>
                        <a:pt x="396" y="62"/>
                        <a:pt x="396" y="61"/>
                      </a:cubicBezTo>
                      <a:cubicBezTo>
                        <a:pt x="396" y="61"/>
                        <a:pt x="392" y="62"/>
                        <a:pt x="390" y="61"/>
                      </a:cubicBezTo>
                      <a:cubicBezTo>
                        <a:pt x="388" y="59"/>
                        <a:pt x="385" y="56"/>
                        <a:pt x="382" y="56"/>
                      </a:cubicBezTo>
                      <a:cubicBezTo>
                        <a:pt x="379" y="55"/>
                        <a:pt x="378" y="53"/>
                        <a:pt x="375" y="52"/>
                      </a:cubicBezTo>
                      <a:cubicBezTo>
                        <a:pt x="373" y="50"/>
                        <a:pt x="367" y="47"/>
                        <a:pt x="365" y="46"/>
                      </a:cubicBezTo>
                      <a:cubicBezTo>
                        <a:pt x="364" y="44"/>
                        <a:pt x="359" y="42"/>
                        <a:pt x="357" y="42"/>
                      </a:cubicBezTo>
                      <a:cubicBezTo>
                        <a:pt x="355" y="43"/>
                        <a:pt x="355" y="40"/>
                        <a:pt x="354" y="38"/>
                      </a:cubicBezTo>
                      <a:cubicBezTo>
                        <a:pt x="352" y="36"/>
                        <a:pt x="355" y="37"/>
                        <a:pt x="358" y="37"/>
                      </a:cubicBezTo>
                      <a:cubicBezTo>
                        <a:pt x="360" y="38"/>
                        <a:pt x="360" y="38"/>
                        <a:pt x="367" y="40"/>
                      </a:cubicBezTo>
                      <a:cubicBezTo>
                        <a:pt x="369" y="41"/>
                        <a:pt x="370" y="41"/>
                        <a:pt x="370" y="41"/>
                      </a:cubicBezTo>
                      <a:cubicBezTo>
                        <a:pt x="371" y="41"/>
                        <a:pt x="371" y="41"/>
                        <a:pt x="371" y="41"/>
                      </a:cubicBezTo>
                      <a:cubicBezTo>
                        <a:pt x="371" y="41"/>
                        <a:pt x="370" y="40"/>
                        <a:pt x="369" y="40"/>
                      </a:cubicBezTo>
                      <a:cubicBezTo>
                        <a:pt x="368" y="39"/>
                        <a:pt x="366" y="38"/>
                        <a:pt x="364" y="38"/>
                      </a:cubicBezTo>
                      <a:cubicBezTo>
                        <a:pt x="361" y="38"/>
                        <a:pt x="356" y="34"/>
                        <a:pt x="352" y="32"/>
                      </a:cubicBezTo>
                      <a:cubicBezTo>
                        <a:pt x="347" y="31"/>
                        <a:pt x="342" y="28"/>
                        <a:pt x="342" y="28"/>
                      </a:cubicBezTo>
                      <a:cubicBezTo>
                        <a:pt x="342" y="28"/>
                        <a:pt x="337" y="24"/>
                        <a:pt x="335" y="21"/>
                      </a:cubicBezTo>
                      <a:cubicBezTo>
                        <a:pt x="333" y="22"/>
                        <a:pt x="321" y="18"/>
                        <a:pt x="318" y="18"/>
                      </a:cubicBezTo>
                      <a:cubicBezTo>
                        <a:pt x="315" y="18"/>
                        <a:pt x="308" y="14"/>
                        <a:pt x="307" y="14"/>
                      </a:cubicBezTo>
                      <a:cubicBezTo>
                        <a:pt x="305" y="15"/>
                        <a:pt x="299" y="13"/>
                        <a:pt x="296" y="12"/>
                      </a:cubicBezTo>
                      <a:cubicBezTo>
                        <a:pt x="293" y="11"/>
                        <a:pt x="291" y="12"/>
                        <a:pt x="290" y="12"/>
                      </a:cubicBezTo>
                      <a:cubicBezTo>
                        <a:pt x="289" y="11"/>
                        <a:pt x="285" y="12"/>
                        <a:pt x="284" y="10"/>
                      </a:cubicBezTo>
                      <a:cubicBezTo>
                        <a:pt x="282" y="9"/>
                        <a:pt x="282" y="9"/>
                        <a:pt x="278" y="9"/>
                      </a:cubicBezTo>
                      <a:cubicBezTo>
                        <a:pt x="277" y="9"/>
                        <a:pt x="274" y="8"/>
                        <a:pt x="273" y="9"/>
                      </a:cubicBezTo>
                      <a:cubicBezTo>
                        <a:pt x="272" y="9"/>
                        <a:pt x="270" y="8"/>
                        <a:pt x="269" y="9"/>
                      </a:cubicBezTo>
                      <a:cubicBezTo>
                        <a:pt x="268" y="9"/>
                        <a:pt x="266" y="9"/>
                        <a:pt x="265" y="9"/>
                      </a:cubicBezTo>
                      <a:cubicBezTo>
                        <a:pt x="264" y="9"/>
                        <a:pt x="263" y="8"/>
                        <a:pt x="261" y="9"/>
                      </a:cubicBezTo>
                      <a:cubicBezTo>
                        <a:pt x="260" y="10"/>
                        <a:pt x="257" y="9"/>
                        <a:pt x="257" y="9"/>
                      </a:cubicBezTo>
                      <a:cubicBezTo>
                        <a:pt x="257" y="9"/>
                        <a:pt x="253" y="8"/>
                        <a:pt x="253" y="9"/>
                      </a:cubicBezTo>
                      <a:cubicBezTo>
                        <a:pt x="252" y="10"/>
                        <a:pt x="250" y="10"/>
                        <a:pt x="249" y="9"/>
                      </a:cubicBezTo>
                      <a:cubicBezTo>
                        <a:pt x="247" y="9"/>
                        <a:pt x="244" y="9"/>
                        <a:pt x="244" y="9"/>
                      </a:cubicBezTo>
                      <a:cubicBezTo>
                        <a:pt x="243" y="10"/>
                        <a:pt x="241" y="10"/>
                        <a:pt x="241" y="10"/>
                      </a:cubicBezTo>
                      <a:cubicBezTo>
                        <a:pt x="240" y="10"/>
                        <a:pt x="235" y="10"/>
                        <a:pt x="235" y="10"/>
                      </a:cubicBezTo>
                      <a:cubicBezTo>
                        <a:pt x="235" y="10"/>
                        <a:pt x="232" y="10"/>
                        <a:pt x="231" y="10"/>
                      </a:cubicBezTo>
                      <a:cubicBezTo>
                        <a:pt x="231" y="11"/>
                        <a:pt x="229" y="10"/>
                        <a:pt x="228" y="9"/>
                      </a:cubicBezTo>
                      <a:cubicBezTo>
                        <a:pt x="227" y="9"/>
                        <a:pt x="225" y="9"/>
                        <a:pt x="224" y="10"/>
                      </a:cubicBezTo>
                      <a:cubicBezTo>
                        <a:pt x="224" y="9"/>
                        <a:pt x="224" y="8"/>
                        <a:pt x="223" y="8"/>
                      </a:cubicBezTo>
                      <a:cubicBezTo>
                        <a:pt x="222" y="8"/>
                        <a:pt x="222" y="7"/>
                        <a:pt x="222" y="7"/>
                      </a:cubicBezTo>
                      <a:cubicBezTo>
                        <a:pt x="223" y="7"/>
                        <a:pt x="223" y="7"/>
                        <a:pt x="223" y="7"/>
                      </a:cubicBezTo>
                      <a:cubicBezTo>
                        <a:pt x="224" y="7"/>
                        <a:pt x="225" y="7"/>
                        <a:pt x="226" y="7"/>
                      </a:cubicBezTo>
                      <a:cubicBezTo>
                        <a:pt x="226" y="7"/>
                        <a:pt x="228" y="7"/>
                        <a:pt x="229" y="7"/>
                      </a:cubicBezTo>
                      <a:cubicBezTo>
                        <a:pt x="230" y="7"/>
                        <a:pt x="233" y="7"/>
                        <a:pt x="234" y="7"/>
                      </a:cubicBezTo>
                      <a:cubicBezTo>
                        <a:pt x="240" y="8"/>
                        <a:pt x="241" y="6"/>
                        <a:pt x="238" y="6"/>
                      </a:cubicBezTo>
                      <a:cubicBezTo>
                        <a:pt x="237" y="5"/>
                        <a:pt x="235" y="5"/>
                        <a:pt x="235" y="5"/>
                      </a:cubicBezTo>
                      <a:cubicBezTo>
                        <a:pt x="235" y="4"/>
                        <a:pt x="234" y="4"/>
                        <a:pt x="233" y="3"/>
                      </a:cubicBezTo>
                      <a:cubicBezTo>
                        <a:pt x="232" y="3"/>
                        <a:pt x="232" y="4"/>
                        <a:pt x="232" y="3"/>
                      </a:cubicBezTo>
                      <a:cubicBezTo>
                        <a:pt x="232" y="3"/>
                        <a:pt x="233" y="2"/>
                        <a:pt x="235" y="2"/>
                      </a:cubicBezTo>
                      <a:cubicBezTo>
                        <a:pt x="236" y="2"/>
                        <a:pt x="237" y="2"/>
                        <a:pt x="238" y="2"/>
                      </a:cubicBezTo>
                      <a:cubicBezTo>
                        <a:pt x="238" y="1"/>
                        <a:pt x="240" y="0"/>
                        <a:pt x="241" y="0"/>
                      </a:cubicBezTo>
                      <a:cubicBezTo>
                        <a:pt x="242" y="0"/>
                        <a:pt x="244" y="1"/>
                        <a:pt x="245" y="0"/>
                      </a:cubicBezTo>
                      <a:cubicBezTo>
                        <a:pt x="246" y="0"/>
                        <a:pt x="249" y="0"/>
                        <a:pt x="250" y="0"/>
                      </a:cubicBezTo>
                      <a:cubicBezTo>
                        <a:pt x="251" y="0"/>
                        <a:pt x="253" y="0"/>
                        <a:pt x="253" y="0"/>
                      </a:cubicBezTo>
                      <a:cubicBezTo>
                        <a:pt x="253" y="0"/>
                        <a:pt x="252" y="0"/>
                        <a:pt x="254" y="0"/>
                      </a:cubicBezTo>
                      <a:cubicBezTo>
                        <a:pt x="257" y="0"/>
                        <a:pt x="264" y="1"/>
                        <a:pt x="266" y="1"/>
                      </a:cubicBezTo>
                      <a:cubicBezTo>
                        <a:pt x="267" y="1"/>
                        <a:pt x="271" y="2"/>
                        <a:pt x="272" y="2"/>
                      </a:cubicBezTo>
                      <a:cubicBezTo>
                        <a:pt x="273" y="1"/>
                        <a:pt x="279" y="2"/>
                        <a:pt x="279" y="2"/>
                      </a:cubicBezTo>
                      <a:cubicBezTo>
                        <a:pt x="296" y="5"/>
                        <a:pt x="313" y="8"/>
                        <a:pt x="330" y="14"/>
                      </a:cubicBezTo>
                      <a:cubicBezTo>
                        <a:pt x="441" y="49"/>
                        <a:pt x="518" y="142"/>
                        <a:pt x="539" y="248"/>
                      </a:cubicBezTo>
                      <a:cubicBezTo>
                        <a:pt x="539" y="250"/>
                        <a:pt x="540" y="259"/>
                        <a:pt x="537" y="254"/>
                      </a:cubicBezTo>
                      <a:cubicBezTo>
                        <a:pt x="534" y="250"/>
                        <a:pt x="533" y="251"/>
                        <a:pt x="533" y="253"/>
                      </a:cubicBezTo>
                      <a:cubicBezTo>
                        <a:pt x="534" y="256"/>
                        <a:pt x="534" y="260"/>
                        <a:pt x="535" y="261"/>
                      </a:cubicBezTo>
                      <a:cubicBezTo>
                        <a:pt x="536" y="262"/>
                        <a:pt x="538" y="265"/>
                        <a:pt x="538" y="267"/>
                      </a:cubicBezTo>
                      <a:cubicBezTo>
                        <a:pt x="538" y="270"/>
                        <a:pt x="541" y="274"/>
                        <a:pt x="540" y="268"/>
                      </a:cubicBezTo>
                      <a:cubicBezTo>
                        <a:pt x="539" y="263"/>
                        <a:pt x="540" y="259"/>
                        <a:pt x="540" y="258"/>
                      </a:cubicBezTo>
                      <a:cubicBezTo>
                        <a:pt x="541" y="257"/>
                        <a:pt x="541" y="257"/>
                        <a:pt x="541" y="257"/>
                      </a:cubicBezTo>
                      <a:cubicBezTo>
                        <a:pt x="544" y="278"/>
                        <a:pt x="545" y="299"/>
                        <a:pt x="544" y="320"/>
                      </a:cubicBezTo>
                      <a:cubicBezTo>
                        <a:pt x="544" y="320"/>
                        <a:pt x="544" y="325"/>
                        <a:pt x="543" y="327"/>
                      </a:cubicBezTo>
                      <a:cubicBezTo>
                        <a:pt x="543" y="329"/>
                        <a:pt x="541" y="335"/>
                        <a:pt x="541" y="338"/>
                      </a:cubicBezTo>
                      <a:cubicBezTo>
                        <a:pt x="541" y="344"/>
                        <a:pt x="540" y="345"/>
                        <a:pt x="540" y="345"/>
                      </a:cubicBezTo>
                      <a:cubicBezTo>
                        <a:pt x="540" y="345"/>
                        <a:pt x="540" y="341"/>
                        <a:pt x="540" y="339"/>
                      </a:cubicBezTo>
                      <a:cubicBezTo>
                        <a:pt x="540" y="336"/>
                        <a:pt x="540" y="333"/>
                        <a:pt x="539" y="331"/>
                      </a:cubicBezTo>
                      <a:cubicBezTo>
                        <a:pt x="538" y="329"/>
                        <a:pt x="536" y="323"/>
                        <a:pt x="536" y="321"/>
                      </a:cubicBezTo>
                      <a:cubicBezTo>
                        <a:pt x="536" y="320"/>
                        <a:pt x="535" y="316"/>
                        <a:pt x="534" y="315"/>
                      </a:cubicBezTo>
                      <a:cubicBezTo>
                        <a:pt x="532" y="313"/>
                        <a:pt x="532" y="308"/>
                        <a:pt x="532" y="307"/>
                      </a:cubicBezTo>
                      <a:cubicBezTo>
                        <a:pt x="532" y="306"/>
                        <a:pt x="532" y="304"/>
                        <a:pt x="529" y="301"/>
                      </a:cubicBezTo>
                      <a:cubicBezTo>
                        <a:pt x="526" y="298"/>
                        <a:pt x="525" y="297"/>
                        <a:pt x="522" y="293"/>
                      </a:cubicBezTo>
                      <a:cubicBezTo>
                        <a:pt x="522" y="294"/>
                        <a:pt x="521" y="295"/>
                        <a:pt x="517" y="288"/>
                      </a:cubicBezTo>
                      <a:cubicBezTo>
                        <a:pt x="518" y="290"/>
                        <a:pt x="521" y="298"/>
                        <a:pt x="522" y="301"/>
                      </a:cubicBezTo>
                      <a:cubicBezTo>
                        <a:pt x="523" y="304"/>
                        <a:pt x="526" y="308"/>
                        <a:pt x="526" y="311"/>
                      </a:cubicBezTo>
                      <a:cubicBezTo>
                        <a:pt x="527" y="314"/>
                        <a:pt x="528" y="317"/>
                        <a:pt x="530" y="318"/>
                      </a:cubicBezTo>
                      <a:cubicBezTo>
                        <a:pt x="532" y="318"/>
                        <a:pt x="533" y="325"/>
                        <a:pt x="532" y="327"/>
                      </a:cubicBezTo>
                      <a:cubicBezTo>
                        <a:pt x="532" y="329"/>
                        <a:pt x="533" y="333"/>
                        <a:pt x="534" y="335"/>
                      </a:cubicBezTo>
                      <a:cubicBezTo>
                        <a:pt x="535" y="337"/>
                        <a:pt x="536" y="340"/>
                        <a:pt x="537" y="343"/>
                      </a:cubicBezTo>
                      <a:cubicBezTo>
                        <a:pt x="539" y="347"/>
                        <a:pt x="538" y="349"/>
                        <a:pt x="540" y="354"/>
                      </a:cubicBezTo>
                      <a:cubicBezTo>
                        <a:pt x="540" y="352"/>
                        <a:pt x="542" y="346"/>
                        <a:pt x="542" y="343"/>
                      </a:cubicBezTo>
                      <a:cubicBezTo>
                        <a:pt x="540" y="362"/>
                        <a:pt x="536" y="382"/>
                        <a:pt x="530" y="401"/>
                      </a:cubicBezTo>
                      <a:cubicBezTo>
                        <a:pt x="505" y="476"/>
                        <a:pt x="454" y="536"/>
                        <a:pt x="390" y="573"/>
                      </a:cubicBezTo>
                      <a:moveTo>
                        <a:pt x="353" y="47"/>
                      </a:moveTo>
                      <a:cubicBezTo>
                        <a:pt x="353" y="47"/>
                        <a:pt x="353" y="47"/>
                        <a:pt x="352" y="48"/>
                      </a:cubicBezTo>
                      <a:cubicBezTo>
                        <a:pt x="350" y="48"/>
                        <a:pt x="353" y="49"/>
                        <a:pt x="355" y="49"/>
                      </a:cubicBezTo>
                      <a:cubicBezTo>
                        <a:pt x="358" y="50"/>
                        <a:pt x="355" y="48"/>
                        <a:pt x="353" y="47"/>
                      </a:cubicBezTo>
                      <a:moveTo>
                        <a:pt x="357" y="46"/>
                      </a:moveTo>
                      <a:cubicBezTo>
                        <a:pt x="355" y="45"/>
                        <a:pt x="354" y="44"/>
                        <a:pt x="354" y="46"/>
                      </a:cubicBezTo>
                      <a:cubicBezTo>
                        <a:pt x="354" y="47"/>
                        <a:pt x="356" y="48"/>
                        <a:pt x="358" y="48"/>
                      </a:cubicBezTo>
                      <a:cubicBezTo>
                        <a:pt x="359" y="48"/>
                        <a:pt x="358" y="47"/>
                        <a:pt x="357" y="46"/>
                      </a:cubicBezTo>
                      <a:moveTo>
                        <a:pt x="355" y="45"/>
                      </a:moveTo>
                      <a:cubicBezTo>
                        <a:pt x="357" y="45"/>
                        <a:pt x="358" y="46"/>
                        <a:pt x="356" y="44"/>
                      </a:cubicBezTo>
                      <a:cubicBezTo>
                        <a:pt x="354" y="43"/>
                        <a:pt x="353" y="41"/>
                        <a:pt x="353" y="42"/>
                      </a:cubicBezTo>
                      <a:cubicBezTo>
                        <a:pt x="353" y="43"/>
                        <a:pt x="354" y="45"/>
                        <a:pt x="355" y="45"/>
                      </a:cubicBezTo>
                      <a:moveTo>
                        <a:pt x="408" y="89"/>
                      </a:moveTo>
                      <a:cubicBezTo>
                        <a:pt x="411" y="91"/>
                        <a:pt x="413" y="91"/>
                        <a:pt x="412" y="89"/>
                      </a:cubicBezTo>
                      <a:cubicBezTo>
                        <a:pt x="410" y="86"/>
                        <a:pt x="409" y="85"/>
                        <a:pt x="407" y="85"/>
                      </a:cubicBezTo>
                      <a:cubicBezTo>
                        <a:pt x="404" y="85"/>
                        <a:pt x="400" y="81"/>
                        <a:pt x="398" y="79"/>
                      </a:cubicBezTo>
                      <a:cubicBezTo>
                        <a:pt x="395" y="78"/>
                        <a:pt x="387" y="71"/>
                        <a:pt x="386" y="69"/>
                      </a:cubicBezTo>
                      <a:cubicBezTo>
                        <a:pt x="385" y="68"/>
                        <a:pt x="383" y="66"/>
                        <a:pt x="384" y="68"/>
                      </a:cubicBezTo>
                      <a:cubicBezTo>
                        <a:pt x="385" y="71"/>
                        <a:pt x="394" y="79"/>
                        <a:pt x="396" y="81"/>
                      </a:cubicBezTo>
                      <a:cubicBezTo>
                        <a:pt x="398" y="84"/>
                        <a:pt x="398" y="85"/>
                        <a:pt x="400" y="84"/>
                      </a:cubicBezTo>
                      <a:cubicBezTo>
                        <a:pt x="400" y="84"/>
                        <a:pt x="403" y="87"/>
                        <a:pt x="404" y="89"/>
                      </a:cubicBezTo>
                      <a:cubicBezTo>
                        <a:pt x="406" y="91"/>
                        <a:pt x="406" y="90"/>
                        <a:pt x="408" y="89"/>
                      </a:cubicBezTo>
                      <a:moveTo>
                        <a:pt x="390" y="181"/>
                      </a:moveTo>
                      <a:cubicBezTo>
                        <a:pt x="385" y="182"/>
                        <a:pt x="385" y="182"/>
                        <a:pt x="385" y="182"/>
                      </a:cubicBezTo>
                      <a:cubicBezTo>
                        <a:pt x="385" y="182"/>
                        <a:pt x="386" y="186"/>
                        <a:pt x="386" y="188"/>
                      </a:cubicBezTo>
                      <a:cubicBezTo>
                        <a:pt x="386" y="190"/>
                        <a:pt x="388" y="194"/>
                        <a:pt x="388" y="195"/>
                      </a:cubicBezTo>
                      <a:cubicBezTo>
                        <a:pt x="388" y="197"/>
                        <a:pt x="389" y="197"/>
                        <a:pt x="390" y="197"/>
                      </a:cubicBezTo>
                      <a:cubicBezTo>
                        <a:pt x="392" y="197"/>
                        <a:pt x="394" y="197"/>
                        <a:pt x="396" y="199"/>
                      </a:cubicBezTo>
                      <a:cubicBezTo>
                        <a:pt x="396" y="199"/>
                        <a:pt x="395" y="200"/>
                        <a:pt x="396" y="201"/>
                      </a:cubicBezTo>
                      <a:cubicBezTo>
                        <a:pt x="396" y="202"/>
                        <a:pt x="397" y="204"/>
                        <a:pt x="398" y="205"/>
                      </a:cubicBezTo>
                      <a:cubicBezTo>
                        <a:pt x="398" y="207"/>
                        <a:pt x="399" y="207"/>
                        <a:pt x="398" y="208"/>
                      </a:cubicBezTo>
                      <a:cubicBezTo>
                        <a:pt x="398" y="209"/>
                        <a:pt x="397" y="211"/>
                        <a:pt x="395" y="212"/>
                      </a:cubicBezTo>
                      <a:cubicBezTo>
                        <a:pt x="394" y="212"/>
                        <a:pt x="394" y="214"/>
                        <a:pt x="395" y="215"/>
                      </a:cubicBezTo>
                      <a:cubicBezTo>
                        <a:pt x="395" y="215"/>
                        <a:pt x="397" y="214"/>
                        <a:pt x="397" y="214"/>
                      </a:cubicBezTo>
                      <a:cubicBezTo>
                        <a:pt x="398" y="213"/>
                        <a:pt x="398" y="215"/>
                        <a:pt x="399" y="216"/>
                      </a:cubicBezTo>
                      <a:cubicBezTo>
                        <a:pt x="400" y="217"/>
                        <a:pt x="399" y="217"/>
                        <a:pt x="398" y="219"/>
                      </a:cubicBezTo>
                      <a:cubicBezTo>
                        <a:pt x="398" y="221"/>
                        <a:pt x="398" y="221"/>
                        <a:pt x="396" y="222"/>
                      </a:cubicBezTo>
                      <a:cubicBezTo>
                        <a:pt x="397" y="223"/>
                        <a:pt x="399" y="222"/>
                        <a:pt x="400" y="222"/>
                      </a:cubicBezTo>
                      <a:cubicBezTo>
                        <a:pt x="401" y="222"/>
                        <a:pt x="403" y="222"/>
                        <a:pt x="404" y="220"/>
                      </a:cubicBezTo>
                      <a:cubicBezTo>
                        <a:pt x="404" y="219"/>
                        <a:pt x="407" y="218"/>
                        <a:pt x="408" y="218"/>
                      </a:cubicBezTo>
                      <a:cubicBezTo>
                        <a:pt x="410" y="218"/>
                        <a:pt x="412" y="217"/>
                        <a:pt x="412" y="217"/>
                      </a:cubicBezTo>
                      <a:cubicBezTo>
                        <a:pt x="412" y="214"/>
                        <a:pt x="412" y="210"/>
                        <a:pt x="412" y="209"/>
                      </a:cubicBezTo>
                      <a:cubicBezTo>
                        <a:pt x="409" y="209"/>
                        <a:pt x="407" y="208"/>
                        <a:pt x="407" y="208"/>
                      </a:cubicBezTo>
                      <a:cubicBezTo>
                        <a:pt x="407" y="205"/>
                        <a:pt x="407" y="204"/>
                        <a:pt x="406" y="203"/>
                      </a:cubicBezTo>
                      <a:cubicBezTo>
                        <a:pt x="404" y="202"/>
                        <a:pt x="403" y="201"/>
                        <a:pt x="403" y="200"/>
                      </a:cubicBezTo>
                      <a:cubicBezTo>
                        <a:pt x="402" y="198"/>
                        <a:pt x="401" y="198"/>
                        <a:pt x="400" y="196"/>
                      </a:cubicBezTo>
                      <a:cubicBezTo>
                        <a:pt x="399" y="195"/>
                        <a:pt x="396" y="194"/>
                        <a:pt x="396" y="194"/>
                      </a:cubicBezTo>
                      <a:cubicBezTo>
                        <a:pt x="394" y="193"/>
                        <a:pt x="394" y="193"/>
                        <a:pt x="394" y="193"/>
                      </a:cubicBezTo>
                      <a:cubicBezTo>
                        <a:pt x="395" y="190"/>
                        <a:pt x="395" y="185"/>
                        <a:pt x="394" y="184"/>
                      </a:cubicBezTo>
                      <a:cubicBezTo>
                        <a:pt x="392" y="184"/>
                        <a:pt x="390" y="185"/>
                        <a:pt x="389" y="184"/>
                      </a:cubicBezTo>
                      <a:lnTo>
                        <a:pt x="390" y="181"/>
                      </a:lnTo>
                      <a:close/>
                      <a:moveTo>
                        <a:pt x="389" y="204"/>
                      </a:moveTo>
                      <a:cubicBezTo>
                        <a:pt x="389" y="204"/>
                        <a:pt x="388" y="202"/>
                        <a:pt x="390" y="201"/>
                      </a:cubicBezTo>
                      <a:cubicBezTo>
                        <a:pt x="390" y="201"/>
                        <a:pt x="388" y="197"/>
                        <a:pt x="387" y="197"/>
                      </a:cubicBezTo>
                      <a:cubicBezTo>
                        <a:pt x="386" y="197"/>
                        <a:pt x="384" y="197"/>
                        <a:pt x="384" y="199"/>
                      </a:cubicBezTo>
                      <a:cubicBezTo>
                        <a:pt x="384" y="199"/>
                        <a:pt x="384" y="199"/>
                        <a:pt x="383" y="198"/>
                      </a:cubicBezTo>
                      <a:cubicBezTo>
                        <a:pt x="382" y="196"/>
                        <a:pt x="383" y="201"/>
                        <a:pt x="383" y="203"/>
                      </a:cubicBezTo>
                      <a:cubicBezTo>
                        <a:pt x="383" y="203"/>
                        <a:pt x="382" y="203"/>
                        <a:pt x="380" y="203"/>
                      </a:cubicBezTo>
                      <a:cubicBezTo>
                        <a:pt x="378" y="204"/>
                        <a:pt x="379" y="205"/>
                        <a:pt x="380" y="207"/>
                      </a:cubicBezTo>
                      <a:cubicBezTo>
                        <a:pt x="380" y="208"/>
                        <a:pt x="380" y="208"/>
                        <a:pt x="383" y="208"/>
                      </a:cubicBezTo>
                      <a:cubicBezTo>
                        <a:pt x="383" y="208"/>
                        <a:pt x="381" y="212"/>
                        <a:pt x="380" y="213"/>
                      </a:cubicBezTo>
                      <a:cubicBezTo>
                        <a:pt x="379" y="214"/>
                        <a:pt x="379" y="214"/>
                        <a:pt x="381" y="216"/>
                      </a:cubicBezTo>
                      <a:cubicBezTo>
                        <a:pt x="381" y="216"/>
                        <a:pt x="384" y="216"/>
                        <a:pt x="385" y="215"/>
                      </a:cubicBezTo>
                      <a:cubicBezTo>
                        <a:pt x="386" y="214"/>
                        <a:pt x="388" y="213"/>
                        <a:pt x="390" y="213"/>
                      </a:cubicBezTo>
                      <a:cubicBezTo>
                        <a:pt x="391" y="213"/>
                        <a:pt x="390" y="210"/>
                        <a:pt x="390" y="209"/>
                      </a:cubicBezTo>
                      <a:cubicBezTo>
                        <a:pt x="389" y="208"/>
                        <a:pt x="389" y="205"/>
                        <a:pt x="389" y="204"/>
                      </a:cubicBezTo>
                      <a:moveTo>
                        <a:pt x="433" y="274"/>
                      </a:moveTo>
                      <a:cubicBezTo>
                        <a:pt x="433" y="272"/>
                        <a:pt x="432" y="273"/>
                        <a:pt x="431" y="274"/>
                      </a:cubicBezTo>
                      <a:cubicBezTo>
                        <a:pt x="430" y="275"/>
                        <a:pt x="432" y="275"/>
                        <a:pt x="432" y="276"/>
                      </a:cubicBezTo>
                      <a:cubicBezTo>
                        <a:pt x="433" y="276"/>
                        <a:pt x="433" y="274"/>
                        <a:pt x="433" y="274"/>
                      </a:cubicBezTo>
                      <a:moveTo>
                        <a:pt x="468" y="271"/>
                      </a:moveTo>
                      <a:cubicBezTo>
                        <a:pt x="468" y="271"/>
                        <a:pt x="466" y="272"/>
                        <a:pt x="465" y="273"/>
                      </a:cubicBezTo>
                      <a:cubicBezTo>
                        <a:pt x="464" y="274"/>
                        <a:pt x="463" y="274"/>
                        <a:pt x="463" y="275"/>
                      </a:cubicBezTo>
                      <a:cubicBezTo>
                        <a:pt x="462" y="275"/>
                        <a:pt x="462" y="277"/>
                        <a:pt x="464" y="277"/>
                      </a:cubicBezTo>
                      <a:cubicBezTo>
                        <a:pt x="465" y="276"/>
                        <a:pt x="467" y="278"/>
                        <a:pt x="469" y="278"/>
                      </a:cubicBezTo>
                      <a:cubicBezTo>
                        <a:pt x="470" y="278"/>
                        <a:pt x="471" y="276"/>
                        <a:pt x="470" y="275"/>
                      </a:cubicBezTo>
                      <a:cubicBezTo>
                        <a:pt x="470" y="274"/>
                        <a:pt x="468" y="272"/>
                        <a:pt x="468" y="271"/>
                      </a:cubicBezTo>
                      <a:moveTo>
                        <a:pt x="447" y="255"/>
                      </a:moveTo>
                      <a:cubicBezTo>
                        <a:pt x="447" y="254"/>
                        <a:pt x="446" y="251"/>
                        <a:pt x="446" y="253"/>
                      </a:cubicBezTo>
                      <a:cubicBezTo>
                        <a:pt x="446" y="254"/>
                        <a:pt x="444" y="255"/>
                        <a:pt x="445" y="256"/>
                      </a:cubicBezTo>
                      <a:cubicBezTo>
                        <a:pt x="446" y="257"/>
                        <a:pt x="447" y="260"/>
                        <a:pt x="447" y="260"/>
                      </a:cubicBezTo>
                      <a:cubicBezTo>
                        <a:pt x="447" y="260"/>
                        <a:pt x="447" y="262"/>
                        <a:pt x="447" y="263"/>
                      </a:cubicBezTo>
                      <a:cubicBezTo>
                        <a:pt x="446" y="264"/>
                        <a:pt x="446" y="264"/>
                        <a:pt x="447" y="265"/>
                      </a:cubicBezTo>
                      <a:cubicBezTo>
                        <a:pt x="448" y="266"/>
                        <a:pt x="449" y="269"/>
                        <a:pt x="449" y="270"/>
                      </a:cubicBezTo>
                      <a:cubicBezTo>
                        <a:pt x="449" y="271"/>
                        <a:pt x="449" y="276"/>
                        <a:pt x="450" y="274"/>
                      </a:cubicBezTo>
                      <a:cubicBezTo>
                        <a:pt x="452" y="272"/>
                        <a:pt x="453" y="272"/>
                        <a:pt x="452" y="271"/>
                      </a:cubicBezTo>
                      <a:cubicBezTo>
                        <a:pt x="451" y="269"/>
                        <a:pt x="450" y="268"/>
                        <a:pt x="450" y="266"/>
                      </a:cubicBezTo>
                      <a:cubicBezTo>
                        <a:pt x="450" y="265"/>
                        <a:pt x="449" y="264"/>
                        <a:pt x="449" y="263"/>
                      </a:cubicBezTo>
                      <a:cubicBezTo>
                        <a:pt x="448" y="262"/>
                        <a:pt x="447" y="260"/>
                        <a:pt x="448" y="258"/>
                      </a:cubicBezTo>
                      <a:cubicBezTo>
                        <a:pt x="448" y="257"/>
                        <a:pt x="447" y="255"/>
                        <a:pt x="447" y="255"/>
                      </a:cubicBezTo>
                      <a:moveTo>
                        <a:pt x="363" y="81"/>
                      </a:moveTo>
                      <a:cubicBezTo>
                        <a:pt x="363" y="81"/>
                        <a:pt x="363" y="82"/>
                        <a:pt x="363" y="81"/>
                      </a:cubicBezTo>
                      <a:cubicBezTo>
                        <a:pt x="363" y="79"/>
                        <a:pt x="362" y="80"/>
                        <a:pt x="359" y="80"/>
                      </a:cubicBezTo>
                      <a:cubicBezTo>
                        <a:pt x="357" y="81"/>
                        <a:pt x="356" y="83"/>
                        <a:pt x="358" y="83"/>
                      </a:cubicBezTo>
                      <a:cubicBezTo>
                        <a:pt x="361" y="83"/>
                        <a:pt x="364" y="84"/>
                        <a:pt x="365" y="84"/>
                      </a:cubicBezTo>
                      <a:lnTo>
                        <a:pt x="363" y="81"/>
                      </a:lnTo>
                      <a:close/>
                      <a:moveTo>
                        <a:pt x="371" y="89"/>
                      </a:moveTo>
                      <a:cubicBezTo>
                        <a:pt x="369" y="87"/>
                        <a:pt x="368" y="87"/>
                        <a:pt x="370" y="89"/>
                      </a:cubicBezTo>
                      <a:cubicBezTo>
                        <a:pt x="371" y="90"/>
                        <a:pt x="372" y="91"/>
                        <a:pt x="372" y="91"/>
                      </a:cubicBezTo>
                      <a:cubicBezTo>
                        <a:pt x="372" y="91"/>
                        <a:pt x="373" y="89"/>
                        <a:pt x="371" y="89"/>
                      </a:cubicBezTo>
                      <a:moveTo>
                        <a:pt x="366" y="91"/>
                      </a:moveTo>
                      <a:cubicBezTo>
                        <a:pt x="366" y="93"/>
                        <a:pt x="364" y="92"/>
                        <a:pt x="366" y="93"/>
                      </a:cubicBezTo>
                      <a:cubicBezTo>
                        <a:pt x="368" y="94"/>
                        <a:pt x="371" y="95"/>
                        <a:pt x="369" y="93"/>
                      </a:cubicBezTo>
                      <a:cubicBezTo>
                        <a:pt x="367" y="90"/>
                        <a:pt x="365" y="86"/>
                        <a:pt x="365" y="86"/>
                      </a:cubicBezTo>
                      <a:cubicBezTo>
                        <a:pt x="365" y="86"/>
                        <a:pt x="358" y="84"/>
                        <a:pt x="357" y="85"/>
                      </a:cubicBezTo>
                      <a:cubicBezTo>
                        <a:pt x="357" y="86"/>
                        <a:pt x="357" y="88"/>
                        <a:pt x="359" y="89"/>
                      </a:cubicBezTo>
                      <a:cubicBezTo>
                        <a:pt x="361" y="90"/>
                        <a:pt x="364" y="91"/>
                        <a:pt x="366" y="91"/>
                      </a:cubicBezTo>
                      <a:moveTo>
                        <a:pt x="341" y="151"/>
                      </a:moveTo>
                      <a:cubicBezTo>
                        <a:pt x="341" y="151"/>
                        <a:pt x="338" y="155"/>
                        <a:pt x="341" y="155"/>
                      </a:cubicBezTo>
                      <a:cubicBezTo>
                        <a:pt x="344" y="156"/>
                        <a:pt x="345" y="156"/>
                        <a:pt x="348" y="156"/>
                      </a:cubicBezTo>
                      <a:cubicBezTo>
                        <a:pt x="350" y="156"/>
                        <a:pt x="352" y="154"/>
                        <a:pt x="354" y="155"/>
                      </a:cubicBezTo>
                      <a:cubicBezTo>
                        <a:pt x="356" y="155"/>
                        <a:pt x="357" y="154"/>
                        <a:pt x="357" y="153"/>
                      </a:cubicBezTo>
                      <a:cubicBezTo>
                        <a:pt x="358" y="151"/>
                        <a:pt x="360" y="151"/>
                        <a:pt x="357" y="147"/>
                      </a:cubicBezTo>
                      <a:cubicBezTo>
                        <a:pt x="354" y="144"/>
                        <a:pt x="352" y="142"/>
                        <a:pt x="351" y="145"/>
                      </a:cubicBezTo>
                      <a:cubicBezTo>
                        <a:pt x="344" y="144"/>
                        <a:pt x="343" y="147"/>
                        <a:pt x="341" y="145"/>
                      </a:cubicBezTo>
                      <a:cubicBezTo>
                        <a:pt x="339" y="143"/>
                        <a:pt x="338" y="141"/>
                        <a:pt x="336" y="144"/>
                      </a:cubicBezTo>
                      <a:cubicBezTo>
                        <a:pt x="335" y="147"/>
                        <a:pt x="335" y="147"/>
                        <a:pt x="335" y="147"/>
                      </a:cubicBezTo>
                      <a:cubicBezTo>
                        <a:pt x="338" y="148"/>
                        <a:pt x="338" y="151"/>
                        <a:pt x="341" y="151"/>
                      </a:cubicBezTo>
                      <a:moveTo>
                        <a:pt x="267" y="66"/>
                      </a:moveTo>
                      <a:cubicBezTo>
                        <a:pt x="268" y="66"/>
                        <a:pt x="273" y="67"/>
                        <a:pt x="273" y="67"/>
                      </a:cubicBezTo>
                      <a:cubicBezTo>
                        <a:pt x="274" y="67"/>
                        <a:pt x="275" y="67"/>
                        <a:pt x="275" y="67"/>
                      </a:cubicBezTo>
                      <a:cubicBezTo>
                        <a:pt x="275" y="67"/>
                        <a:pt x="275" y="69"/>
                        <a:pt x="275" y="67"/>
                      </a:cubicBezTo>
                      <a:cubicBezTo>
                        <a:pt x="275" y="66"/>
                        <a:pt x="276" y="65"/>
                        <a:pt x="276" y="65"/>
                      </a:cubicBezTo>
                      <a:cubicBezTo>
                        <a:pt x="277" y="64"/>
                        <a:pt x="279" y="61"/>
                        <a:pt x="279" y="61"/>
                      </a:cubicBezTo>
                      <a:cubicBezTo>
                        <a:pt x="276" y="60"/>
                        <a:pt x="275" y="60"/>
                        <a:pt x="274" y="60"/>
                      </a:cubicBezTo>
                      <a:cubicBezTo>
                        <a:pt x="273" y="61"/>
                        <a:pt x="271" y="61"/>
                        <a:pt x="270" y="61"/>
                      </a:cubicBezTo>
                      <a:cubicBezTo>
                        <a:pt x="269" y="61"/>
                        <a:pt x="268" y="63"/>
                        <a:pt x="268" y="64"/>
                      </a:cubicBezTo>
                      <a:cubicBezTo>
                        <a:pt x="267" y="65"/>
                        <a:pt x="263" y="66"/>
                        <a:pt x="267" y="66"/>
                      </a:cubicBezTo>
                      <a:moveTo>
                        <a:pt x="247" y="52"/>
                      </a:moveTo>
                      <a:cubicBezTo>
                        <a:pt x="247" y="53"/>
                        <a:pt x="249" y="55"/>
                        <a:pt x="249" y="55"/>
                      </a:cubicBezTo>
                      <a:cubicBezTo>
                        <a:pt x="249" y="55"/>
                        <a:pt x="251" y="55"/>
                        <a:pt x="250" y="56"/>
                      </a:cubicBezTo>
                      <a:cubicBezTo>
                        <a:pt x="249" y="57"/>
                        <a:pt x="248" y="58"/>
                        <a:pt x="248" y="58"/>
                      </a:cubicBezTo>
                      <a:cubicBezTo>
                        <a:pt x="247" y="59"/>
                        <a:pt x="246" y="59"/>
                        <a:pt x="246" y="59"/>
                      </a:cubicBezTo>
                      <a:cubicBezTo>
                        <a:pt x="245" y="58"/>
                        <a:pt x="243" y="59"/>
                        <a:pt x="243" y="59"/>
                      </a:cubicBezTo>
                      <a:cubicBezTo>
                        <a:pt x="243" y="59"/>
                        <a:pt x="244" y="61"/>
                        <a:pt x="243" y="59"/>
                      </a:cubicBezTo>
                      <a:cubicBezTo>
                        <a:pt x="242" y="57"/>
                        <a:pt x="241" y="56"/>
                        <a:pt x="240" y="56"/>
                      </a:cubicBezTo>
                      <a:cubicBezTo>
                        <a:pt x="239" y="56"/>
                        <a:pt x="239" y="55"/>
                        <a:pt x="238" y="54"/>
                      </a:cubicBezTo>
                      <a:cubicBezTo>
                        <a:pt x="238" y="54"/>
                        <a:pt x="236" y="53"/>
                        <a:pt x="238" y="52"/>
                      </a:cubicBezTo>
                      <a:cubicBezTo>
                        <a:pt x="240" y="52"/>
                        <a:pt x="240" y="51"/>
                        <a:pt x="241" y="51"/>
                      </a:cubicBezTo>
                      <a:cubicBezTo>
                        <a:pt x="242" y="51"/>
                        <a:pt x="243" y="51"/>
                        <a:pt x="244" y="50"/>
                      </a:cubicBezTo>
                      <a:cubicBezTo>
                        <a:pt x="245" y="50"/>
                        <a:pt x="246" y="51"/>
                        <a:pt x="247" y="52"/>
                      </a:cubicBezTo>
                      <a:moveTo>
                        <a:pt x="250" y="50"/>
                      </a:moveTo>
                      <a:cubicBezTo>
                        <a:pt x="251" y="50"/>
                        <a:pt x="252" y="50"/>
                        <a:pt x="251" y="49"/>
                      </a:cubicBezTo>
                      <a:cubicBezTo>
                        <a:pt x="250" y="49"/>
                        <a:pt x="250" y="48"/>
                        <a:pt x="249" y="48"/>
                      </a:cubicBezTo>
                      <a:cubicBezTo>
                        <a:pt x="246" y="47"/>
                        <a:pt x="245" y="46"/>
                        <a:pt x="245" y="46"/>
                      </a:cubicBezTo>
                      <a:cubicBezTo>
                        <a:pt x="245" y="46"/>
                        <a:pt x="244" y="46"/>
                        <a:pt x="244" y="47"/>
                      </a:cubicBezTo>
                      <a:cubicBezTo>
                        <a:pt x="243" y="47"/>
                        <a:pt x="242" y="48"/>
                        <a:pt x="244" y="48"/>
                      </a:cubicBezTo>
                      <a:cubicBezTo>
                        <a:pt x="245" y="48"/>
                        <a:pt x="246" y="49"/>
                        <a:pt x="247" y="49"/>
                      </a:cubicBezTo>
                      <a:cubicBezTo>
                        <a:pt x="247" y="49"/>
                        <a:pt x="250" y="50"/>
                        <a:pt x="250" y="50"/>
                      </a:cubicBezTo>
                      <a:moveTo>
                        <a:pt x="252" y="64"/>
                      </a:moveTo>
                      <a:cubicBezTo>
                        <a:pt x="253" y="64"/>
                        <a:pt x="255" y="63"/>
                        <a:pt x="254" y="62"/>
                      </a:cubicBezTo>
                      <a:cubicBezTo>
                        <a:pt x="252" y="61"/>
                        <a:pt x="252" y="61"/>
                        <a:pt x="251" y="61"/>
                      </a:cubicBezTo>
                      <a:cubicBezTo>
                        <a:pt x="249" y="61"/>
                        <a:pt x="247" y="61"/>
                        <a:pt x="247" y="61"/>
                      </a:cubicBezTo>
                      <a:cubicBezTo>
                        <a:pt x="246" y="62"/>
                        <a:pt x="245" y="63"/>
                        <a:pt x="246" y="63"/>
                      </a:cubicBezTo>
                      <a:cubicBezTo>
                        <a:pt x="247" y="64"/>
                        <a:pt x="248" y="65"/>
                        <a:pt x="248" y="65"/>
                      </a:cubicBezTo>
                      <a:cubicBezTo>
                        <a:pt x="249" y="64"/>
                        <a:pt x="252" y="64"/>
                        <a:pt x="252" y="64"/>
                      </a:cubicBezTo>
                      <a:moveTo>
                        <a:pt x="261" y="59"/>
                      </a:moveTo>
                      <a:cubicBezTo>
                        <a:pt x="259" y="60"/>
                        <a:pt x="259" y="61"/>
                        <a:pt x="260" y="61"/>
                      </a:cubicBezTo>
                      <a:cubicBezTo>
                        <a:pt x="261" y="60"/>
                        <a:pt x="262" y="60"/>
                        <a:pt x="263" y="60"/>
                      </a:cubicBezTo>
                      <a:cubicBezTo>
                        <a:pt x="264" y="60"/>
                        <a:pt x="264" y="59"/>
                        <a:pt x="264" y="58"/>
                      </a:cubicBezTo>
                      <a:cubicBezTo>
                        <a:pt x="265" y="56"/>
                        <a:pt x="265" y="57"/>
                        <a:pt x="264" y="56"/>
                      </a:cubicBezTo>
                      <a:cubicBezTo>
                        <a:pt x="264" y="56"/>
                        <a:pt x="262" y="56"/>
                        <a:pt x="260" y="56"/>
                      </a:cubicBezTo>
                      <a:cubicBezTo>
                        <a:pt x="258" y="56"/>
                        <a:pt x="262" y="59"/>
                        <a:pt x="261" y="59"/>
                      </a:cubicBezTo>
                      <a:moveTo>
                        <a:pt x="257" y="54"/>
                      </a:moveTo>
                      <a:cubicBezTo>
                        <a:pt x="256" y="52"/>
                        <a:pt x="257" y="52"/>
                        <a:pt x="255" y="52"/>
                      </a:cubicBezTo>
                      <a:cubicBezTo>
                        <a:pt x="253" y="53"/>
                        <a:pt x="252" y="53"/>
                        <a:pt x="253" y="53"/>
                      </a:cubicBezTo>
                      <a:cubicBezTo>
                        <a:pt x="255" y="53"/>
                        <a:pt x="257" y="54"/>
                        <a:pt x="257" y="54"/>
                      </a:cubicBezTo>
                      <a:moveTo>
                        <a:pt x="248" y="68"/>
                      </a:moveTo>
                      <a:cubicBezTo>
                        <a:pt x="252" y="67"/>
                        <a:pt x="252" y="67"/>
                        <a:pt x="252" y="67"/>
                      </a:cubicBezTo>
                      <a:cubicBezTo>
                        <a:pt x="252" y="67"/>
                        <a:pt x="251" y="66"/>
                        <a:pt x="250" y="66"/>
                      </a:cubicBezTo>
                      <a:cubicBezTo>
                        <a:pt x="250" y="65"/>
                        <a:pt x="248" y="67"/>
                        <a:pt x="248" y="68"/>
                      </a:cubicBezTo>
                      <a:moveTo>
                        <a:pt x="218" y="47"/>
                      </a:moveTo>
                      <a:cubicBezTo>
                        <a:pt x="220" y="47"/>
                        <a:pt x="221" y="48"/>
                        <a:pt x="221" y="48"/>
                      </a:cubicBezTo>
                      <a:cubicBezTo>
                        <a:pt x="222" y="49"/>
                        <a:pt x="224" y="50"/>
                        <a:pt x="224" y="50"/>
                      </a:cubicBezTo>
                      <a:cubicBezTo>
                        <a:pt x="226" y="50"/>
                        <a:pt x="226" y="50"/>
                        <a:pt x="227" y="51"/>
                      </a:cubicBezTo>
                      <a:cubicBezTo>
                        <a:pt x="227" y="51"/>
                        <a:pt x="229" y="52"/>
                        <a:pt x="229" y="52"/>
                      </a:cubicBezTo>
                      <a:cubicBezTo>
                        <a:pt x="230" y="52"/>
                        <a:pt x="231" y="53"/>
                        <a:pt x="231" y="53"/>
                      </a:cubicBezTo>
                      <a:cubicBezTo>
                        <a:pt x="232" y="51"/>
                        <a:pt x="232" y="51"/>
                        <a:pt x="233" y="50"/>
                      </a:cubicBezTo>
                      <a:cubicBezTo>
                        <a:pt x="235" y="50"/>
                        <a:pt x="236" y="47"/>
                        <a:pt x="236" y="47"/>
                      </a:cubicBezTo>
                      <a:cubicBezTo>
                        <a:pt x="236" y="46"/>
                        <a:pt x="236" y="44"/>
                        <a:pt x="234" y="45"/>
                      </a:cubicBezTo>
                      <a:cubicBezTo>
                        <a:pt x="233" y="46"/>
                        <a:pt x="231" y="45"/>
                        <a:pt x="231" y="45"/>
                      </a:cubicBezTo>
                      <a:cubicBezTo>
                        <a:pt x="231" y="45"/>
                        <a:pt x="229" y="44"/>
                        <a:pt x="227" y="45"/>
                      </a:cubicBezTo>
                      <a:cubicBezTo>
                        <a:pt x="226" y="45"/>
                        <a:pt x="224" y="45"/>
                        <a:pt x="224" y="44"/>
                      </a:cubicBezTo>
                      <a:cubicBezTo>
                        <a:pt x="223" y="44"/>
                        <a:pt x="222" y="44"/>
                        <a:pt x="221" y="45"/>
                      </a:cubicBezTo>
                      <a:cubicBezTo>
                        <a:pt x="219" y="45"/>
                        <a:pt x="217" y="47"/>
                        <a:pt x="217" y="47"/>
                      </a:cubicBezTo>
                      <a:lnTo>
                        <a:pt x="218" y="47"/>
                      </a:lnTo>
                      <a:close/>
                      <a:moveTo>
                        <a:pt x="263" y="63"/>
                      </a:moveTo>
                      <a:cubicBezTo>
                        <a:pt x="264" y="62"/>
                        <a:pt x="265" y="61"/>
                        <a:pt x="266" y="61"/>
                      </a:cubicBezTo>
                      <a:cubicBezTo>
                        <a:pt x="262" y="61"/>
                        <a:pt x="261" y="62"/>
                        <a:pt x="261" y="62"/>
                      </a:cubicBezTo>
                      <a:lnTo>
                        <a:pt x="263" y="63"/>
                      </a:lnTo>
                      <a:close/>
                      <a:moveTo>
                        <a:pt x="233" y="72"/>
                      </a:moveTo>
                      <a:cubicBezTo>
                        <a:pt x="234" y="71"/>
                        <a:pt x="234" y="69"/>
                        <a:pt x="236" y="69"/>
                      </a:cubicBezTo>
                      <a:cubicBezTo>
                        <a:pt x="238" y="69"/>
                        <a:pt x="242" y="67"/>
                        <a:pt x="242" y="67"/>
                      </a:cubicBezTo>
                      <a:cubicBezTo>
                        <a:pt x="240" y="66"/>
                        <a:pt x="240" y="66"/>
                        <a:pt x="240" y="65"/>
                      </a:cubicBezTo>
                      <a:cubicBezTo>
                        <a:pt x="240" y="64"/>
                        <a:pt x="239" y="63"/>
                        <a:pt x="239" y="63"/>
                      </a:cubicBezTo>
                      <a:cubicBezTo>
                        <a:pt x="238" y="65"/>
                        <a:pt x="237" y="66"/>
                        <a:pt x="236" y="66"/>
                      </a:cubicBezTo>
                      <a:cubicBezTo>
                        <a:pt x="235" y="65"/>
                        <a:pt x="233" y="66"/>
                        <a:pt x="232" y="67"/>
                      </a:cubicBezTo>
                      <a:cubicBezTo>
                        <a:pt x="231" y="68"/>
                        <a:pt x="226" y="70"/>
                        <a:pt x="228" y="71"/>
                      </a:cubicBezTo>
                      <a:cubicBezTo>
                        <a:pt x="230" y="72"/>
                        <a:pt x="233" y="72"/>
                        <a:pt x="233" y="72"/>
                      </a:cubicBezTo>
                      <a:moveTo>
                        <a:pt x="262" y="78"/>
                      </a:moveTo>
                      <a:cubicBezTo>
                        <a:pt x="264" y="78"/>
                        <a:pt x="264" y="78"/>
                        <a:pt x="264" y="78"/>
                      </a:cubicBezTo>
                      <a:cubicBezTo>
                        <a:pt x="264" y="78"/>
                        <a:pt x="261" y="76"/>
                        <a:pt x="261" y="76"/>
                      </a:cubicBezTo>
                      <a:cubicBezTo>
                        <a:pt x="261" y="75"/>
                        <a:pt x="259" y="74"/>
                        <a:pt x="258" y="74"/>
                      </a:cubicBezTo>
                      <a:cubicBezTo>
                        <a:pt x="256" y="74"/>
                        <a:pt x="256" y="73"/>
                        <a:pt x="256" y="72"/>
                      </a:cubicBezTo>
                      <a:cubicBezTo>
                        <a:pt x="255" y="70"/>
                        <a:pt x="256" y="70"/>
                        <a:pt x="259" y="70"/>
                      </a:cubicBezTo>
                      <a:cubicBezTo>
                        <a:pt x="259" y="65"/>
                        <a:pt x="259" y="65"/>
                        <a:pt x="259" y="65"/>
                      </a:cubicBezTo>
                      <a:cubicBezTo>
                        <a:pt x="257" y="63"/>
                        <a:pt x="257" y="63"/>
                        <a:pt x="257" y="63"/>
                      </a:cubicBezTo>
                      <a:cubicBezTo>
                        <a:pt x="257" y="63"/>
                        <a:pt x="255" y="64"/>
                        <a:pt x="255" y="65"/>
                      </a:cubicBezTo>
                      <a:cubicBezTo>
                        <a:pt x="255" y="66"/>
                        <a:pt x="253" y="66"/>
                        <a:pt x="253" y="67"/>
                      </a:cubicBezTo>
                      <a:cubicBezTo>
                        <a:pt x="253" y="68"/>
                        <a:pt x="252" y="69"/>
                        <a:pt x="250" y="70"/>
                      </a:cubicBezTo>
                      <a:cubicBezTo>
                        <a:pt x="249" y="72"/>
                        <a:pt x="252" y="73"/>
                        <a:pt x="253" y="73"/>
                      </a:cubicBezTo>
                      <a:cubicBezTo>
                        <a:pt x="254" y="73"/>
                        <a:pt x="258" y="78"/>
                        <a:pt x="259" y="79"/>
                      </a:cubicBezTo>
                      <a:cubicBezTo>
                        <a:pt x="260" y="80"/>
                        <a:pt x="261" y="79"/>
                        <a:pt x="262" y="78"/>
                      </a:cubicBezTo>
                      <a:moveTo>
                        <a:pt x="282" y="61"/>
                      </a:moveTo>
                      <a:cubicBezTo>
                        <a:pt x="280" y="63"/>
                        <a:pt x="278" y="65"/>
                        <a:pt x="277" y="65"/>
                      </a:cubicBezTo>
                      <a:cubicBezTo>
                        <a:pt x="276" y="65"/>
                        <a:pt x="276" y="66"/>
                        <a:pt x="276" y="67"/>
                      </a:cubicBezTo>
                      <a:cubicBezTo>
                        <a:pt x="277" y="68"/>
                        <a:pt x="276" y="70"/>
                        <a:pt x="276" y="70"/>
                      </a:cubicBezTo>
                      <a:cubicBezTo>
                        <a:pt x="271" y="70"/>
                        <a:pt x="265" y="71"/>
                        <a:pt x="264" y="70"/>
                      </a:cubicBezTo>
                      <a:cubicBezTo>
                        <a:pt x="263" y="70"/>
                        <a:pt x="260" y="70"/>
                        <a:pt x="261" y="72"/>
                      </a:cubicBezTo>
                      <a:cubicBezTo>
                        <a:pt x="262" y="74"/>
                        <a:pt x="265" y="76"/>
                        <a:pt x="265" y="76"/>
                      </a:cubicBezTo>
                      <a:cubicBezTo>
                        <a:pt x="265" y="75"/>
                        <a:pt x="268" y="75"/>
                        <a:pt x="268" y="74"/>
                      </a:cubicBezTo>
                      <a:cubicBezTo>
                        <a:pt x="268" y="73"/>
                        <a:pt x="270" y="72"/>
                        <a:pt x="270" y="72"/>
                      </a:cubicBezTo>
                      <a:cubicBezTo>
                        <a:pt x="270" y="72"/>
                        <a:pt x="271" y="76"/>
                        <a:pt x="273" y="75"/>
                      </a:cubicBezTo>
                      <a:cubicBezTo>
                        <a:pt x="275" y="74"/>
                        <a:pt x="278" y="75"/>
                        <a:pt x="279" y="74"/>
                      </a:cubicBezTo>
                      <a:cubicBezTo>
                        <a:pt x="280" y="74"/>
                        <a:pt x="287" y="72"/>
                        <a:pt x="289" y="72"/>
                      </a:cubicBezTo>
                      <a:cubicBezTo>
                        <a:pt x="290" y="73"/>
                        <a:pt x="300" y="70"/>
                        <a:pt x="300" y="70"/>
                      </a:cubicBezTo>
                      <a:cubicBezTo>
                        <a:pt x="296" y="67"/>
                        <a:pt x="295" y="67"/>
                        <a:pt x="295" y="66"/>
                      </a:cubicBezTo>
                      <a:cubicBezTo>
                        <a:pt x="295" y="64"/>
                        <a:pt x="291" y="63"/>
                        <a:pt x="291" y="63"/>
                      </a:cubicBezTo>
                      <a:cubicBezTo>
                        <a:pt x="289" y="63"/>
                        <a:pt x="285" y="62"/>
                        <a:pt x="284" y="61"/>
                      </a:cubicBezTo>
                      <a:cubicBezTo>
                        <a:pt x="284" y="60"/>
                        <a:pt x="282" y="61"/>
                        <a:pt x="282" y="61"/>
                      </a:cubicBezTo>
                      <a:moveTo>
                        <a:pt x="304" y="73"/>
                      </a:moveTo>
                      <a:cubicBezTo>
                        <a:pt x="304" y="73"/>
                        <a:pt x="294" y="73"/>
                        <a:pt x="292" y="73"/>
                      </a:cubicBezTo>
                      <a:cubicBezTo>
                        <a:pt x="290" y="74"/>
                        <a:pt x="290" y="74"/>
                        <a:pt x="293" y="76"/>
                      </a:cubicBezTo>
                      <a:cubicBezTo>
                        <a:pt x="293" y="76"/>
                        <a:pt x="290" y="76"/>
                        <a:pt x="288" y="77"/>
                      </a:cubicBezTo>
                      <a:cubicBezTo>
                        <a:pt x="288" y="77"/>
                        <a:pt x="286" y="78"/>
                        <a:pt x="282" y="76"/>
                      </a:cubicBezTo>
                      <a:cubicBezTo>
                        <a:pt x="278" y="75"/>
                        <a:pt x="278" y="78"/>
                        <a:pt x="277" y="80"/>
                      </a:cubicBezTo>
                      <a:cubicBezTo>
                        <a:pt x="276" y="82"/>
                        <a:pt x="277" y="83"/>
                        <a:pt x="278" y="85"/>
                      </a:cubicBezTo>
                      <a:cubicBezTo>
                        <a:pt x="278" y="85"/>
                        <a:pt x="283" y="87"/>
                        <a:pt x="285" y="88"/>
                      </a:cubicBezTo>
                      <a:cubicBezTo>
                        <a:pt x="286" y="90"/>
                        <a:pt x="287" y="91"/>
                        <a:pt x="287" y="94"/>
                      </a:cubicBezTo>
                      <a:cubicBezTo>
                        <a:pt x="287" y="97"/>
                        <a:pt x="286" y="98"/>
                        <a:pt x="286" y="102"/>
                      </a:cubicBezTo>
                      <a:cubicBezTo>
                        <a:pt x="286" y="102"/>
                        <a:pt x="284" y="104"/>
                        <a:pt x="283" y="106"/>
                      </a:cubicBezTo>
                      <a:cubicBezTo>
                        <a:pt x="282" y="108"/>
                        <a:pt x="283" y="108"/>
                        <a:pt x="288" y="109"/>
                      </a:cubicBezTo>
                      <a:cubicBezTo>
                        <a:pt x="287" y="111"/>
                        <a:pt x="288" y="115"/>
                        <a:pt x="286" y="119"/>
                      </a:cubicBezTo>
                      <a:cubicBezTo>
                        <a:pt x="286" y="119"/>
                        <a:pt x="281" y="120"/>
                        <a:pt x="280" y="120"/>
                      </a:cubicBezTo>
                      <a:cubicBezTo>
                        <a:pt x="278" y="120"/>
                        <a:pt x="277" y="122"/>
                        <a:pt x="276" y="124"/>
                      </a:cubicBezTo>
                      <a:cubicBezTo>
                        <a:pt x="275" y="126"/>
                        <a:pt x="274" y="128"/>
                        <a:pt x="275" y="128"/>
                      </a:cubicBezTo>
                      <a:cubicBezTo>
                        <a:pt x="275" y="128"/>
                        <a:pt x="275" y="132"/>
                        <a:pt x="274" y="134"/>
                      </a:cubicBezTo>
                      <a:cubicBezTo>
                        <a:pt x="273" y="136"/>
                        <a:pt x="273" y="138"/>
                        <a:pt x="274" y="141"/>
                      </a:cubicBezTo>
                      <a:cubicBezTo>
                        <a:pt x="276" y="145"/>
                        <a:pt x="275" y="146"/>
                        <a:pt x="275" y="148"/>
                      </a:cubicBezTo>
                      <a:cubicBezTo>
                        <a:pt x="275" y="150"/>
                        <a:pt x="277" y="152"/>
                        <a:pt x="278" y="153"/>
                      </a:cubicBezTo>
                      <a:cubicBezTo>
                        <a:pt x="278" y="154"/>
                        <a:pt x="282" y="158"/>
                        <a:pt x="284" y="161"/>
                      </a:cubicBezTo>
                      <a:cubicBezTo>
                        <a:pt x="284" y="161"/>
                        <a:pt x="288" y="160"/>
                        <a:pt x="290" y="159"/>
                      </a:cubicBezTo>
                      <a:cubicBezTo>
                        <a:pt x="291" y="159"/>
                        <a:pt x="292" y="158"/>
                        <a:pt x="293" y="155"/>
                      </a:cubicBezTo>
                      <a:cubicBezTo>
                        <a:pt x="292" y="152"/>
                        <a:pt x="292" y="150"/>
                        <a:pt x="294" y="149"/>
                      </a:cubicBezTo>
                      <a:cubicBezTo>
                        <a:pt x="295" y="149"/>
                        <a:pt x="300" y="147"/>
                        <a:pt x="302" y="145"/>
                      </a:cubicBezTo>
                      <a:cubicBezTo>
                        <a:pt x="303" y="143"/>
                        <a:pt x="305" y="142"/>
                        <a:pt x="307" y="142"/>
                      </a:cubicBezTo>
                      <a:cubicBezTo>
                        <a:pt x="309" y="142"/>
                        <a:pt x="312" y="140"/>
                        <a:pt x="314" y="139"/>
                      </a:cubicBezTo>
                      <a:cubicBezTo>
                        <a:pt x="315" y="138"/>
                        <a:pt x="319" y="136"/>
                        <a:pt x="320" y="136"/>
                      </a:cubicBezTo>
                      <a:cubicBezTo>
                        <a:pt x="322" y="135"/>
                        <a:pt x="326" y="134"/>
                        <a:pt x="326" y="134"/>
                      </a:cubicBezTo>
                      <a:cubicBezTo>
                        <a:pt x="326" y="134"/>
                        <a:pt x="333" y="129"/>
                        <a:pt x="335" y="128"/>
                      </a:cubicBezTo>
                      <a:cubicBezTo>
                        <a:pt x="336" y="127"/>
                        <a:pt x="336" y="126"/>
                        <a:pt x="333" y="126"/>
                      </a:cubicBezTo>
                      <a:cubicBezTo>
                        <a:pt x="331" y="126"/>
                        <a:pt x="327" y="127"/>
                        <a:pt x="327" y="124"/>
                      </a:cubicBezTo>
                      <a:cubicBezTo>
                        <a:pt x="327" y="122"/>
                        <a:pt x="327" y="119"/>
                        <a:pt x="327" y="118"/>
                      </a:cubicBezTo>
                      <a:cubicBezTo>
                        <a:pt x="329" y="119"/>
                        <a:pt x="330" y="119"/>
                        <a:pt x="330" y="120"/>
                      </a:cubicBezTo>
                      <a:cubicBezTo>
                        <a:pt x="330" y="122"/>
                        <a:pt x="333" y="123"/>
                        <a:pt x="334" y="123"/>
                      </a:cubicBezTo>
                      <a:cubicBezTo>
                        <a:pt x="336" y="123"/>
                        <a:pt x="338" y="126"/>
                        <a:pt x="337" y="124"/>
                      </a:cubicBezTo>
                      <a:cubicBezTo>
                        <a:pt x="336" y="122"/>
                        <a:pt x="337" y="121"/>
                        <a:pt x="336" y="120"/>
                      </a:cubicBezTo>
                      <a:cubicBezTo>
                        <a:pt x="334" y="119"/>
                        <a:pt x="332" y="117"/>
                        <a:pt x="332" y="116"/>
                      </a:cubicBezTo>
                      <a:cubicBezTo>
                        <a:pt x="331" y="114"/>
                        <a:pt x="330" y="114"/>
                        <a:pt x="333" y="113"/>
                      </a:cubicBezTo>
                      <a:cubicBezTo>
                        <a:pt x="335" y="113"/>
                        <a:pt x="337" y="113"/>
                        <a:pt x="337" y="113"/>
                      </a:cubicBezTo>
                      <a:cubicBezTo>
                        <a:pt x="336" y="109"/>
                        <a:pt x="336" y="107"/>
                        <a:pt x="337" y="105"/>
                      </a:cubicBezTo>
                      <a:cubicBezTo>
                        <a:pt x="337" y="103"/>
                        <a:pt x="336" y="102"/>
                        <a:pt x="334" y="100"/>
                      </a:cubicBezTo>
                      <a:cubicBezTo>
                        <a:pt x="332" y="99"/>
                        <a:pt x="331" y="96"/>
                        <a:pt x="331" y="96"/>
                      </a:cubicBezTo>
                      <a:cubicBezTo>
                        <a:pt x="333" y="90"/>
                        <a:pt x="333" y="88"/>
                        <a:pt x="333" y="86"/>
                      </a:cubicBezTo>
                      <a:cubicBezTo>
                        <a:pt x="333" y="85"/>
                        <a:pt x="334" y="81"/>
                        <a:pt x="334" y="81"/>
                      </a:cubicBezTo>
                      <a:cubicBezTo>
                        <a:pt x="335" y="79"/>
                        <a:pt x="326" y="80"/>
                        <a:pt x="323" y="81"/>
                      </a:cubicBezTo>
                      <a:cubicBezTo>
                        <a:pt x="323" y="81"/>
                        <a:pt x="322" y="80"/>
                        <a:pt x="320" y="79"/>
                      </a:cubicBezTo>
                      <a:cubicBezTo>
                        <a:pt x="319" y="78"/>
                        <a:pt x="321" y="78"/>
                        <a:pt x="326" y="78"/>
                      </a:cubicBezTo>
                      <a:cubicBezTo>
                        <a:pt x="326" y="78"/>
                        <a:pt x="325" y="77"/>
                        <a:pt x="323" y="76"/>
                      </a:cubicBezTo>
                      <a:cubicBezTo>
                        <a:pt x="322" y="75"/>
                        <a:pt x="322" y="73"/>
                        <a:pt x="320" y="73"/>
                      </a:cubicBezTo>
                      <a:cubicBezTo>
                        <a:pt x="317" y="73"/>
                        <a:pt x="311" y="72"/>
                        <a:pt x="311" y="72"/>
                      </a:cubicBezTo>
                      <a:cubicBezTo>
                        <a:pt x="311" y="72"/>
                        <a:pt x="311" y="75"/>
                        <a:pt x="310" y="77"/>
                      </a:cubicBezTo>
                      <a:cubicBezTo>
                        <a:pt x="309" y="79"/>
                        <a:pt x="308" y="77"/>
                        <a:pt x="308" y="77"/>
                      </a:cubicBezTo>
                      <a:cubicBezTo>
                        <a:pt x="308" y="77"/>
                        <a:pt x="304" y="74"/>
                        <a:pt x="304" y="73"/>
                      </a:cubicBezTo>
                      <a:moveTo>
                        <a:pt x="222" y="74"/>
                      </a:moveTo>
                      <a:cubicBezTo>
                        <a:pt x="223" y="73"/>
                        <a:pt x="221" y="73"/>
                        <a:pt x="221" y="73"/>
                      </a:cubicBezTo>
                      <a:cubicBezTo>
                        <a:pt x="220" y="74"/>
                        <a:pt x="219" y="74"/>
                        <a:pt x="217" y="73"/>
                      </a:cubicBezTo>
                      <a:cubicBezTo>
                        <a:pt x="216" y="73"/>
                        <a:pt x="215" y="74"/>
                        <a:pt x="216" y="74"/>
                      </a:cubicBezTo>
                      <a:cubicBezTo>
                        <a:pt x="217" y="75"/>
                        <a:pt x="217" y="76"/>
                        <a:pt x="217" y="76"/>
                      </a:cubicBezTo>
                      <a:cubicBezTo>
                        <a:pt x="217" y="77"/>
                        <a:pt x="218" y="77"/>
                        <a:pt x="219" y="78"/>
                      </a:cubicBezTo>
                      <a:cubicBezTo>
                        <a:pt x="221" y="79"/>
                        <a:pt x="220" y="76"/>
                        <a:pt x="220" y="76"/>
                      </a:cubicBezTo>
                      <a:cubicBezTo>
                        <a:pt x="220" y="76"/>
                        <a:pt x="221" y="75"/>
                        <a:pt x="222" y="74"/>
                      </a:cubicBezTo>
                      <a:moveTo>
                        <a:pt x="214" y="65"/>
                      </a:moveTo>
                      <a:cubicBezTo>
                        <a:pt x="214" y="65"/>
                        <a:pt x="214" y="64"/>
                        <a:pt x="213" y="64"/>
                      </a:cubicBezTo>
                      <a:cubicBezTo>
                        <a:pt x="212" y="64"/>
                        <a:pt x="211" y="63"/>
                        <a:pt x="210" y="62"/>
                      </a:cubicBezTo>
                      <a:cubicBezTo>
                        <a:pt x="209" y="61"/>
                        <a:pt x="210" y="61"/>
                        <a:pt x="206" y="60"/>
                      </a:cubicBezTo>
                      <a:cubicBezTo>
                        <a:pt x="206" y="60"/>
                        <a:pt x="208" y="58"/>
                        <a:pt x="208" y="57"/>
                      </a:cubicBezTo>
                      <a:cubicBezTo>
                        <a:pt x="209" y="56"/>
                        <a:pt x="210" y="55"/>
                        <a:pt x="211" y="55"/>
                      </a:cubicBezTo>
                      <a:cubicBezTo>
                        <a:pt x="211" y="55"/>
                        <a:pt x="214" y="54"/>
                        <a:pt x="215" y="53"/>
                      </a:cubicBezTo>
                      <a:cubicBezTo>
                        <a:pt x="215" y="52"/>
                        <a:pt x="216" y="52"/>
                        <a:pt x="219" y="51"/>
                      </a:cubicBezTo>
                      <a:cubicBezTo>
                        <a:pt x="219" y="51"/>
                        <a:pt x="224" y="52"/>
                        <a:pt x="224" y="53"/>
                      </a:cubicBezTo>
                      <a:cubicBezTo>
                        <a:pt x="225" y="54"/>
                        <a:pt x="227" y="54"/>
                        <a:pt x="230" y="55"/>
                      </a:cubicBezTo>
                      <a:cubicBezTo>
                        <a:pt x="232" y="55"/>
                        <a:pt x="231" y="57"/>
                        <a:pt x="231" y="57"/>
                      </a:cubicBezTo>
                      <a:cubicBezTo>
                        <a:pt x="231" y="57"/>
                        <a:pt x="233" y="59"/>
                        <a:pt x="234" y="60"/>
                      </a:cubicBezTo>
                      <a:cubicBezTo>
                        <a:pt x="230" y="62"/>
                        <a:pt x="230" y="62"/>
                        <a:pt x="230" y="62"/>
                      </a:cubicBezTo>
                      <a:cubicBezTo>
                        <a:pt x="230" y="62"/>
                        <a:pt x="227" y="63"/>
                        <a:pt x="226" y="63"/>
                      </a:cubicBezTo>
                      <a:cubicBezTo>
                        <a:pt x="225" y="63"/>
                        <a:pt x="223" y="64"/>
                        <a:pt x="224" y="65"/>
                      </a:cubicBezTo>
                      <a:cubicBezTo>
                        <a:pt x="224" y="65"/>
                        <a:pt x="222" y="67"/>
                        <a:pt x="221" y="68"/>
                      </a:cubicBezTo>
                      <a:cubicBezTo>
                        <a:pt x="220" y="68"/>
                        <a:pt x="219" y="69"/>
                        <a:pt x="219" y="70"/>
                      </a:cubicBezTo>
                      <a:cubicBezTo>
                        <a:pt x="219" y="70"/>
                        <a:pt x="217" y="70"/>
                        <a:pt x="216" y="69"/>
                      </a:cubicBezTo>
                      <a:cubicBezTo>
                        <a:pt x="215" y="68"/>
                        <a:pt x="214" y="67"/>
                        <a:pt x="213" y="67"/>
                      </a:cubicBezTo>
                      <a:cubicBezTo>
                        <a:pt x="212" y="68"/>
                        <a:pt x="213" y="66"/>
                        <a:pt x="214" y="65"/>
                      </a:cubicBezTo>
                      <a:moveTo>
                        <a:pt x="254" y="85"/>
                      </a:moveTo>
                      <a:cubicBezTo>
                        <a:pt x="255" y="86"/>
                        <a:pt x="255" y="85"/>
                        <a:pt x="256" y="86"/>
                      </a:cubicBezTo>
                      <a:cubicBezTo>
                        <a:pt x="256" y="87"/>
                        <a:pt x="257" y="87"/>
                        <a:pt x="258" y="87"/>
                      </a:cubicBezTo>
                      <a:cubicBezTo>
                        <a:pt x="258" y="86"/>
                        <a:pt x="257" y="86"/>
                        <a:pt x="257" y="85"/>
                      </a:cubicBezTo>
                      <a:cubicBezTo>
                        <a:pt x="257" y="84"/>
                        <a:pt x="257" y="83"/>
                        <a:pt x="257" y="83"/>
                      </a:cubicBezTo>
                      <a:cubicBezTo>
                        <a:pt x="257" y="83"/>
                        <a:pt x="256" y="81"/>
                        <a:pt x="255" y="81"/>
                      </a:cubicBezTo>
                      <a:cubicBezTo>
                        <a:pt x="254" y="82"/>
                        <a:pt x="252" y="84"/>
                        <a:pt x="254" y="85"/>
                      </a:cubicBezTo>
                      <a:moveTo>
                        <a:pt x="239" y="103"/>
                      </a:moveTo>
                      <a:cubicBezTo>
                        <a:pt x="242" y="101"/>
                        <a:pt x="242" y="101"/>
                        <a:pt x="242" y="101"/>
                      </a:cubicBezTo>
                      <a:cubicBezTo>
                        <a:pt x="241" y="100"/>
                        <a:pt x="241" y="100"/>
                        <a:pt x="241" y="100"/>
                      </a:cubicBezTo>
                      <a:cubicBezTo>
                        <a:pt x="241" y="100"/>
                        <a:pt x="239" y="100"/>
                        <a:pt x="238" y="101"/>
                      </a:cubicBezTo>
                      <a:cubicBezTo>
                        <a:pt x="238" y="101"/>
                        <a:pt x="237" y="101"/>
                        <a:pt x="237" y="101"/>
                      </a:cubicBezTo>
                      <a:cubicBezTo>
                        <a:pt x="236" y="101"/>
                        <a:pt x="235" y="102"/>
                        <a:pt x="236" y="102"/>
                      </a:cubicBezTo>
                      <a:cubicBezTo>
                        <a:pt x="237" y="102"/>
                        <a:pt x="239" y="102"/>
                        <a:pt x="239" y="103"/>
                      </a:cubicBezTo>
                      <a:moveTo>
                        <a:pt x="235" y="83"/>
                      </a:moveTo>
                      <a:cubicBezTo>
                        <a:pt x="234" y="85"/>
                        <a:pt x="235" y="85"/>
                        <a:pt x="236" y="86"/>
                      </a:cubicBezTo>
                      <a:cubicBezTo>
                        <a:pt x="238" y="86"/>
                        <a:pt x="239" y="87"/>
                        <a:pt x="239" y="88"/>
                      </a:cubicBezTo>
                      <a:cubicBezTo>
                        <a:pt x="239" y="88"/>
                        <a:pt x="242" y="90"/>
                        <a:pt x="244" y="90"/>
                      </a:cubicBezTo>
                      <a:cubicBezTo>
                        <a:pt x="245" y="91"/>
                        <a:pt x="245" y="91"/>
                        <a:pt x="246" y="93"/>
                      </a:cubicBezTo>
                      <a:cubicBezTo>
                        <a:pt x="244" y="99"/>
                        <a:pt x="244" y="99"/>
                        <a:pt x="244" y="99"/>
                      </a:cubicBezTo>
                      <a:cubicBezTo>
                        <a:pt x="244" y="99"/>
                        <a:pt x="244" y="101"/>
                        <a:pt x="243" y="106"/>
                      </a:cubicBezTo>
                      <a:cubicBezTo>
                        <a:pt x="240" y="107"/>
                        <a:pt x="240" y="107"/>
                        <a:pt x="240" y="107"/>
                      </a:cubicBezTo>
                      <a:cubicBezTo>
                        <a:pt x="240" y="107"/>
                        <a:pt x="237" y="108"/>
                        <a:pt x="236" y="108"/>
                      </a:cubicBezTo>
                      <a:cubicBezTo>
                        <a:pt x="235" y="108"/>
                        <a:pt x="235" y="109"/>
                        <a:pt x="235" y="111"/>
                      </a:cubicBezTo>
                      <a:cubicBezTo>
                        <a:pt x="235" y="111"/>
                        <a:pt x="234" y="110"/>
                        <a:pt x="233" y="110"/>
                      </a:cubicBezTo>
                      <a:cubicBezTo>
                        <a:pt x="232" y="110"/>
                        <a:pt x="229" y="107"/>
                        <a:pt x="228" y="107"/>
                      </a:cubicBezTo>
                      <a:cubicBezTo>
                        <a:pt x="227" y="106"/>
                        <a:pt x="227" y="106"/>
                        <a:pt x="227" y="107"/>
                      </a:cubicBezTo>
                      <a:cubicBezTo>
                        <a:pt x="226" y="107"/>
                        <a:pt x="225" y="108"/>
                        <a:pt x="224" y="107"/>
                      </a:cubicBezTo>
                      <a:cubicBezTo>
                        <a:pt x="224" y="109"/>
                        <a:pt x="224" y="109"/>
                        <a:pt x="224" y="109"/>
                      </a:cubicBezTo>
                      <a:cubicBezTo>
                        <a:pt x="224" y="109"/>
                        <a:pt x="225" y="112"/>
                        <a:pt x="225" y="112"/>
                      </a:cubicBezTo>
                      <a:cubicBezTo>
                        <a:pt x="226" y="112"/>
                        <a:pt x="229" y="115"/>
                        <a:pt x="230" y="116"/>
                      </a:cubicBezTo>
                      <a:cubicBezTo>
                        <a:pt x="231" y="116"/>
                        <a:pt x="231" y="119"/>
                        <a:pt x="231" y="120"/>
                      </a:cubicBezTo>
                      <a:cubicBezTo>
                        <a:pt x="231" y="121"/>
                        <a:pt x="231" y="122"/>
                        <a:pt x="232" y="123"/>
                      </a:cubicBezTo>
                      <a:cubicBezTo>
                        <a:pt x="232" y="124"/>
                        <a:pt x="233" y="126"/>
                        <a:pt x="234" y="127"/>
                      </a:cubicBezTo>
                      <a:cubicBezTo>
                        <a:pt x="235" y="127"/>
                        <a:pt x="235" y="128"/>
                        <a:pt x="237" y="131"/>
                      </a:cubicBezTo>
                      <a:cubicBezTo>
                        <a:pt x="237" y="131"/>
                        <a:pt x="240" y="132"/>
                        <a:pt x="242" y="131"/>
                      </a:cubicBezTo>
                      <a:cubicBezTo>
                        <a:pt x="242" y="131"/>
                        <a:pt x="244" y="129"/>
                        <a:pt x="244" y="128"/>
                      </a:cubicBezTo>
                      <a:cubicBezTo>
                        <a:pt x="244" y="127"/>
                        <a:pt x="247" y="125"/>
                        <a:pt x="248" y="123"/>
                      </a:cubicBezTo>
                      <a:cubicBezTo>
                        <a:pt x="248" y="123"/>
                        <a:pt x="246" y="121"/>
                        <a:pt x="245" y="120"/>
                      </a:cubicBezTo>
                      <a:cubicBezTo>
                        <a:pt x="245" y="120"/>
                        <a:pt x="245" y="119"/>
                        <a:pt x="246" y="119"/>
                      </a:cubicBezTo>
                      <a:cubicBezTo>
                        <a:pt x="246" y="119"/>
                        <a:pt x="247" y="115"/>
                        <a:pt x="247" y="114"/>
                      </a:cubicBezTo>
                      <a:cubicBezTo>
                        <a:pt x="248" y="112"/>
                        <a:pt x="247" y="114"/>
                        <a:pt x="247" y="114"/>
                      </a:cubicBezTo>
                      <a:cubicBezTo>
                        <a:pt x="247" y="114"/>
                        <a:pt x="248" y="114"/>
                        <a:pt x="250" y="115"/>
                      </a:cubicBezTo>
                      <a:cubicBezTo>
                        <a:pt x="250" y="118"/>
                        <a:pt x="250" y="118"/>
                        <a:pt x="250" y="118"/>
                      </a:cubicBezTo>
                      <a:cubicBezTo>
                        <a:pt x="250" y="118"/>
                        <a:pt x="251" y="121"/>
                        <a:pt x="251" y="122"/>
                      </a:cubicBezTo>
                      <a:cubicBezTo>
                        <a:pt x="251" y="123"/>
                        <a:pt x="251" y="123"/>
                        <a:pt x="253" y="123"/>
                      </a:cubicBezTo>
                      <a:cubicBezTo>
                        <a:pt x="254" y="122"/>
                        <a:pt x="256" y="121"/>
                        <a:pt x="257" y="121"/>
                      </a:cubicBezTo>
                      <a:cubicBezTo>
                        <a:pt x="258" y="121"/>
                        <a:pt x="259" y="121"/>
                        <a:pt x="260" y="119"/>
                      </a:cubicBezTo>
                      <a:cubicBezTo>
                        <a:pt x="260" y="119"/>
                        <a:pt x="259" y="117"/>
                        <a:pt x="258" y="116"/>
                      </a:cubicBezTo>
                      <a:cubicBezTo>
                        <a:pt x="257" y="115"/>
                        <a:pt x="257" y="113"/>
                        <a:pt x="257" y="113"/>
                      </a:cubicBezTo>
                      <a:cubicBezTo>
                        <a:pt x="257" y="113"/>
                        <a:pt x="259" y="106"/>
                        <a:pt x="259" y="105"/>
                      </a:cubicBezTo>
                      <a:cubicBezTo>
                        <a:pt x="260" y="103"/>
                        <a:pt x="260" y="102"/>
                        <a:pt x="260" y="102"/>
                      </a:cubicBezTo>
                      <a:cubicBezTo>
                        <a:pt x="260" y="101"/>
                        <a:pt x="259" y="97"/>
                        <a:pt x="259" y="96"/>
                      </a:cubicBezTo>
                      <a:cubicBezTo>
                        <a:pt x="259" y="94"/>
                        <a:pt x="256" y="91"/>
                        <a:pt x="256" y="90"/>
                      </a:cubicBezTo>
                      <a:cubicBezTo>
                        <a:pt x="255" y="90"/>
                        <a:pt x="254" y="89"/>
                        <a:pt x="254" y="89"/>
                      </a:cubicBezTo>
                      <a:cubicBezTo>
                        <a:pt x="254" y="88"/>
                        <a:pt x="253" y="86"/>
                        <a:pt x="252" y="85"/>
                      </a:cubicBezTo>
                      <a:cubicBezTo>
                        <a:pt x="252" y="83"/>
                        <a:pt x="255" y="81"/>
                        <a:pt x="255" y="81"/>
                      </a:cubicBezTo>
                      <a:cubicBezTo>
                        <a:pt x="255" y="81"/>
                        <a:pt x="253" y="79"/>
                        <a:pt x="251" y="78"/>
                      </a:cubicBezTo>
                      <a:cubicBezTo>
                        <a:pt x="251" y="78"/>
                        <a:pt x="251" y="77"/>
                        <a:pt x="250" y="77"/>
                      </a:cubicBezTo>
                      <a:cubicBezTo>
                        <a:pt x="249" y="77"/>
                        <a:pt x="246" y="77"/>
                        <a:pt x="245" y="76"/>
                      </a:cubicBezTo>
                      <a:cubicBezTo>
                        <a:pt x="245" y="76"/>
                        <a:pt x="242" y="76"/>
                        <a:pt x="241" y="77"/>
                      </a:cubicBezTo>
                      <a:cubicBezTo>
                        <a:pt x="241" y="77"/>
                        <a:pt x="240" y="77"/>
                        <a:pt x="239" y="77"/>
                      </a:cubicBezTo>
                      <a:cubicBezTo>
                        <a:pt x="238" y="77"/>
                        <a:pt x="237" y="78"/>
                        <a:pt x="237" y="78"/>
                      </a:cubicBezTo>
                      <a:cubicBezTo>
                        <a:pt x="237" y="78"/>
                        <a:pt x="235" y="80"/>
                        <a:pt x="234" y="81"/>
                      </a:cubicBezTo>
                      <a:cubicBezTo>
                        <a:pt x="233" y="81"/>
                        <a:pt x="235" y="82"/>
                        <a:pt x="235" y="83"/>
                      </a:cubicBezTo>
                      <a:moveTo>
                        <a:pt x="213" y="104"/>
                      </a:moveTo>
                      <a:cubicBezTo>
                        <a:pt x="213" y="106"/>
                        <a:pt x="216" y="111"/>
                        <a:pt x="218" y="109"/>
                      </a:cubicBezTo>
                      <a:cubicBezTo>
                        <a:pt x="219" y="108"/>
                        <a:pt x="218" y="105"/>
                        <a:pt x="218" y="103"/>
                      </a:cubicBezTo>
                      <a:cubicBezTo>
                        <a:pt x="217" y="102"/>
                        <a:pt x="217" y="100"/>
                        <a:pt x="217" y="99"/>
                      </a:cubicBezTo>
                      <a:cubicBezTo>
                        <a:pt x="217" y="96"/>
                        <a:pt x="217" y="96"/>
                        <a:pt x="217" y="96"/>
                      </a:cubicBezTo>
                      <a:cubicBezTo>
                        <a:pt x="215" y="95"/>
                        <a:pt x="215" y="95"/>
                        <a:pt x="214" y="96"/>
                      </a:cubicBezTo>
                      <a:cubicBezTo>
                        <a:pt x="214" y="98"/>
                        <a:pt x="212" y="98"/>
                        <a:pt x="211" y="98"/>
                      </a:cubicBezTo>
                      <a:cubicBezTo>
                        <a:pt x="211" y="98"/>
                        <a:pt x="206" y="100"/>
                        <a:pt x="206" y="100"/>
                      </a:cubicBezTo>
                      <a:cubicBezTo>
                        <a:pt x="207" y="101"/>
                        <a:pt x="207" y="100"/>
                        <a:pt x="208" y="100"/>
                      </a:cubicBezTo>
                      <a:cubicBezTo>
                        <a:pt x="209" y="101"/>
                        <a:pt x="210" y="101"/>
                        <a:pt x="210" y="101"/>
                      </a:cubicBezTo>
                      <a:cubicBezTo>
                        <a:pt x="209" y="102"/>
                        <a:pt x="208" y="102"/>
                        <a:pt x="208" y="103"/>
                      </a:cubicBezTo>
                      <a:cubicBezTo>
                        <a:pt x="208" y="104"/>
                        <a:pt x="208" y="105"/>
                        <a:pt x="208" y="105"/>
                      </a:cubicBezTo>
                      <a:cubicBezTo>
                        <a:pt x="210" y="104"/>
                        <a:pt x="213" y="103"/>
                        <a:pt x="213" y="104"/>
                      </a:cubicBezTo>
                      <a:moveTo>
                        <a:pt x="238" y="187"/>
                      </a:moveTo>
                      <a:cubicBezTo>
                        <a:pt x="238" y="187"/>
                        <a:pt x="232" y="188"/>
                        <a:pt x="230" y="188"/>
                      </a:cubicBezTo>
                      <a:cubicBezTo>
                        <a:pt x="228" y="189"/>
                        <a:pt x="227" y="190"/>
                        <a:pt x="227" y="192"/>
                      </a:cubicBezTo>
                      <a:cubicBezTo>
                        <a:pt x="226" y="194"/>
                        <a:pt x="224" y="195"/>
                        <a:pt x="224" y="195"/>
                      </a:cubicBezTo>
                      <a:cubicBezTo>
                        <a:pt x="224" y="195"/>
                        <a:pt x="223" y="196"/>
                        <a:pt x="221" y="195"/>
                      </a:cubicBezTo>
                      <a:cubicBezTo>
                        <a:pt x="220" y="195"/>
                        <a:pt x="218" y="197"/>
                        <a:pt x="217" y="200"/>
                      </a:cubicBezTo>
                      <a:cubicBezTo>
                        <a:pt x="220" y="200"/>
                        <a:pt x="223" y="202"/>
                        <a:pt x="223" y="203"/>
                      </a:cubicBezTo>
                      <a:cubicBezTo>
                        <a:pt x="224" y="205"/>
                        <a:pt x="234" y="212"/>
                        <a:pt x="234" y="212"/>
                      </a:cubicBezTo>
                      <a:cubicBezTo>
                        <a:pt x="235" y="209"/>
                        <a:pt x="237" y="209"/>
                        <a:pt x="239" y="208"/>
                      </a:cubicBezTo>
                      <a:cubicBezTo>
                        <a:pt x="240" y="207"/>
                        <a:pt x="239" y="205"/>
                        <a:pt x="239" y="203"/>
                      </a:cubicBezTo>
                      <a:cubicBezTo>
                        <a:pt x="239" y="202"/>
                        <a:pt x="239" y="200"/>
                        <a:pt x="239" y="200"/>
                      </a:cubicBezTo>
                      <a:cubicBezTo>
                        <a:pt x="236" y="196"/>
                        <a:pt x="236" y="196"/>
                        <a:pt x="236" y="196"/>
                      </a:cubicBezTo>
                      <a:cubicBezTo>
                        <a:pt x="235" y="195"/>
                        <a:pt x="234" y="194"/>
                        <a:pt x="230" y="194"/>
                      </a:cubicBezTo>
                      <a:cubicBezTo>
                        <a:pt x="230" y="194"/>
                        <a:pt x="232" y="193"/>
                        <a:pt x="233" y="191"/>
                      </a:cubicBezTo>
                      <a:cubicBezTo>
                        <a:pt x="234" y="190"/>
                        <a:pt x="235" y="188"/>
                        <a:pt x="238" y="187"/>
                      </a:cubicBezTo>
                      <a:moveTo>
                        <a:pt x="200" y="195"/>
                      </a:moveTo>
                      <a:cubicBezTo>
                        <a:pt x="199" y="197"/>
                        <a:pt x="200" y="198"/>
                        <a:pt x="200" y="199"/>
                      </a:cubicBezTo>
                      <a:cubicBezTo>
                        <a:pt x="201" y="200"/>
                        <a:pt x="203" y="201"/>
                        <a:pt x="205" y="201"/>
                      </a:cubicBezTo>
                      <a:cubicBezTo>
                        <a:pt x="207" y="200"/>
                        <a:pt x="207" y="199"/>
                        <a:pt x="207" y="199"/>
                      </a:cubicBezTo>
                      <a:cubicBezTo>
                        <a:pt x="205" y="201"/>
                        <a:pt x="203" y="200"/>
                        <a:pt x="203" y="198"/>
                      </a:cubicBezTo>
                      <a:cubicBezTo>
                        <a:pt x="203" y="197"/>
                        <a:pt x="202" y="193"/>
                        <a:pt x="202" y="193"/>
                      </a:cubicBezTo>
                      <a:lnTo>
                        <a:pt x="200" y="195"/>
                      </a:lnTo>
                      <a:close/>
                      <a:moveTo>
                        <a:pt x="206" y="206"/>
                      </a:moveTo>
                      <a:cubicBezTo>
                        <a:pt x="208" y="206"/>
                        <a:pt x="211" y="207"/>
                        <a:pt x="211" y="206"/>
                      </a:cubicBezTo>
                      <a:cubicBezTo>
                        <a:pt x="212" y="206"/>
                        <a:pt x="211" y="202"/>
                        <a:pt x="211" y="200"/>
                      </a:cubicBezTo>
                      <a:cubicBezTo>
                        <a:pt x="207" y="203"/>
                        <a:pt x="205" y="203"/>
                        <a:pt x="206" y="206"/>
                      </a:cubicBezTo>
                      <a:moveTo>
                        <a:pt x="118" y="323"/>
                      </a:moveTo>
                      <a:cubicBezTo>
                        <a:pt x="117" y="322"/>
                        <a:pt x="116" y="322"/>
                        <a:pt x="116" y="322"/>
                      </a:cubicBezTo>
                      <a:cubicBezTo>
                        <a:pt x="115" y="322"/>
                        <a:pt x="115" y="322"/>
                        <a:pt x="115" y="322"/>
                      </a:cubicBezTo>
                      <a:cubicBezTo>
                        <a:pt x="115" y="323"/>
                        <a:pt x="114" y="324"/>
                        <a:pt x="116" y="324"/>
                      </a:cubicBezTo>
                      <a:cubicBezTo>
                        <a:pt x="117" y="324"/>
                        <a:pt x="117" y="325"/>
                        <a:pt x="118" y="326"/>
                      </a:cubicBezTo>
                      <a:cubicBezTo>
                        <a:pt x="119" y="326"/>
                        <a:pt x="121" y="325"/>
                        <a:pt x="121" y="325"/>
                      </a:cubicBezTo>
                      <a:lnTo>
                        <a:pt x="118" y="323"/>
                      </a:lnTo>
                      <a:close/>
                      <a:moveTo>
                        <a:pt x="92" y="307"/>
                      </a:moveTo>
                      <a:cubicBezTo>
                        <a:pt x="92" y="307"/>
                        <a:pt x="90" y="306"/>
                        <a:pt x="90" y="306"/>
                      </a:cubicBezTo>
                      <a:cubicBezTo>
                        <a:pt x="89" y="305"/>
                        <a:pt x="89" y="306"/>
                        <a:pt x="89" y="305"/>
                      </a:cubicBezTo>
                      <a:cubicBezTo>
                        <a:pt x="89" y="304"/>
                        <a:pt x="87" y="304"/>
                        <a:pt x="87" y="304"/>
                      </a:cubicBezTo>
                      <a:cubicBezTo>
                        <a:pt x="87" y="304"/>
                        <a:pt x="87" y="306"/>
                        <a:pt x="87" y="307"/>
                      </a:cubicBezTo>
                      <a:cubicBezTo>
                        <a:pt x="88" y="308"/>
                        <a:pt x="88" y="308"/>
                        <a:pt x="89" y="308"/>
                      </a:cubicBezTo>
                      <a:cubicBezTo>
                        <a:pt x="90" y="308"/>
                        <a:pt x="91" y="309"/>
                        <a:pt x="91" y="310"/>
                      </a:cubicBezTo>
                      <a:cubicBezTo>
                        <a:pt x="92" y="310"/>
                        <a:pt x="93" y="310"/>
                        <a:pt x="95" y="312"/>
                      </a:cubicBezTo>
                      <a:cubicBezTo>
                        <a:pt x="95" y="312"/>
                        <a:pt x="95" y="313"/>
                        <a:pt x="96" y="315"/>
                      </a:cubicBezTo>
                      <a:cubicBezTo>
                        <a:pt x="96" y="316"/>
                        <a:pt x="97" y="316"/>
                        <a:pt x="99" y="315"/>
                      </a:cubicBezTo>
                      <a:cubicBezTo>
                        <a:pt x="100" y="315"/>
                        <a:pt x="101" y="315"/>
                        <a:pt x="104" y="317"/>
                      </a:cubicBezTo>
                      <a:cubicBezTo>
                        <a:pt x="105" y="316"/>
                        <a:pt x="108" y="318"/>
                        <a:pt x="109" y="318"/>
                      </a:cubicBezTo>
                      <a:cubicBezTo>
                        <a:pt x="110" y="319"/>
                        <a:pt x="110" y="318"/>
                        <a:pt x="111" y="317"/>
                      </a:cubicBezTo>
                      <a:cubicBezTo>
                        <a:pt x="111" y="316"/>
                        <a:pt x="109" y="314"/>
                        <a:pt x="108" y="314"/>
                      </a:cubicBezTo>
                      <a:cubicBezTo>
                        <a:pt x="107" y="313"/>
                        <a:pt x="108" y="312"/>
                        <a:pt x="107" y="310"/>
                      </a:cubicBezTo>
                      <a:cubicBezTo>
                        <a:pt x="107" y="309"/>
                        <a:pt x="107" y="308"/>
                        <a:pt x="105" y="308"/>
                      </a:cubicBezTo>
                      <a:cubicBezTo>
                        <a:pt x="104" y="307"/>
                        <a:pt x="102" y="306"/>
                        <a:pt x="102" y="305"/>
                      </a:cubicBezTo>
                      <a:cubicBezTo>
                        <a:pt x="101" y="304"/>
                        <a:pt x="100" y="304"/>
                        <a:pt x="98" y="303"/>
                      </a:cubicBezTo>
                      <a:cubicBezTo>
                        <a:pt x="97" y="303"/>
                        <a:pt x="97" y="302"/>
                        <a:pt x="96" y="301"/>
                      </a:cubicBezTo>
                      <a:cubicBezTo>
                        <a:pt x="94" y="300"/>
                        <a:pt x="94" y="300"/>
                        <a:pt x="93" y="300"/>
                      </a:cubicBezTo>
                      <a:cubicBezTo>
                        <a:pt x="93" y="300"/>
                        <a:pt x="93" y="302"/>
                        <a:pt x="93" y="303"/>
                      </a:cubicBezTo>
                      <a:cubicBezTo>
                        <a:pt x="94" y="304"/>
                        <a:pt x="93" y="305"/>
                        <a:pt x="94" y="306"/>
                      </a:cubicBezTo>
                      <a:cubicBezTo>
                        <a:pt x="94" y="308"/>
                        <a:pt x="93" y="308"/>
                        <a:pt x="92" y="307"/>
                      </a:cubicBezTo>
                      <a:moveTo>
                        <a:pt x="71" y="295"/>
                      </a:moveTo>
                      <a:cubicBezTo>
                        <a:pt x="72" y="296"/>
                        <a:pt x="73" y="296"/>
                        <a:pt x="73" y="296"/>
                      </a:cubicBezTo>
                      <a:cubicBezTo>
                        <a:pt x="73" y="297"/>
                        <a:pt x="73" y="299"/>
                        <a:pt x="74" y="299"/>
                      </a:cubicBezTo>
                      <a:cubicBezTo>
                        <a:pt x="74" y="300"/>
                        <a:pt x="76" y="301"/>
                        <a:pt x="77" y="301"/>
                      </a:cubicBezTo>
                      <a:cubicBezTo>
                        <a:pt x="78" y="301"/>
                        <a:pt x="77" y="301"/>
                        <a:pt x="77" y="300"/>
                      </a:cubicBezTo>
                      <a:cubicBezTo>
                        <a:pt x="77" y="298"/>
                        <a:pt x="76" y="297"/>
                        <a:pt x="76" y="297"/>
                      </a:cubicBezTo>
                      <a:cubicBezTo>
                        <a:pt x="76" y="296"/>
                        <a:pt x="73" y="295"/>
                        <a:pt x="73" y="295"/>
                      </a:cubicBezTo>
                      <a:cubicBezTo>
                        <a:pt x="73" y="295"/>
                        <a:pt x="70" y="293"/>
                        <a:pt x="71" y="295"/>
                      </a:cubicBezTo>
                      <a:moveTo>
                        <a:pt x="58" y="261"/>
                      </a:moveTo>
                      <a:cubicBezTo>
                        <a:pt x="58" y="261"/>
                        <a:pt x="60" y="262"/>
                        <a:pt x="61" y="262"/>
                      </a:cubicBezTo>
                      <a:cubicBezTo>
                        <a:pt x="62" y="262"/>
                        <a:pt x="64" y="262"/>
                        <a:pt x="65" y="264"/>
                      </a:cubicBezTo>
                      <a:cubicBezTo>
                        <a:pt x="66" y="266"/>
                        <a:pt x="68" y="267"/>
                        <a:pt x="69" y="268"/>
                      </a:cubicBezTo>
                      <a:cubicBezTo>
                        <a:pt x="71" y="270"/>
                        <a:pt x="73" y="270"/>
                        <a:pt x="72" y="272"/>
                      </a:cubicBezTo>
                      <a:cubicBezTo>
                        <a:pt x="72" y="274"/>
                        <a:pt x="76" y="277"/>
                        <a:pt x="78" y="278"/>
                      </a:cubicBezTo>
                      <a:cubicBezTo>
                        <a:pt x="79" y="280"/>
                        <a:pt x="78" y="280"/>
                        <a:pt x="78" y="282"/>
                      </a:cubicBezTo>
                      <a:cubicBezTo>
                        <a:pt x="78" y="284"/>
                        <a:pt x="81" y="287"/>
                        <a:pt x="82" y="288"/>
                      </a:cubicBezTo>
                      <a:cubicBezTo>
                        <a:pt x="82" y="288"/>
                        <a:pt x="80" y="288"/>
                        <a:pt x="77" y="289"/>
                      </a:cubicBezTo>
                      <a:cubicBezTo>
                        <a:pt x="74" y="290"/>
                        <a:pt x="79" y="291"/>
                        <a:pt x="82" y="291"/>
                      </a:cubicBezTo>
                      <a:cubicBezTo>
                        <a:pt x="85" y="291"/>
                        <a:pt x="88" y="294"/>
                        <a:pt x="91" y="296"/>
                      </a:cubicBezTo>
                      <a:cubicBezTo>
                        <a:pt x="91" y="296"/>
                        <a:pt x="91" y="294"/>
                        <a:pt x="88" y="290"/>
                      </a:cubicBezTo>
                      <a:cubicBezTo>
                        <a:pt x="88" y="289"/>
                        <a:pt x="86" y="286"/>
                        <a:pt x="86" y="286"/>
                      </a:cubicBezTo>
                      <a:cubicBezTo>
                        <a:pt x="86" y="286"/>
                        <a:pt x="83" y="279"/>
                        <a:pt x="81" y="277"/>
                      </a:cubicBezTo>
                      <a:cubicBezTo>
                        <a:pt x="80" y="276"/>
                        <a:pt x="75" y="267"/>
                        <a:pt x="74" y="265"/>
                      </a:cubicBezTo>
                      <a:cubicBezTo>
                        <a:pt x="72" y="263"/>
                        <a:pt x="70" y="261"/>
                        <a:pt x="68" y="261"/>
                      </a:cubicBezTo>
                      <a:cubicBezTo>
                        <a:pt x="66" y="261"/>
                        <a:pt x="65" y="260"/>
                        <a:pt x="64" y="259"/>
                      </a:cubicBezTo>
                      <a:cubicBezTo>
                        <a:pt x="63" y="259"/>
                        <a:pt x="60" y="260"/>
                        <a:pt x="58" y="261"/>
                      </a:cubicBezTo>
                    </a:path>
                  </a:pathLst>
                </a:custGeom>
                <a:solidFill>
                  <a:srgbClr val="FFFFFF">
                    <a:alpha val="5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17" tIns="34258" rIns="68517" bIns="342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577">
                    <a:defRPr/>
                  </a:pPr>
                  <a:endParaRPr lang="en-US" sz="1349" ker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6" name="Oval 36"/>
              <p:cNvSpPr/>
              <p:nvPr/>
            </p:nvSpPr>
            <p:spPr bwMode="auto">
              <a:xfrm>
                <a:off x="3647753" y="591079"/>
                <a:ext cx="1388492" cy="1389777"/>
              </a:xfrm>
              <a:prstGeom prst="ellipse">
                <a:avLst/>
              </a:prstGeom>
              <a:solidFill>
                <a:srgbClr val="5E81D3">
                  <a:alpha val="55000"/>
                </a:srgbClr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17" tIns="34258" rIns="68517" bIns="3425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357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349" kern="0" dirty="0" err="1">
                  <a:solidFill>
                    <a:sysClr val="windowText" lastClr="000000"/>
                  </a:solidFill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27" name="Freeform 11"/>
              <p:cNvSpPr>
                <a:spLocks noEditPoints="1"/>
              </p:cNvSpPr>
              <p:nvPr/>
            </p:nvSpPr>
            <p:spPr bwMode="auto">
              <a:xfrm>
                <a:off x="4098148" y="982010"/>
                <a:ext cx="522668" cy="617698"/>
              </a:xfrm>
              <a:custGeom>
                <a:avLst/>
                <a:gdLst>
                  <a:gd name="T0" fmla="*/ 141 w 281"/>
                  <a:gd name="T1" fmla="*/ 71 h 332"/>
                  <a:gd name="T2" fmla="*/ 141 w 281"/>
                  <a:gd name="T3" fmla="*/ 71 h 332"/>
                  <a:gd name="T4" fmla="*/ 141 w 281"/>
                  <a:gd name="T5" fmla="*/ 71 h 332"/>
                  <a:gd name="T6" fmla="*/ 72 w 281"/>
                  <a:gd name="T7" fmla="*/ 90 h 332"/>
                  <a:gd name="T8" fmla="*/ 71 w 281"/>
                  <a:gd name="T9" fmla="*/ 181 h 332"/>
                  <a:gd name="T10" fmla="*/ 76 w 281"/>
                  <a:gd name="T11" fmla="*/ 195 h 332"/>
                  <a:gd name="T12" fmla="*/ 192 w 281"/>
                  <a:gd name="T13" fmla="*/ 81 h 332"/>
                  <a:gd name="T14" fmla="*/ 141 w 281"/>
                  <a:gd name="T15" fmla="*/ 71 h 332"/>
                  <a:gd name="T16" fmla="*/ 95 w 281"/>
                  <a:gd name="T17" fmla="*/ 217 h 332"/>
                  <a:gd name="T18" fmla="*/ 141 w 281"/>
                  <a:gd name="T19" fmla="*/ 246 h 332"/>
                  <a:gd name="T20" fmla="*/ 141 w 281"/>
                  <a:gd name="T21" fmla="*/ 246 h 332"/>
                  <a:gd name="T22" fmla="*/ 141 w 281"/>
                  <a:gd name="T23" fmla="*/ 246 h 332"/>
                  <a:gd name="T24" fmla="*/ 141 w 281"/>
                  <a:gd name="T25" fmla="*/ 246 h 332"/>
                  <a:gd name="T26" fmla="*/ 141 w 281"/>
                  <a:gd name="T27" fmla="*/ 246 h 332"/>
                  <a:gd name="T28" fmla="*/ 210 w 281"/>
                  <a:gd name="T29" fmla="*/ 181 h 332"/>
                  <a:gd name="T30" fmla="*/ 210 w 281"/>
                  <a:gd name="T31" fmla="*/ 104 h 332"/>
                  <a:gd name="T32" fmla="*/ 95 w 281"/>
                  <a:gd name="T33" fmla="*/ 217 h 332"/>
                  <a:gd name="T34" fmla="*/ 281 w 281"/>
                  <a:gd name="T35" fmla="*/ 38 h 332"/>
                  <a:gd name="T36" fmla="*/ 141 w 281"/>
                  <a:gd name="T37" fmla="*/ 0 h 332"/>
                  <a:gd name="T38" fmla="*/ 141 w 281"/>
                  <a:gd name="T39" fmla="*/ 0 h 332"/>
                  <a:gd name="T40" fmla="*/ 141 w 281"/>
                  <a:gd name="T41" fmla="*/ 0 h 332"/>
                  <a:gd name="T42" fmla="*/ 1 w 281"/>
                  <a:gd name="T43" fmla="*/ 38 h 332"/>
                  <a:gd name="T44" fmla="*/ 0 w 281"/>
                  <a:gd name="T45" fmla="*/ 201 h 332"/>
                  <a:gd name="T46" fmla="*/ 141 w 281"/>
                  <a:gd name="T47" fmla="*/ 332 h 332"/>
                  <a:gd name="T48" fmla="*/ 141 w 281"/>
                  <a:gd name="T49" fmla="*/ 332 h 332"/>
                  <a:gd name="T50" fmla="*/ 141 w 281"/>
                  <a:gd name="T51" fmla="*/ 332 h 332"/>
                  <a:gd name="T52" fmla="*/ 141 w 281"/>
                  <a:gd name="T53" fmla="*/ 332 h 332"/>
                  <a:gd name="T54" fmla="*/ 141 w 281"/>
                  <a:gd name="T55" fmla="*/ 332 h 332"/>
                  <a:gd name="T56" fmla="*/ 281 w 281"/>
                  <a:gd name="T57" fmla="*/ 201 h 332"/>
                  <a:gd name="T58" fmla="*/ 281 w 281"/>
                  <a:gd name="T59" fmla="*/ 38 h 332"/>
                  <a:gd name="T60" fmla="*/ 141 w 281"/>
                  <a:gd name="T61" fmla="*/ 289 h 332"/>
                  <a:gd name="T62" fmla="*/ 141 w 281"/>
                  <a:gd name="T63" fmla="*/ 289 h 332"/>
                  <a:gd name="T64" fmla="*/ 141 w 281"/>
                  <a:gd name="T65" fmla="*/ 289 h 332"/>
                  <a:gd name="T66" fmla="*/ 141 w 281"/>
                  <a:gd name="T67" fmla="*/ 289 h 332"/>
                  <a:gd name="T68" fmla="*/ 141 w 281"/>
                  <a:gd name="T69" fmla="*/ 289 h 332"/>
                  <a:gd name="T70" fmla="*/ 36 w 281"/>
                  <a:gd name="T71" fmla="*/ 192 h 332"/>
                  <a:gd name="T72" fmla="*/ 37 w 281"/>
                  <a:gd name="T73" fmla="*/ 62 h 332"/>
                  <a:gd name="T74" fmla="*/ 141 w 281"/>
                  <a:gd name="T75" fmla="*/ 34 h 332"/>
                  <a:gd name="T76" fmla="*/ 141 w 281"/>
                  <a:gd name="T77" fmla="*/ 34 h 332"/>
                  <a:gd name="T78" fmla="*/ 141 w 281"/>
                  <a:gd name="T79" fmla="*/ 34 h 332"/>
                  <a:gd name="T80" fmla="*/ 245 w 281"/>
                  <a:gd name="T81" fmla="*/ 62 h 332"/>
                  <a:gd name="T82" fmla="*/ 245 w 281"/>
                  <a:gd name="T83" fmla="*/ 192 h 332"/>
                  <a:gd name="T84" fmla="*/ 141 w 281"/>
                  <a:gd name="T85" fmla="*/ 289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1" h="332">
                    <a:moveTo>
                      <a:pt x="141" y="71"/>
                    </a:moveTo>
                    <a:cubicBezTo>
                      <a:pt x="141" y="71"/>
                      <a:pt x="141" y="71"/>
                      <a:pt x="141" y="71"/>
                    </a:cubicBezTo>
                    <a:cubicBezTo>
                      <a:pt x="141" y="71"/>
                      <a:pt x="141" y="71"/>
                      <a:pt x="141" y="71"/>
                    </a:cubicBezTo>
                    <a:cubicBezTo>
                      <a:pt x="95" y="73"/>
                      <a:pt x="72" y="90"/>
                      <a:pt x="72" y="90"/>
                    </a:cubicBezTo>
                    <a:cubicBezTo>
                      <a:pt x="72" y="90"/>
                      <a:pt x="71" y="130"/>
                      <a:pt x="71" y="181"/>
                    </a:cubicBezTo>
                    <a:cubicBezTo>
                      <a:pt x="72" y="186"/>
                      <a:pt x="74" y="191"/>
                      <a:pt x="76" y="195"/>
                    </a:cubicBezTo>
                    <a:cubicBezTo>
                      <a:pt x="192" y="81"/>
                      <a:pt x="192" y="81"/>
                      <a:pt x="192" y="81"/>
                    </a:cubicBezTo>
                    <a:cubicBezTo>
                      <a:pt x="181" y="77"/>
                      <a:pt x="163" y="72"/>
                      <a:pt x="141" y="71"/>
                    </a:cubicBezTo>
                    <a:moveTo>
                      <a:pt x="95" y="217"/>
                    </a:moveTo>
                    <a:cubicBezTo>
                      <a:pt x="115" y="234"/>
                      <a:pt x="140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2" y="246"/>
                      <a:pt x="206" y="215"/>
                      <a:pt x="210" y="181"/>
                    </a:cubicBezTo>
                    <a:cubicBezTo>
                      <a:pt x="210" y="148"/>
                      <a:pt x="210" y="120"/>
                      <a:pt x="210" y="104"/>
                    </a:cubicBezTo>
                    <a:lnTo>
                      <a:pt x="95" y="217"/>
                    </a:lnTo>
                    <a:close/>
                    <a:moveTo>
                      <a:pt x="281" y="38"/>
                    </a:moveTo>
                    <a:cubicBezTo>
                      <a:pt x="281" y="38"/>
                      <a:pt x="233" y="4"/>
                      <a:pt x="141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48" y="4"/>
                      <a:pt x="1" y="38"/>
                      <a:pt x="1" y="38"/>
                    </a:cubicBezTo>
                    <a:cubicBezTo>
                      <a:pt x="1" y="38"/>
                      <a:pt x="0" y="97"/>
                      <a:pt x="0" y="201"/>
                    </a:cubicBezTo>
                    <a:cubicBezTo>
                      <a:pt x="9" y="268"/>
                      <a:pt x="139" y="331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3" y="331"/>
                      <a:pt x="272" y="268"/>
                      <a:pt x="281" y="201"/>
                    </a:cubicBezTo>
                    <a:cubicBezTo>
                      <a:pt x="281" y="97"/>
                      <a:pt x="281" y="38"/>
                      <a:pt x="281" y="38"/>
                    </a:cubicBezTo>
                    <a:moveTo>
                      <a:pt x="141" y="289"/>
                    </a:move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39" y="288"/>
                      <a:pt x="43" y="242"/>
                      <a:pt x="36" y="192"/>
                    </a:cubicBezTo>
                    <a:cubicBezTo>
                      <a:pt x="36" y="114"/>
                      <a:pt x="37" y="62"/>
                      <a:pt x="37" y="62"/>
                    </a:cubicBezTo>
                    <a:cubicBezTo>
                      <a:pt x="37" y="62"/>
                      <a:pt x="72" y="37"/>
                      <a:pt x="141" y="34"/>
                    </a:cubicBezTo>
                    <a:cubicBezTo>
                      <a:pt x="141" y="34"/>
                      <a:pt x="141" y="34"/>
                      <a:pt x="141" y="34"/>
                    </a:cubicBezTo>
                    <a:cubicBezTo>
                      <a:pt x="141" y="34"/>
                      <a:pt x="141" y="34"/>
                      <a:pt x="141" y="34"/>
                    </a:cubicBezTo>
                    <a:cubicBezTo>
                      <a:pt x="209" y="37"/>
                      <a:pt x="245" y="62"/>
                      <a:pt x="245" y="62"/>
                    </a:cubicBezTo>
                    <a:cubicBezTo>
                      <a:pt x="245" y="62"/>
                      <a:pt x="245" y="114"/>
                      <a:pt x="245" y="192"/>
                    </a:cubicBezTo>
                    <a:cubicBezTo>
                      <a:pt x="239" y="242"/>
                      <a:pt x="142" y="288"/>
                      <a:pt x="141" y="28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68517" tIns="34258" rIns="68517" bIns="34258" numCol="1" anchor="t" anchorCtr="0" compatLnSpc="1">
                <a:prstTxWarp prst="textNoShape">
                  <a:avLst/>
                </a:prstTxWarp>
              </a:bodyPr>
              <a:lstStyle/>
              <a:p>
                <a:pPr defTabSz="913577">
                  <a:defRPr/>
                </a:pPr>
                <a:endParaRPr lang="en-US" sz="1349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3" name="Rectangle 59"/>
            <p:cNvSpPr/>
            <p:nvPr/>
          </p:nvSpPr>
          <p:spPr>
            <a:xfrm>
              <a:off x="5326701" y="4371469"/>
              <a:ext cx="108074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ＭＳ Ｐ明朝" panose="02020600040205080304" pitchFamily="18" charset="-128"/>
                  <a:ea typeface="ＭＳ Ｐ明朝" panose="02020600040205080304" pitchFamily="18" charset="-128"/>
                </a:rPr>
                <a:t>Umbrella DNS</a:t>
              </a:r>
              <a:endPara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明朝" panose="02020600040205080304" pitchFamily="18" charset="-128"/>
                <a:ea typeface="ＭＳ Ｐ明朝" panose="02020600040205080304" pitchFamily="18" charset="-128"/>
              </a:endParaRPr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410119" y="5307691"/>
            <a:ext cx="403882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DNS</a:t>
            </a:r>
            <a:r>
              <a:rPr kumimoji="1" lang="ja-JP" altLang="en-US" dirty="0"/>
              <a:t>サーバは自分では解決できない</a:t>
            </a:r>
            <a:r>
              <a:rPr kumimoji="1" lang="en-US" altLang="ja-JP" dirty="0"/>
              <a:t>DNS</a:t>
            </a:r>
            <a:r>
              <a:rPr kumimoji="1" lang="ja-JP" altLang="en-US" dirty="0"/>
              <a:t>クエリをフォワーダとして設定した</a:t>
            </a:r>
            <a:r>
              <a:rPr kumimoji="1" lang="en-US" altLang="ja-JP" dirty="0"/>
              <a:t>Umbrella</a:t>
            </a:r>
            <a:r>
              <a:rPr kumimoji="1" lang="ja-JP" altLang="en-US" dirty="0"/>
              <a:t>に送信します。</a:t>
            </a:r>
          </a:p>
        </p:txBody>
      </p:sp>
      <p:pic>
        <p:nvPicPr>
          <p:cNvPr id="32" name="Picture 129" descr="serve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9391" y="3212976"/>
            <a:ext cx="457532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Arrow Connector 139"/>
          <p:cNvCxnSpPr>
            <a:stCxn id="32" idx="0"/>
            <a:endCxn id="26" idx="4"/>
          </p:cNvCxnSpPr>
          <p:nvPr/>
        </p:nvCxnSpPr>
        <p:spPr>
          <a:xfrm flipH="1" flipV="1">
            <a:off x="2398150" y="2547502"/>
            <a:ext cx="7" cy="66547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142"/>
          <p:cNvCxnSpPr>
            <a:stCxn id="8" idx="4"/>
            <a:endCxn id="28" idx="3"/>
          </p:cNvCxnSpPr>
          <p:nvPr/>
        </p:nvCxnSpPr>
        <p:spPr>
          <a:xfrm flipV="1">
            <a:off x="2893461" y="1952292"/>
            <a:ext cx="114704" cy="2580533"/>
          </a:xfrm>
          <a:prstGeom prst="bentConnector3">
            <a:avLst>
              <a:gd name="adj1" fmla="val 29929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50"/>
          <p:cNvSpPr txBox="1"/>
          <p:nvPr/>
        </p:nvSpPr>
        <p:spPr>
          <a:xfrm>
            <a:off x="3235221" y="2903088"/>
            <a:ext cx="2414423" cy="460502"/>
          </a:xfrm>
          <a:prstGeom prst="rect">
            <a:avLst/>
          </a:prstGeom>
        </p:spPr>
        <p:txBody>
          <a:bodyPr wrap="square" lIns="36000" tIns="36000" rIns="36000" bIns="36000" rtlCol="0" anchor="ctr" anchorCtr="0">
            <a:spAutoFit/>
          </a:bodyPr>
          <a:lstStyle>
            <a:defPPr>
              <a:defRPr lang="ja-JP"/>
            </a:defPPr>
            <a:lvl1pPr algn="ctr" defTabSz="913577">
              <a:lnSpc>
                <a:spcPct val="90000"/>
              </a:lnSpc>
              <a:defRPr sz="1400" kern="0">
                <a:ea typeface="Arial" charset="0"/>
                <a:cs typeface="Arial" charset="0"/>
              </a:defRPr>
            </a:lvl1pPr>
          </a:lstStyle>
          <a:p>
            <a:pPr algn="l"/>
            <a:r>
              <a:rPr lang="ja-JP" altLang="en-US" b="1" dirty="0"/>
              <a:t>④</a:t>
            </a:r>
            <a:r>
              <a:rPr lang="en-US" altLang="ja-JP" b="1" dirty="0"/>
              <a:t>PC</a:t>
            </a:r>
            <a:r>
              <a:rPr lang="ja-JP" altLang="en-US" b="1" dirty="0"/>
              <a:t>から直接</a:t>
            </a:r>
            <a:r>
              <a:rPr lang="en-US" altLang="ja-JP" b="1" dirty="0"/>
              <a:t>Umbrella</a:t>
            </a:r>
            <a:r>
              <a:rPr lang="ja-JP" altLang="en-US" b="1" dirty="0"/>
              <a:t>に</a:t>
            </a:r>
            <a:br>
              <a:rPr lang="en-US" altLang="ja-JP" b="1" dirty="0"/>
            </a:br>
            <a:r>
              <a:rPr lang="ja-JP" altLang="en-US" b="1" dirty="0"/>
              <a:t>　</a:t>
            </a:r>
            <a:r>
              <a:rPr lang="en-US" altLang="ja-JP" b="1" dirty="0"/>
              <a:t>DNS</a:t>
            </a:r>
            <a:r>
              <a:rPr lang="ja-JP" altLang="en-US" b="1" dirty="0"/>
              <a:t>クエリすることも可能</a:t>
            </a:r>
            <a:endParaRPr lang="en-US" b="1" dirty="0"/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276" y="1051228"/>
            <a:ext cx="3672408" cy="2992548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1466" y="4235343"/>
            <a:ext cx="3970028" cy="23928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3" name="吹き出し: 四角形 52"/>
          <p:cNvSpPr/>
          <p:nvPr/>
        </p:nvSpPr>
        <p:spPr>
          <a:xfrm>
            <a:off x="3608921" y="1099508"/>
            <a:ext cx="1984731" cy="970257"/>
          </a:xfrm>
          <a:prstGeom prst="wedgeRectCallout">
            <a:avLst>
              <a:gd name="adj1" fmla="val 75559"/>
              <a:gd name="adj2" fmla="val 217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/>
              <a:t>DNS</a:t>
            </a:r>
            <a:r>
              <a:rPr kumimoji="1" lang="ja-JP" altLang="en-US" sz="1400" b="1" dirty="0"/>
              <a:t>フォワーダとして「</a:t>
            </a:r>
            <a:r>
              <a:rPr lang="en-US" altLang="ja-JP" sz="1400" b="1" dirty="0"/>
              <a:t>208.67.222.222</a:t>
            </a:r>
            <a:r>
              <a:rPr kumimoji="1" lang="ja-JP" altLang="en-US" sz="1400" b="1" dirty="0"/>
              <a:t>」、「</a:t>
            </a:r>
            <a:r>
              <a:rPr lang="en-US" altLang="ja-JP" sz="1400" b="1" dirty="0"/>
              <a:t>208.67.220.220</a:t>
            </a:r>
            <a:r>
              <a:rPr kumimoji="1" lang="ja-JP" altLang="en-US" sz="1400" b="1" dirty="0"/>
              <a:t>」を</a:t>
            </a:r>
            <a:endParaRPr kumimoji="1" lang="en-US" altLang="ja-JP" sz="1400" b="1" dirty="0"/>
          </a:p>
          <a:p>
            <a:r>
              <a:rPr kumimoji="1" lang="ja-JP" altLang="en-US" sz="1400" b="1" dirty="0"/>
              <a:t>指定する</a:t>
            </a:r>
          </a:p>
        </p:txBody>
      </p:sp>
      <p:sp>
        <p:nvSpPr>
          <p:cNvPr id="54" name="吹き出し: 四角形 53"/>
          <p:cNvSpPr/>
          <p:nvPr/>
        </p:nvSpPr>
        <p:spPr>
          <a:xfrm>
            <a:off x="4525427" y="5323620"/>
            <a:ext cx="2416779" cy="823346"/>
          </a:xfrm>
          <a:prstGeom prst="wedgeRectCallout">
            <a:avLst>
              <a:gd name="adj1" fmla="val 73686"/>
              <a:gd name="adj2" fmla="val 558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/>
              <a:t>Meraki</a:t>
            </a:r>
            <a:r>
              <a:rPr kumimoji="1" lang="ja-JP" altLang="en-US" sz="1400" b="1" dirty="0"/>
              <a:t>の</a:t>
            </a:r>
            <a:r>
              <a:rPr kumimoji="1" lang="en-US" altLang="ja-JP" sz="1400" b="1" dirty="0"/>
              <a:t>DHCP</a:t>
            </a:r>
            <a:r>
              <a:rPr kumimoji="1" lang="ja-JP" altLang="en-US" sz="1400" b="1" dirty="0"/>
              <a:t>画面から</a:t>
            </a:r>
            <a:r>
              <a:rPr kumimoji="1" lang="en-US" altLang="ja-JP" sz="1400" b="1" dirty="0"/>
              <a:t>DNS</a:t>
            </a:r>
            <a:r>
              <a:rPr kumimoji="1" lang="ja-JP" altLang="en-US" sz="1400" b="1" dirty="0"/>
              <a:t>サーバとして</a:t>
            </a:r>
            <a:r>
              <a:rPr kumimoji="1" lang="en-US" altLang="ja-JP" sz="1400" b="1" dirty="0"/>
              <a:t>OpenDNS</a:t>
            </a:r>
            <a:r>
              <a:rPr kumimoji="1" lang="ja-JP" altLang="en-US" sz="1400" b="1" dirty="0"/>
              <a:t>（</a:t>
            </a:r>
            <a:r>
              <a:rPr kumimoji="1" lang="en-US" altLang="ja-JP" sz="1400" b="1" dirty="0"/>
              <a:t>Umbrella</a:t>
            </a:r>
            <a:r>
              <a:rPr kumimoji="1" lang="ja-JP" altLang="en-US" sz="1400" b="1" dirty="0"/>
              <a:t>）を指定できる</a:t>
            </a:r>
          </a:p>
        </p:txBody>
      </p:sp>
      <p:sp>
        <p:nvSpPr>
          <p:cNvPr id="55" name="正方形/長方形 54"/>
          <p:cNvSpPr/>
          <p:nvPr/>
        </p:nvSpPr>
        <p:spPr>
          <a:xfrm>
            <a:off x="6156690" y="1691936"/>
            <a:ext cx="2828758" cy="2603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7543463" y="6231021"/>
            <a:ext cx="1586001" cy="2223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695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7" grpId="0"/>
      <p:bldP spid="46" grpId="0"/>
      <p:bldP spid="53" grpId="0" animBg="1"/>
      <p:bldP spid="54" grpId="0" animBg="1"/>
      <p:bldP spid="55" grpId="0" animBg="1"/>
      <p:bldP spid="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DNS </a:t>
            </a:r>
            <a:r>
              <a:rPr kumimoji="1" lang="ja-JP" altLang="en-US" dirty="0"/>
              <a:t>フォワーダ展開の</a:t>
            </a:r>
            <a:r>
              <a:rPr kumimoji="1" lang="en-US" altLang="ja-JP" dirty="0"/>
              <a:t>Umbrella</a:t>
            </a:r>
            <a:r>
              <a:rPr kumimoji="1" lang="ja-JP" altLang="en-US" dirty="0"/>
              <a:t>設定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3876" y="980728"/>
            <a:ext cx="878157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200" dirty="0"/>
              <a:t>Umbrella</a:t>
            </a:r>
            <a:r>
              <a:rPr kumimoji="1" lang="ja-JP" altLang="en-US" sz="2200" dirty="0"/>
              <a:t>にフォワードされる</a:t>
            </a:r>
            <a:r>
              <a:rPr kumimoji="1" lang="en-US" altLang="ja-JP" sz="2200" dirty="0"/>
              <a:t>DNS</a:t>
            </a:r>
            <a:r>
              <a:rPr kumimoji="1" lang="ja-JP" altLang="en-US" sz="2200" dirty="0"/>
              <a:t>クエリの送信元グローバル</a:t>
            </a:r>
            <a:r>
              <a:rPr kumimoji="1" lang="en-US" altLang="ja-JP" sz="2200" dirty="0"/>
              <a:t>IP</a:t>
            </a:r>
            <a:r>
              <a:rPr kumimoji="1" lang="ja-JP" altLang="en-US" sz="2200" dirty="0"/>
              <a:t>アドレスを登録する必要がある。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96" y="1819255"/>
            <a:ext cx="5904656" cy="2225016"/>
          </a:xfrm>
          <a:prstGeom prst="rect">
            <a:avLst/>
          </a:prstGeom>
        </p:spPr>
      </p:pic>
      <p:sp>
        <p:nvSpPr>
          <p:cNvPr id="18" name="吹き出し: 四角形 17"/>
          <p:cNvSpPr/>
          <p:nvPr/>
        </p:nvSpPr>
        <p:spPr>
          <a:xfrm>
            <a:off x="3723257" y="2251303"/>
            <a:ext cx="2459486" cy="601633"/>
          </a:xfrm>
          <a:prstGeom prst="wedgeRectCallout">
            <a:avLst>
              <a:gd name="adj1" fmla="val -40240"/>
              <a:gd name="adj2" fmla="val 88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/>
              <a:t>グローバル</a:t>
            </a:r>
            <a:r>
              <a:rPr kumimoji="1" lang="en-US" altLang="ja-JP" sz="1400" b="1" dirty="0"/>
              <a:t>IP</a:t>
            </a:r>
            <a:r>
              <a:rPr kumimoji="1" lang="ja-JP" altLang="en-US" sz="1400" b="1" dirty="0"/>
              <a:t>アドレス（通常</a:t>
            </a:r>
            <a:r>
              <a:rPr kumimoji="1" lang="en-US" altLang="ja-JP" sz="1400" b="1" dirty="0"/>
              <a:t>NAT</a:t>
            </a:r>
            <a:r>
              <a:rPr kumimoji="1" lang="ja-JP" altLang="en-US" sz="1400" b="1" dirty="0"/>
              <a:t>アドレス）を登録する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96" y="4176947"/>
            <a:ext cx="6762750" cy="2295525"/>
          </a:xfrm>
          <a:prstGeom prst="rect">
            <a:avLst/>
          </a:prstGeom>
        </p:spPr>
      </p:pic>
      <p:sp>
        <p:nvSpPr>
          <p:cNvPr id="20" name="吹き出し: 四角形 19"/>
          <p:cNvSpPr/>
          <p:nvPr/>
        </p:nvSpPr>
        <p:spPr>
          <a:xfrm>
            <a:off x="2864768" y="6021288"/>
            <a:ext cx="3832255" cy="706442"/>
          </a:xfrm>
          <a:prstGeom prst="wedgeRectCallout">
            <a:avLst>
              <a:gd name="adj1" fmla="val -111"/>
              <a:gd name="adj2" fmla="val -674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/>
              <a:t>Status</a:t>
            </a:r>
            <a:r>
              <a:rPr kumimoji="1" lang="ja-JP" altLang="en-US" sz="1400" b="1" dirty="0"/>
              <a:t>が</a:t>
            </a:r>
            <a:r>
              <a:rPr kumimoji="1" lang="en-US" altLang="ja-JP" sz="1400" b="1" dirty="0"/>
              <a:t>Green</a:t>
            </a:r>
            <a:r>
              <a:rPr kumimoji="1" lang="ja-JP" altLang="en-US" sz="1400" b="1" dirty="0"/>
              <a:t>になれば</a:t>
            </a:r>
            <a:r>
              <a:rPr kumimoji="1" lang="en-US" altLang="ja-JP" sz="1400" b="1" dirty="0"/>
              <a:t>Umbrella</a:t>
            </a:r>
            <a:r>
              <a:rPr kumimoji="1" lang="ja-JP" altLang="en-US" sz="1400" b="1" dirty="0"/>
              <a:t>が利用可能</a:t>
            </a:r>
            <a:endParaRPr kumimoji="1" lang="en-US" altLang="ja-JP" sz="1400" b="1" dirty="0"/>
          </a:p>
          <a:p>
            <a:r>
              <a:rPr lang="en-US" altLang="ja-JP" sz="1400" b="1" dirty="0"/>
              <a:t>※Green</a:t>
            </a:r>
            <a:r>
              <a:rPr lang="ja-JP" altLang="en-US" sz="1400" b="1" dirty="0"/>
              <a:t>になるまで時間がかかります</a:t>
            </a:r>
            <a:endParaRPr kumimoji="1" lang="ja-JP" altLang="en-US" sz="1400" b="1" dirty="0"/>
          </a:p>
        </p:txBody>
      </p:sp>
      <p:sp>
        <p:nvSpPr>
          <p:cNvPr id="21" name="正方形/長方形 20"/>
          <p:cNvSpPr/>
          <p:nvPr/>
        </p:nvSpPr>
        <p:spPr>
          <a:xfrm>
            <a:off x="3656857" y="3113183"/>
            <a:ext cx="1080120" cy="2223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4520952" y="5621478"/>
            <a:ext cx="504056" cy="2671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16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動的グローバル</a:t>
            </a:r>
            <a:r>
              <a:rPr kumimoji="1" lang="en-US" altLang="ja-JP" dirty="0"/>
              <a:t>IP</a:t>
            </a:r>
            <a:r>
              <a:rPr kumimoji="1" lang="ja-JP" altLang="en-US" dirty="0"/>
              <a:t>アドレスへの対応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3876" y="980728"/>
            <a:ext cx="8781572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200" dirty="0"/>
              <a:t>動的なグローバル</a:t>
            </a:r>
            <a:r>
              <a:rPr kumimoji="1" lang="en-US" altLang="ja-JP" sz="2200" dirty="0"/>
              <a:t>IP</a:t>
            </a:r>
            <a:r>
              <a:rPr kumimoji="1" lang="ja-JP" altLang="en-US" sz="2200" dirty="0"/>
              <a:t>アドレスしかない場合は常時社内で起動している</a:t>
            </a:r>
            <a:r>
              <a:rPr kumimoji="1" lang="en-US" altLang="ja-JP" sz="2200" dirty="0"/>
              <a:t>PC</a:t>
            </a:r>
            <a:r>
              <a:rPr kumimoji="1" lang="ja-JP" altLang="en-US" sz="2200" dirty="0"/>
              <a:t>に</a:t>
            </a:r>
            <a:r>
              <a:rPr lang="en-US" altLang="ja-JP" sz="2200" dirty="0"/>
              <a:t>Umbrella Dynamic IP Updater</a:t>
            </a:r>
            <a:r>
              <a:rPr lang="ja-JP" altLang="en-US" sz="2200" dirty="0"/>
              <a:t>をインストールして</a:t>
            </a:r>
            <a:r>
              <a:rPr lang="en-US" altLang="ja-JP" sz="2200" dirty="0"/>
              <a:t>Umbrella</a:t>
            </a:r>
            <a:r>
              <a:rPr lang="ja-JP" altLang="en-US" sz="2200" dirty="0"/>
              <a:t>にグローバル</a:t>
            </a:r>
            <a:r>
              <a:rPr lang="en-US" altLang="ja-JP" sz="2200" dirty="0"/>
              <a:t>IP</a:t>
            </a:r>
            <a:r>
              <a:rPr lang="ja-JP" altLang="en-US" sz="2200" dirty="0"/>
              <a:t>アドレスを登録させる必要があります。</a:t>
            </a:r>
            <a:endParaRPr kumimoji="1" lang="ja-JP" altLang="en-US" sz="22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6341" y="2858098"/>
            <a:ext cx="3200847" cy="297221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10" y="2523069"/>
            <a:ext cx="5688061" cy="279221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4376936" y="4149080"/>
            <a:ext cx="576064" cy="1951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吹き出し: 四角形 13"/>
          <p:cNvSpPr/>
          <p:nvPr/>
        </p:nvSpPr>
        <p:spPr>
          <a:xfrm>
            <a:off x="3619750" y="3486780"/>
            <a:ext cx="1949823" cy="467171"/>
          </a:xfrm>
          <a:prstGeom prst="wedgeRectCallout">
            <a:avLst>
              <a:gd name="adj1" fmla="val -4166"/>
              <a:gd name="adj2" fmla="val 768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/>
              <a:t>「</a:t>
            </a:r>
            <a:r>
              <a:rPr kumimoji="1" lang="en-US" altLang="ja-JP" sz="1400" b="1" dirty="0"/>
              <a:t>Dynamic</a:t>
            </a:r>
            <a:r>
              <a:rPr kumimoji="1" lang="ja-JP" altLang="en-US" sz="1400" b="1" dirty="0"/>
              <a:t>」をチェック</a:t>
            </a:r>
          </a:p>
        </p:txBody>
      </p:sp>
      <p:sp>
        <p:nvSpPr>
          <p:cNvPr id="15" name="吹き出し: 四角形 14"/>
          <p:cNvSpPr/>
          <p:nvPr/>
        </p:nvSpPr>
        <p:spPr>
          <a:xfrm>
            <a:off x="5961112" y="2204864"/>
            <a:ext cx="2769942" cy="402574"/>
          </a:xfrm>
          <a:prstGeom prst="wedgeRectCallout">
            <a:avLst>
              <a:gd name="adj1" fmla="val -1672"/>
              <a:gd name="adj2" fmla="val 1159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/>
              <a:t>Umbrella</a:t>
            </a:r>
            <a:r>
              <a:rPr kumimoji="1" lang="ja-JP" altLang="en-US" sz="1400" b="1" dirty="0"/>
              <a:t> </a:t>
            </a:r>
            <a:r>
              <a:rPr kumimoji="1" lang="en-US" altLang="ja-JP" sz="1400" b="1" dirty="0"/>
              <a:t>Dynamic</a:t>
            </a:r>
            <a:r>
              <a:rPr kumimoji="1" lang="ja-JP" altLang="en-US" sz="1400" b="1" dirty="0"/>
              <a:t> </a:t>
            </a:r>
            <a:r>
              <a:rPr kumimoji="1" lang="en-US" altLang="ja-JP" sz="1400" b="1" dirty="0"/>
              <a:t>IP</a:t>
            </a:r>
            <a:r>
              <a:rPr kumimoji="1" lang="ja-JP" altLang="en-US" sz="1400" b="1" dirty="0"/>
              <a:t> </a:t>
            </a:r>
            <a:r>
              <a:rPr kumimoji="1" lang="en-US" altLang="ja-JP" sz="1400" b="1" dirty="0"/>
              <a:t>Updater</a:t>
            </a:r>
            <a:endParaRPr kumimoji="1" lang="ja-JP" altLang="en-US" sz="14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546705" y="5863491"/>
            <a:ext cx="414786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rgbClr val="FF0000"/>
                </a:solidFill>
              </a:rPr>
              <a:t>※Dynamic</a:t>
            </a:r>
            <a:r>
              <a:rPr kumimoji="1" lang="ja-JP" altLang="en-US" sz="1600" b="1" dirty="0">
                <a:solidFill>
                  <a:srgbClr val="FF0000"/>
                </a:solidFill>
              </a:rPr>
              <a:t> </a:t>
            </a:r>
            <a:r>
              <a:rPr kumimoji="1" lang="en-US" altLang="ja-JP" sz="1600" b="1" dirty="0">
                <a:solidFill>
                  <a:srgbClr val="FF0000"/>
                </a:solidFill>
              </a:rPr>
              <a:t>IP</a:t>
            </a:r>
            <a:r>
              <a:rPr kumimoji="1" lang="ja-JP" altLang="en-US" sz="1600" b="1" dirty="0">
                <a:solidFill>
                  <a:srgbClr val="FF0000"/>
                </a:solidFill>
              </a:rPr>
              <a:t> </a:t>
            </a:r>
            <a:r>
              <a:rPr lang="en-US" altLang="ja-JP" sz="1600" b="1" dirty="0">
                <a:solidFill>
                  <a:srgbClr val="FF0000"/>
                </a:solidFill>
              </a:rPr>
              <a:t>Updater</a:t>
            </a:r>
            <a:r>
              <a:rPr lang="ja-JP" altLang="en-US" sz="1600" b="1" dirty="0">
                <a:solidFill>
                  <a:srgbClr val="FF0000"/>
                </a:solidFill>
              </a:rPr>
              <a:t>がインストールされた</a:t>
            </a:r>
            <a:endParaRPr lang="en-US" altLang="ja-JP" sz="1600" b="1" dirty="0">
              <a:solidFill>
                <a:srgbClr val="FF0000"/>
              </a:solidFill>
            </a:endParaRPr>
          </a:p>
          <a:p>
            <a:r>
              <a:rPr lang="ja-JP" altLang="en-US" sz="1600" b="1" dirty="0">
                <a:solidFill>
                  <a:srgbClr val="FF0000"/>
                </a:solidFill>
              </a:rPr>
              <a:t>　 </a:t>
            </a:r>
            <a:r>
              <a:rPr lang="en-US" altLang="ja-JP" sz="1600" b="1" dirty="0">
                <a:solidFill>
                  <a:srgbClr val="FF0000"/>
                </a:solidFill>
              </a:rPr>
              <a:t>PC</a:t>
            </a:r>
            <a:r>
              <a:rPr lang="ja-JP" altLang="en-US" sz="1600" b="1" dirty="0">
                <a:solidFill>
                  <a:srgbClr val="FF0000"/>
                </a:solidFill>
              </a:rPr>
              <a:t>を外部に持ち出さないで下さい。</a:t>
            </a:r>
            <a:endParaRPr lang="en-US" altLang="ja-JP" sz="1600" b="1" dirty="0">
              <a:solidFill>
                <a:srgbClr val="FF0000"/>
              </a:solidFill>
            </a:endParaRPr>
          </a:p>
          <a:p>
            <a:r>
              <a:rPr lang="ja-JP" altLang="en-US" sz="1600" b="1" dirty="0">
                <a:solidFill>
                  <a:srgbClr val="FF0000"/>
                </a:solidFill>
              </a:rPr>
              <a:t> 　また常時起動している必要があります。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2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DNS</a:t>
            </a:r>
            <a:r>
              <a:rPr lang="ja-JP" altLang="en-US" dirty="0"/>
              <a:t> フォワーダ展開時のログ表示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568" y="1196752"/>
            <a:ext cx="9329936" cy="4929942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440832" y="2110527"/>
            <a:ext cx="576064" cy="40422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吹き出し: 四角形 6"/>
          <p:cNvSpPr/>
          <p:nvPr/>
        </p:nvSpPr>
        <p:spPr>
          <a:xfrm>
            <a:off x="632520" y="2492896"/>
            <a:ext cx="2295500" cy="864096"/>
          </a:xfrm>
          <a:prstGeom prst="wedgeRectCallout">
            <a:avLst>
              <a:gd name="adj1" fmla="val 70506"/>
              <a:gd name="adj2" fmla="val 29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dirty="0"/>
              <a:t>ネットワーク名（登録したグローバル</a:t>
            </a:r>
            <a:r>
              <a:rPr lang="en-US" altLang="ja-JP" sz="1400" b="1" dirty="0"/>
              <a:t>IP</a:t>
            </a:r>
            <a:r>
              <a:rPr lang="ja-JP" altLang="en-US" sz="1400" b="1" dirty="0"/>
              <a:t>アドレス名）が表示される</a:t>
            </a:r>
            <a:endParaRPr kumimoji="1" lang="ja-JP" altLang="en-US" sz="1400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4088904" y="2110528"/>
            <a:ext cx="780351" cy="40422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6249144" y="1988840"/>
            <a:ext cx="1224136" cy="41639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吹き出し: 四角形 9"/>
          <p:cNvSpPr/>
          <p:nvPr/>
        </p:nvSpPr>
        <p:spPr>
          <a:xfrm>
            <a:off x="2072680" y="1170666"/>
            <a:ext cx="2435757" cy="626283"/>
          </a:xfrm>
          <a:prstGeom prst="wedgeRectCallout">
            <a:avLst>
              <a:gd name="adj1" fmla="val 49573"/>
              <a:gd name="adj2" fmla="val 950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dirty="0"/>
              <a:t>タイプが</a:t>
            </a:r>
            <a:r>
              <a:rPr lang="en-US" altLang="ja-JP" sz="1400" b="1" dirty="0"/>
              <a:t>DNS</a:t>
            </a:r>
            <a:r>
              <a:rPr lang="ja-JP" altLang="en-US" sz="1400" b="1" dirty="0"/>
              <a:t>フォワーダ（ネットワーク）であることを示す</a:t>
            </a:r>
            <a:endParaRPr kumimoji="1" lang="ja-JP" altLang="en-US" sz="1400" b="1" dirty="0"/>
          </a:p>
        </p:txBody>
      </p:sp>
      <p:sp>
        <p:nvSpPr>
          <p:cNvPr id="11" name="吹き出し: 四角形 10"/>
          <p:cNvSpPr/>
          <p:nvPr/>
        </p:nvSpPr>
        <p:spPr>
          <a:xfrm>
            <a:off x="7066765" y="1046097"/>
            <a:ext cx="2736304" cy="914165"/>
          </a:xfrm>
          <a:prstGeom prst="wedgeRectCallout">
            <a:avLst>
              <a:gd name="adj1" fmla="val -60569"/>
              <a:gd name="adj2" fmla="val 515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b="1" dirty="0"/>
              <a:t>Umbrella</a:t>
            </a:r>
            <a:r>
              <a:rPr lang="ja-JP" altLang="en-US" sz="1400" b="1" dirty="0"/>
              <a:t>にアクセスされた</a:t>
            </a:r>
            <a:r>
              <a:rPr lang="en-US" altLang="ja-JP" sz="1400" b="1" dirty="0"/>
              <a:t>IP</a:t>
            </a:r>
            <a:r>
              <a:rPr lang="ja-JP" altLang="en-US" sz="1400" b="1" dirty="0"/>
              <a:t>アドレスが表示される。</a:t>
            </a:r>
            <a:br>
              <a:rPr lang="en-US" altLang="ja-JP" sz="1400" b="1" dirty="0"/>
            </a:br>
            <a:r>
              <a:rPr lang="en-US" altLang="ja-JP" sz="1400" b="1" dirty="0"/>
              <a:t>NAT</a:t>
            </a:r>
            <a:r>
              <a:rPr lang="ja-JP" altLang="en-US" sz="1400" b="1" dirty="0"/>
              <a:t>を利用していた場合はグローバル</a:t>
            </a:r>
            <a:r>
              <a:rPr lang="en-US" altLang="ja-JP" sz="1400" b="1" dirty="0"/>
              <a:t>IP</a:t>
            </a:r>
            <a:r>
              <a:rPr lang="ja-JP" altLang="en-US" sz="1400" b="1" dirty="0"/>
              <a:t>アドレスが表示される</a:t>
            </a:r>
            <a:endParaRPr kumimoji="1" lang="ja-JP" altLang="en-US" sz="14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9482" y="6195157"/>
            <a:ext cx="81301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solidFill>
                  <a:srgbClr val="FF0000"/>
                </a:solidFill>
              </a:rPr>
              <a:t>Umbrella</a:t>
            </a:r>
            <a:r>
              <a:rPr lang="ja-JP" altLang="en-US" sz="1600" b="1" dirty="0">
                <a:solidFill>
                  <a:srgbClr val="FF0000"/>
                </a:solidFill>
              </a:rPr>
              <a:t>にアクセスされたグローバル</a:t>
            </a:r>
            <a:r>
              <a:rPr lang="en-US" altLang="ja-JP" sz="1600" b="1" dirty="0">
                <a:solidFill>
                  <a:srgbClr val="FF0000"/>
                </a:solidFill>
              </a:rPr>
              <a:t>IP</a:t>
            </a:r>
            <a:r>
              <a:rPr lang="ja-JP" altLang="en-US" sz="1600" b="1" dirty="0">
                <a:solidFill>
                  <a:srgbClr val="FF0000"/>
                </a:solidFill>
              </a:rPr>
              <a:t>アドレスしか表示されないため、アクセスした端末・ユーザーを特定することが出来ない。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8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1348" y="260648"/>
            <a:ext cx="9534180" cy="64807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ISR</a:t>
            </a:r>
            <a:r>
              <a:rPr kumimoji="1" lang="ja-JP" altLang="en-US" dirty="0"/>
              <a:t> </a:t>
            </a:r>
            <a:r>
              <a:rPr kumimoji="1" lang="en-US" altLang="ja-JP" dirty="0"/>
              <a:t>4000 </a:t>
            </a:r>
            <a:r>
              <a:rPr kumimoji="1" lang="ja-JP" altLang="en-US" dirty="0"/>
              <a:t>シリーズ </a:t>
            </a:r>
            <a:r>
              <a:rPr kumimoji="1" lang="en-US" altLang="ja-JP" dirty="0"/>
              <a:t>&amp; WLC </a:t>
            </a:r>
            <a:r>
              <a:rPr lang="en-US" altLang="ja-JP" dirty="0"/>
              <a:t>(</a:t>
            </a:r>
            <a:r>
              <a:rPr lang="ja-JP" altLang="en-US" dirty="0"/>
              <a:t>ネットワークデバイス</a:t>
            </a:r>
            <a:r>
              <a:rPr lang="en-US" altLang="ja-JP" dirty="0"/>
              <a:t>)</a:t>
            </a:r>
            <a:r>
              <a:rPr kumimoji="1" lang="ja-JP" altLang="en-US" dirty="0"/>
              <a:t>展開</a:t>
            </a:r>
          </a:p>
        </p:txBody>
      </p:sp>
      <p:sp>
        <p:nvSpPr>
          <p:cNvPr id="6" name="Freeform 7"/>
          <p:cNvSpPr>
            <a:spLocks noChangeAspect="1" noEditPoints="1"/>
          </p:cNvSpPr>
          <p:nvPr/>
        </p:nvSpPr>
        <p:spPr bwMode="auto">
          <a:xfrm>
            <a:off x="1979704" y="3020231"/>
            <a:ext cx="714965" cy="714967"/>
          </a:xfrm>
          <a:custGeom>
            <a:avLst/>
            <a:gdLst>
              <a:gd name="T0" fmla="*/ 115 w 231"/>
              <a:gd name="T1" fmla="*/ 0 h 231"/>
              <a:gd name="T2" fmla="*/ 0 w 231"/>
              <a:gd name="T3" fmla="*/ 116 h 231"/>
              <a:gd name="T4" fmla="*/ 115 w 231"/>
              <a:gd name="T5" fmla="*/ 231 h 231"/>
              <a:gd name="T6" fmla="*/ 231 w 231"/>
              <a:gd name="T7" fmla="*/ 116 h 231"/>
              <a:gd name="T8" fmla="*/ 115 w 231"/>
              <a:gd name="T9" fmla="*/ 0 h 231"/>
              <a:gd name="T10" fmla="*/ 87 w 231"/>
              <a:gd name="T11" fmla="*/ 56 h 231"/>
              <a:gd name="T12" fmla="*/ 113 w 231"/>
              <a:gd name="T13" fmla="*/ 23 h 231"/>
              <a:gd name="T14" fmla="*/ 118 w 231"/>
              <a:gd name="T15" fmla="*/ 23 h 231"/>
              <a:gd name="T16" fmla="*/ 144 w 231"/>
              <a:gd name="T17" fmla="*/ 56 h 231"/>
              <a:gd name="T18" fmla="*/ 143 w 231"/>
              <a:gd name="T19" fmla="*/ 60 h 231"/>
              <a:gd name="T20" fmla="*/ 125 w 231"/>
              <a:gd name="T21" fmla="*/ 60 h 231"/>
              <a:gd name="T22" fmla="*/ 125 w 231"/>
              <a:gd name="T23" fmla="*/ 88 h 231"/>
              <a:gd name="T24" fmla="*/ 120 w 231"/>
              <a:gd name="T25" fmla="*/ 92 h 231"/>
              <a:gd name="T26" fmla="*/ 110 w 231"/>
              <a:gd name="T27" fmla="*/ 92 h 231"/>
              <a:gd name="T28" fmla="*/ 106 w 231"/>
              <a:gd name="T29" fmla="*/ 88 h 231"/>
              <a:gd name="T30" fmla="*/ 106 w 231"/>
              <a:gd name="T31" fmla="*/ 59 h 231"/>
              <a:gd name="T32" fmla="*/ 88 w 231"/>
              <a:gd name="T33" fmla="*/ 59 h 231"/>
              <a:gd name="T34" fmla="*/ 87 w 231"/>
              <a:gd name="T35" fmla="*/ 56 h 231"/>
              <a:gd name="T36" fmla="*/ 52 w 231"/>
              <a:gd name="T37" fmla="*/ 143 h 231"/>
              <a:gd name="T38" fmla="*/ 52 w 231"/>
              <a:gd name="T39" fmla="*/ 125 h 231"/>
              <a:gd name="T40" fmla="*/ 24 w 231"/>
              <a:gd name="T41" fmla="*/ 125 h 231"/>
              <a:gd name="T42" fmla="*/ 20 w 231"/>
              <a:gd name="T43" fmla="*/ 121 h 231"/>
              <a:gd name="T44" fmla="*/ 20 w 231"/>
              <a:gd name="T45" fmla="*/ 111 h 231"/>
              <a:gd name="T46" fmla="*/ 24 w 231"/>
              <a:gd name="T47" fmla="*/ 107 h 231"/>
              <a:gd name="T48" fmla="*/ 52 w 231"/>
              <a:gd name="T49" fmla="*/ 107 h 231"/>
              <a:gd name="T50" fmla="*/ 52 w 231"/>
              <a:gd name="T51" fmla="*/ 88 h 231"/>
              <a:gd name="T52" fmla="*/ 55 w 231"/>
              <a:gd name="T53" fmla="*/ 87 h 231"/>
              <a:gd name="T54" fmla="*/ 88 w 231"/>
              <a:gd name="T55" fmla="*/ 113 h 231"/>
              <a:gd name="T56" fmla="*/ 88 w 231"/>
              <a:gd name="T57" fmla="*/ 118 h 231"/>
              <a:gd name="T58" fmla="*/ 55 w 231"/>
              <a:gd name="T59" fmla="*/ 144 h 231"/>
              <a:gd name="T60" fmla="*/ 52 w 231"/>
              <a:gd name="T61" fmla="*/ 143 h 231"/>
              <a:gd name="T62" fmla="*/ 144 w 231"/>
              <a:gd name="T63" fmla="*/ 175 h 231"/>
              <a:gd name="T64" fmla="*/ 118 w 231"/>
              <a:gd name="T65" fmla="*/ 208 h 231"/>
              <a:gd name="T66" fmla="*/ 113 w 231"/>
              <a:gd name="T67" fmla="*/ 208 h 231"/>
              <a:gd name="T68" fmla="*/ 87 w 231"/>
              <a:gd name="T69" fmla="*/ 175 h 231"/>
              <a:gd name="T70" fmla="*/ 88 w 231"/>
              <a:gd name="T71" fmla="*/ 172 h 231"/>
              <a:gd name="T72" fmla="*/ 106 w 231"/>
              <a:gd name="T73" fmla="*/ 172 h 231"/>
              <a:gd name="T74" fmla="*/ 106 w 231"/>
              <a:gd name="T75" fmla="*/ 144 h 231"/>
              <a:gd name="T76" fmla="*/ 110 w 231"/>
              <a:gd name="T77" fmla="*/ 140 h 231"/>
              <a:gd name="T78" fmla="*/ 120 w 231"/>
              <a:gd name="T79" fmla="*/ 140 h 231"/>
              <a:gd name="T80" fmla="*/ 125 w 231"/>
              <a:gd name="T81" fmla="*/ 144 h 231"/>
              <a:gd name="T82" fmla="*/ 125 w 231"/>
              <a:gd name="T83" fmla="*/ 172 h 231"/>
              <a:gd name="T84" fmla="*/ 143 w 231"/>
              <a:gd name="T85" fmla="*/ 172 h 231"/>
              <a:gd name="T86" fmla="*/ 144 w 231"/>
              <a:gd name="T87" fmla="*/ 175 h 231"/>
              <a:gd name="T88" fmla="*/ 207 w 231"/>
              <a:gd name="T89" fmla="*/ 125 h 231"/>
              <a:gd name="T90" fmla="*/ 179 w 231"/>
              <a:gd name="T91" fmla="*/ 125 h 231"/>
              <a:gd name="T92" fmla="*/ 179 w 231"/>
              <a:gd name="T93" fmla="*/ 143 h 231"/>
              <a:gd name="T94" fmla="*/ 175 w 231"/>
              <a:gd name="T95" fmla="*/ 144 h 231"/>
              <a:gd name="T96" fmla="*/ 143 w 231"/>
              <a:gd name="T97" fmla="*/ 118 h 231"/>
              <a:gd name="T98" fmla="*/ 143 w 231"/>
              <a:gd name="T99" fmla="*/ 113 h 231"/>
              <a:gd name="T100" fmla="*/ 175 w 231"/>
              <a:gd name="T101" fmla="*/ 87 h 231"/>
              <a:gd name="T102" fmla="*/ 179 w 231"/>
              <a:gd name="T103" fmla="*/ 88 h 231"/>
              <a:gd name="T104" fmla="*/ 179 w 231"/>
              <a:gd name="T105" fmla="*/ 107 h 231"/>
              <a:gd name="T106" fmla="*/ 207 w 231"/>
              <a:gd name="T107" fmla="*/ 107 h 231"/>
              <a:gd name="T108" fmla="*/ 211 w 231"/>
              <a:gd name="T109" fmla="*/ 111 h 231"/>
              <a:gd name="T110" fmla="*/ 211 w 231"/>
              <a:gd name="T111" fmla="*/ 121 h 231"/>
              <a:gd name="T112" fmla="*/ 207 w 231"/>
              <a:gd name="T113" fmla="*/ 125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31">
                <a:moveTo>
                  <a:pt x="115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1"/>
                  <a:pt x="115" y="231"/>
                </a:cubicBezTo>
                <a:cubicBezTo>
                  <a:pt x="179" y="231"/>
                  <a:pt x="231" y="180"/>
                  <a:pt x="231" y="116"/>
                </a:cubicBezTo>
                <a:cubicBezTo>
                  <a:pt x="231" y="52"/>
                  <a:pt x="179" y="0"/>
                  <a:pt x="115" y="0"/>
                </a:cubicBezTo>
                <a:close/>
                <a:moveTo>
                  <a:pt x="87" y="56"/>
                </a:moveTo>
                <a:cubicBezTo>
                  <a:pt x="113" y="23"/>
                  <a:pt x="113" y="23"/>
                  <a:pt x="113" y="23"/>
                </a:cubicBezTo>
                <a:cubicBezTo>
                  <a:pt x="114" y="22"/>
                  <a:pt x="117" y="22"/>
                  <a:pt x="118" y="23"/>
                </a:cubicBezTo>
                <a:cubicBezTo>
                  <a:pt x="144" y="56"/>
                  <a:pt x="144" y="56"/>
                  <a:pt x="144" y="56"/>
                </a:cubicBezTo>
                <a:cubicBezTo>
                  <a:pt x="146" y="58"/>
                  <a:pt x="145" y="60"/>
                  <a:pt x="143" y="60"/>
                </a:cubicBezTo>
                <a:cubicBezTo>
                  <a:pt x="125" y="60"/>
                  <a:pt x="125" y="60"/>
                  <a:pt x="125" y="60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5" y="90"/>
                  <a:pt x="123" y="92"/>
                  <a:pt x="120" y="92"/>
                </a:cubicBezTo>
                <a:cubicBezTo>
                  <a:pt x="110" y="92"/>
                  <a:pt x="110" y="92"/>
                  <a:pt x="110" y="92"/>
                </a:cubicBezTo>
                <a:cubicBezTo>
                  <a:pt x="108" y="92"/>
                  <a:pt x="106" y="90"/>
                  <a:pt x="106" y="88"/>
                </a:cubicBezTo>
                <a:cubicBezTo>
                  <a:pt x="106" y="59"/>
                  <a:pt x="106" y="59"/>
                  <a:pt x="106" y="59"/>
                </a:cubicBezTo>
                <a:cubicBezTo>
                  <a:pt x="88" y="59"/>
                  <a:pt x="88" y="59"/>
                  <a:pt x="88" y="59"/>
                </a:cubicBezTo>
                <a:cubicBezTo>
                  <a:pt x="86" y="59"/>
                  <a:pt x="85" y="58"/>
                  <a:pt x="87" y="56"/>
                </a:cubicBezTo>
                <a:close/>
                <a:moveTo>
                  <a:pt x="52" y="143"/>
                </a:moveTo>
                <a:cubicBezTo>
                  <a:pt x="52" y="125"/>
                  <a:pt x="52" y="125"/>
                  <a:pt x="52" y="125"/>
                </a:cubicBezTo>
                <a:cubicBezTo>
                  <a:pt x="24" y="125"/>
                  <a:pt x="24" y="125"/>
                  <a:pt x="24" y="125"/>
                </a:cubicBezTo>
                <a:cubicBezTo>
                  <a:pt x="22" y="125"/>
                  <a:pt x="20" y="123"/>
                  <a:pt x="20" y="121"/>
                </a:cubicBezTo>
                <a:cubicBezTo>
                  <a:pt x="20" y="111"/>
                  <a:pt x="20" y="111"/>
                  <a:pt x="20" y="111"/>
                </a:cubicBezTo>
                <a:cubicBezTo>
                  <a:pt x="20" y="108"/>
                  <a:pt x="22" y="107"/>
                  <a:pt x="24" y="107"/>
                </a:cubicBezTo>
                <a:cubicBezTo>
                  <a:pt x="52" y="107"/>
                  <a:pt x="52" y="107"/>
                  <a:pt x="52" y="107"/>
                </a:cubicBezTo>
                <a:cubicBezTo>
                  <a:pt x="52" y="88"/>
                  <a:pt x="52" y="88"/>
                  <a:pt x="52" y="88"/>
                </a:cubicBezTo>
                <a:cubicBezTo>
                  <a:pt x="52" y="86"/>
                  <a:pt x="53" y="86"/>
                  <a:pt x="55" y="87"/>
                </a:cubicBezTo>
                <a:cubicBezTo>
                  <a:pt x="88" y="113"/>
                  <a:pt x="88" y="113"/>
                  <a:pt x="88" y="113"/>
                </a:cubicBezTo>
                <a:cubicBezTo>
                  <a:pt x="90" y="115"/>
                  <a:pt x="90" y="117"/>
                  <a:pt x="88" y="118"/>
                </a:cubicBezTo>
                <a:cubicBezTo>
                  <a:pt x="55" y="144"/>
                  <a:pt x="55" y="144"/>
                  <a:pt x="55" y="144"/>
                </a:cubicBezTo>
                <a:cubicBezTo>
                  <a:pt x="53" y="146"/>
                  <a:pt x="52" y="145"/>
                  <a:pt x="52" y="143"/>
                </a:cubicBezTo>
                <a:close/>
                <a:moveTo>
                  <a:pt x="144" y="175"/>
                </a:moveTo>
                <a:cubicBezTo>
                  <a:pt x="118" y="208"/>
                  <a:pt x="118" y="208"/>
                  <a:pt x="118" y="208"/>
                </a:cubicBezTo>
                <a:cubicBezTo>
                  <a:pt x="117" y="210"/>
                  <a:pt x="114" y="210"/>
                  <a:pt x="113" y="208"/>
                </a:cubicBezTo>
                <a:cubicBezTo>
                  <a:pt x="87" y="175"/>
                  <a:pt x="87" y="175"/>
                  <a:pt x="87" y="175"/>
                </a:cubicBezTo>
                <a:cubicBezTo>
                  <a:pt x="85" y="173"/>
                  <a:pt x="86" y="172"/>
                  <a:pt x="88" y="172"/>
                </a:cubicBezTo>
                <a:cubicBezTo>
                  <a:pt x="106" y="172"/>
                  <a:pt x="106" y="172"/>
                  <a:pt x="106" y="172"/>
                </a:cubicBezTo>
                <a:cubicBezTo>
                  <a:pt x="106" y="144"/>
                  <a:pt x="106" y="144"/>
                  <a:pt x="106" y="144"/>
                </a:cubicBezTo>
                <a:cubicBezTo>
                  <a:pt x="106" y="141"/>
                  <a:pt x="108" y="140"/>
                  <a:pt x="110" y="140"/>
                </a:cubicBezTo>
                <a:cubicBezTo>
                  <a:pt x="120" y="140"/>
                  <a:pt x="120" y="140"/>
                  <a:pt x="120" y="140"/>
                </a:cubicBezTo>
                <a:cubicBezTo>
                  <a:pt x="123" y="140"/>
                  <a:pt x="125" y="141"/>
                  <a:pt x="125" y="144"/>
                </a:cubicBezTo>
                <a:cubicBezTo>
                  <a:pt x="125" y="172"/>
                  <a:pt x="125" y="172"/>
                  <a:pt x="125" y="172"/>
                </a:cubicBezTo>
                <a:cubicBezTo>
                  <a:pt x="143" y="172"/>
                  <a:pt x="143" y="172"/>
                  <a:pt x="143" y="172"/>
                </a:cubicBezTo>
                <a:cubicBezTo>
                  <a:pt x="145" y="172"/>
                  <a:pt x="146" y="173"/>
                  <a:pt x="144" y="175"/>
                </a:cubicBezTo>
                <a:close/>
                <a:moveTo>
                  <a:pt x="207" y="125"/>
                </a:moveTo>
                <a:cubicBezTo>
                  <a:pt x="179" y="125"/>
                  <a:pt x="179" y="125"/>
                  <a:pt x="179" y="125"/>
                </a:cubicBezTo>
                <a:cubicBezTo>
                  <a:pt x="179" y="143"/>
                  <a:pt x="179" y="143"/>
                  <a:pt x="179" y="143"/>
                </a:cubicBezTo>
                <a:cubicBezTo>
                  <a:pt x="179" y="145"/>
                  <a:pt x="177" y="146"/>
                  <a:pt x="175" y="144"/>
                </a:cubicBezTo>
                <a:cubicBezTo>
                  <a:pt x="143" y="118"/>
                  <a:pt x="143" y="118"/>
                  <a:pt x="143" y="118"/>
                </a:cubicBezTo>
                <a:cubicBezTo>
                  <a:pt x="141" y="117"/>
                  <a:pt x="141" y="115"/>
                  <a:pt x="143" y="113"/>
                </a:cubicBezTo>
                <a:cubicBezTo>
                  <a:pt x="175" y="87"/>
                  <a:pt x="175" y="87"/>
                  <a:pt x="175" y="87"/>
                </a:cubicBezTo>
                <a:cubicBezTo>
                  <a:pt x="177" y="86"/>
                  <a:pt x="179" y="86"/>
                  <a:pt x="179" y="88"/>
                </a:cubicBezTo>
                <a:cubicBezTo>
                  <a:pt x="179" y="107"/>
                  <a:pt x="179" y="107"/>
                  <a:pt x="179" y="107"/>
                </a:cubicBezTo>
                <a:cubicBezTo>
                  <a:pt x="207" y="107"/>
                  <a:pt x="207" y="107"/>
                  <a:pt x="207" y="107"/>
                </a:cubicBezTo>
                <a:cubicBezTo>
                  <a:pt x="209" y="107"/>
                  <a:pt x="211" y="108"/>
                  <a:pt x="211" y="111"/>
                </a:cubicBezTo>
                <a:cubicBezTo>
                  <a:pt x="211" y="121"/>
                  <a:pt x="211" y="121"/>
                  <a:pt x="211" y="121"/>
                </a:cubicBezTo>
                <a:cubicBezTo>
                  <a:pt x="211" y="123"/>
                  <a:pt x="209" y="125"/>
                  <a:pt x="207" y="1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7" name="Group 244"/>
          <p:cNvGrpSpPr>
            <a:grpSpLocks noChangeAspect="1"/>
          </p:cNvGrpSpPr>
          <p:nvPr/>
        </p:nvGrpSpPr>
        <p:grpSpPr>
          <a:xfrm>
            <a:off x="6930936" y="3038697"/>
            <a:ext cx="696331" cy="692668"/>
            <a:chOff x="1696251" y="2553026"/>
            <a:chExt cx="594465" cy="591337"/>
          </a:xfrm>
        </p:grpSpPr>
        <p:sp>
          <p:nvSpPr>
            <p:cNvPr id="8" name="Oval 245"/>
            <p:cNvSpPr>
              <a:spLocks noChangeAspect="1"/>
            </p:cNvSpPr>
            <p:nvPr/>
          </p:nvSpPr>
          <p:spPr>
            <a:xfrm>
              <a:off x="1696251" y="2553026"/>
              <a:ext cx="594465" cy="591337"/>
            </a:xfrm>
            <a:prstGeom prst="ellipse">
              <a:avLst/>
            </a:prstGeom>
            <a:solidFill>
              <a:schemeClr val="tx1"/>
            </a:solidFill>
            <a:ln cap="rnd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Oval 24"/>
            <p:cNvSpPr>
              <a:spLocks noChangeAspect="1" noChangeArrowheads="1"/>
            </p:cNvSpPr>
            <p:nvPr/>
          </p:nvSpPr>
          <p:spPr bwMode="auto">
            <a:xfrm>
              <a:off x="1755715" y="2695618"/>
              <a:ext cx="486273" cy="327510"/>
            </a:xfrm>
            <a:custGeom>
              <a:avLst/>
              <a:gdLst/>
              <a:ahLst/>
              <a:cxnLst/>
              <a:rect l="l" t="t" r="r" b="b"/>
              <a:pathLst>
                <a:path w="1567042" h="1055420">
                  <a:moveTo>
                    <a:pt x="773868" y="857528"/>
                  </a:moveTo>
                  <a:cubicBezTo>
                    <a:pt x="828070" y="857528"/>
                    <a:pt x="872009" y="901828"/>
                    <a:pt x="872009" y="956474"/>
                  </a:cubicBezTo>
                  <a:cubicBezTo>
                    <a:pt x="872009" y="1011120"/>
                    <a:pt x="828070" y="1055420"/>
                    <a:pt x="773868" y="1055420"/>
                  </a:cubicBezTo>
                  <a:cubicBezTo>
                    <a:pt x="719666" y="1055420"/>
                    <a:pt x="675727" y="1011120"/>
                    <a:pt x="675727" y="956474"/>
                  </a:cubicBezTo>
                  <a:cubicBezTo>
                    <a:pt x="675727" y="901828"/>
                    <a:pt x="719666" y="857528"/>
                    <a:pt x="773868" y="857528"/>
                  </a:cubicBezTo>
                  <a:close/>
                  <a:moveTo>
                    <a:pt x="774673" y="575976"/>
                  </a:moveTo>
                  <a:cubicBezTo>
                    <a:pt x="908335" y="575976"/>
                    <a:pt x="1029847" y="626831"/>
                    <a:pt x="1121385" y="709975"/>
                  </a:cubicBezTo>
                  <a:cubicBezTo>
                    <a:pt x="1121385" y="709975"/>
                    <a:pt x="1121385" y="709975"/>
                    <a:pt x="1016075" y="806841"/>
                  </a:cubicBezTo>
                  <a:cubicBezTo>
                    <a:pt x="951269" y="751950"/>
                    <a:pt x="866211" y="718047"/>
                    <a:pt x="774673" y="718047"/>
                  </a:cubicBezTo>
                  <a:cubicBezTo>
                    <a:pt x="680704" y="718047"/>
                    <a:pt x="595645" y="752757"/>
                    <a:pt x="530029" y="809263"/>
                  </a:cubicBezTo>
                  <a:lnTo>
                    <a:pt x="427960" y="709167"/>
                  </a:lnTo>
                  <a:cubicBezTo>
                    <a:pt x="520308" y="626831"/>
                    <a:pt x="641820" y="575976"/>
                    <a:pt x="774673" y="575976"/>
                  </a:cubicBezTo>
                  <a:close/>
                  <a:moveTo>
                    <a:pt x="775052" y="289597"/>
                  </a:moveTo>
                  <a:cubicBezTo>
                    <a:pt x="987669" y="289597"/>
                    <a:pt x="1188967" y="364188"/>
                    <a:pt x="1349844" y="500397"/>
                  </a:cubicBezTo>
                  <a:cubicBezTo>
                    <a:pt x="1349844" y="500397"/>
                    <a:pt x="1349844" y="500397"/>
                    <a:pt x="1243940" y="598500"/>
                  </a:cubicBezTo>
                  <a:cubicBezTo>
                    <a:pt x="1115400" y="494721"/>
                    <a:pt x="952098" y="432292"/>
                    <a:pt x="775052" y="432292"/>
                  </a:cubicBezTo>
                  <a:cubicBezTo>
                    <a:pt x="600432" y="432292"/>
                    <a:pt x="439555" y="492289"/>
                    <a:pt x="311823" y="592824"/>
                  </a:cubicBezTo>
                  <a:lnTo>
                    <a:pt x="209153" y="491478"/>
                  </a:lnTo>
                  <a:cubicBezTo>
                    <a:pt x="368413" y="360944"/>
                    <a:pt x="566478" y="289597"/>
                    <a:pt x="775052" y="289597"/>
                  </a:cubicBezTo>
                  <a:close/>
                  <a:moveTo>
                    <a:pt x="774627" y="0"/>
                  </a:moveTo>
                  <a:cubicBezTo>
                    <a:pt x="936344" y="0"/>
                    <a:pt x="1093210" y="32374"/>
                    <a:pt x="1241182" y="94694"/>
                  </a:cubicBezTo>
                  <a:cubicBezTo>
                    <a:pt x="1360852" y="145683"/>
                    <a:pt x="1470012" y="214478"/>
                    <a:pt x="1567042" y="300269"/>
                  </a:cubicBezTo>
                  <a:cubicBezTo>
                    <a:pt x="1567042" y="300269"/>
                    <a:pt x="1567042" y="300269"/>
                    <a:pt x="1461926" y="397391"/>
                  </a:cubicBezTo>
                  <a:cubicBezTo>
                    <a:pt x="1276759" y="238758"/>
                    <a:pt x="1036609" y="142445"/>
                    <a:pt x="774627" y="142445"/>
                  </a:cubicBezTo>
                  <a:cubicBezTo>
                    <a:pt x="519113" y="142445"/>
                    <a:pt x="284622" y="233902"/>
                    <a:pt x="101882" y="385250"/>
                  </a:cubicBezTo>
                  <a:lnTo>
                    <a:pt x="0" y="284082"/>
                  </a:lnTo>
                  <a:cubicBezTo>
                    <a:pt x="92179" y="205575"/>
                    <a:pt x="194869" y="142445"/>
                    <a:pt x="307263" y="94694"/>
                  </a:cubicBezTo>
                  <a:cubicBezTo>
                    <a:pt x="455234" y="32374"/>
                    <a:pt x="612100" y="0"/>
                    <a:pt x="7746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1" name="Group 12"/>
          <p:cNvGrpSpPr/>
          <p:nvPr/>
        </p:nvGrpSpPr>
        <p:grpSpPr>
          <a:xfrm>
            <a:off x="2107999" y="3383495"/>
            <a:ext cx="460862" cy="463935"/>
            <a:chOff x="594930" y="2035957"/>
            <a:chExt cx="234000" cy="235560"/>
          </a:xfrm>
        </p:grpSpPr>
        <p:sp>
          <p:nvSpPr>
            <p:cNvPr id="12" name="Oval 87"/>
            <p:cNvSpPr/>
            <p:nvPr/>
          </p:nvSpPr>
          <p:spPr>
            <a:xfrm>
              <a:off x="594930" y="2037517"/>
              <a:ext cx="234000" cy="2340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12700" cap="rnd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89"/>
            <p:cNvSpPr txBox="1"/>
            <p:nvPr/>
          </p:nvSpPr>
          <p:spPr>
            <a:xfrm>
              <a:off x="638675" y="2035957"/>
              <a:ext cx="137726" cy="184953"/>
            </a:xfrm>
            <a:prstGeom prst="rect">
              <a:avLst/>
            </a:prstGeom>
          </p:spPr>
          <p:txBody>
            <a:bodyPr wrap="square" rtlCol="0" anchor="t">
              <a:noAutofit/>
            </a:bodyPr>
            <a:lstStyle/>
            <a:p>
              <a:pPr algn="ctr" defTabSz="913577">
                <a:lnSpc>
                  <a:spcPct val="90000"/>
                </a:lnSpc>
                <a:defRPr/>
              </a:pPr>
              <a:r>
                <a:rPr lang="ja-JP" altLang="en-US" sz="1200" b="1" kern="0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！</a:t>
              </a:r>
              <a:endParaRPr lang="en-US" sz="1200" b="1" kern="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16" name="Group 256"/>
          <p:cNvGrpSpPr/>
          <p:nvPr/>
        </p:nvGrpSpPr>
        <p:grpSpPr>
          <a:xfrm>
            <a:off x="1824498" y="4591219"/>
            <a:ext cx="1041509" cy="744134"/>
            <a:chOff x="5346394" y="3667196"/>
            <a:chExt cx="401331" cy="297585"/>
          </a:xfrm>
        </p:grpSpPr>
        <p:sp>
          <p:nvSpPr>
            <p:cNvPr id="17" name="Freeform 11"/>
            <p:cNvSpPr>
              <a:spLocks noChangeArrowheads="1"/>
            </p:cNvSpPr>
            <p:nvPr/>
          </p:nvSpPr>
          <p:spPr bwMode="auto">
            <a:xfrm>
              <a:off x="5364139" y="3667196"/>
              <a:ext cx="367205" cy="244348"/>
            </a:xfrm>
            <a:custGeom>
              <a:avLst/>
              <a:gdLst>
                <a:gd name="T0" fmla="*/ 0 w 1185"/>
                <a:gd name="T1" fmla="*/ 790 h 791"/>
                <a:gd name="T2" fmla="*/ 0 w 1185"/>
                <a:gd name="T3" fmla="*/ 85 h 791"/>
                <a:gd name="T4" fmla="*/ 84 w 1185"/>
                <a:gd name="T5" fmla="*/ 0 h 791"/>
                <a:gd name="T6" fmla="*/ 1099 w 1185"/>
                <a:gd name="T7" fmla="*/ 0 h 791"/>
                <a:gd name="T8" fmla="*/ 1184 w 1185"/>
                <a:gd name="T9" fmla="*/ 85 h 791"/>
                <a:gd name="T10" fmla="*/ 1184 w 1185"/>
                <a:gd name="T11" fmla="*/ 79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5" h="791">
                  <a:moveTo>
                    <a:pt x="0" y="790"/>
                  </a:moveTo>
                  <a:lnTo>
                    <a:pt x="0" y="85"/>
                  </a:lnTo>
                  <a:cubicBezTo>
                    <a:pt x="0" y="37"/>
                    <a:pt x="36" y="0"/>
                    <a:pt x="84" y="0"/>
                  </a:cubicBezTo>
                  <a:lnTo>
                    <a:pt x="1099" y="0"/>
                  </a:lnTo>
                  <a:cubicBezTo>
                    <a:pt x="1147" y="0"/>
                    <a:pt x="1184" y="37"/>
                    <a:pt x="1184" y="85"/>
                  </a:cubicBezTo>
                  <a:lnTo>
                    <a:pt x="1184" y="790"/>
                  </a:lnTo>
                </a:path>
              </a:pathLst>
            </a:custGeom>
            <a:noFill/>
            <a:ln w="12700" cap="rnd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  <p:sp>
          <p:nvSpPr>
            <p:cNvPr id="18" name="Freeform 12"/>
            <p:cNvSpPr>
              <a:spLocks noChangeArrowheads="1"/>
            </p:cNvSpPr>
            <p:nvPr/>
          </p:nvSpPr>
          <p:spPr bwMode="auto">
            <a:xfrm>
              <a:off x="5346394" y="3911544"/>
              <a:ext cx="401331" cy="53237"/>
            </a:xfrm>
            <a:custGeom>
              <a:avLst/>
              <a:gdLst>
                <a:gd name="T0" fmla="*/ 789 w 1298"/>
                <a:gd name="T1" fmla="*/ 0 h 170"/>
                <a:gd name="T2" fmla="*/ 789 w 1298"/>
                <a:gd name="T3" fmla="*/ 57 h 170"/>
                <a:gd name="T4" fmla="*/ 508 w 1298"/>
                <a:gd name="T5" fmla="*/ 57 h 170"/>
                <a:gd name="T6" fmla="*/ 508 w 1298"/>
                <a:gd name="T7" fmla="*/ 0 h 170"/>
                <a:gd name="T8" fmla="*/ 0 w 1298"/>
                <a:gd name="T9" fmla="*/ 0 h 170"/>
                <a:gd name="T10" fmla="*/ 0 w 1298"/>
                <a:gd name="T11" fmla="*/ 113 h 170"/>
                <a:gd name="T12" fmla="*/ 57 w 1298"/>
                <a:gd name="T13" fmla="*/ 169 h 170"/>
                <a:gd name="T14" fmla="*/ 1241 w 1298"/>
                <a:gd name="T15" fmla="*/ 169 h 170"/>
                <a:gd name="T16" fmla="*/ 1297 w 1298"/>
                <a:gd name="T17" fmla="*/ 113 h 170"/>
                <a:gd name="T18" fmla="*/ 1297 w 1298"/>
                <a:gd name="T19" fmla="*/ 0 h 170"/>
                <a:gd name="T20" fmla="*/ 789 w 1298"/>
                <a:gd name="T21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8" h="170">
                  <a:moveTo>
                    <a:pt x="789" y="0"/>
                  </a:moveTo>
                  <a:lnTo>
                    <a:pt x="789" y="57"/>
                  </a:lnTo>
                  <a:lnTo>
                    <a:pt x="508" y="57"/>
                  </a:lnTo>
                  <a:lnTo>
                    <a:pt x="508" y="0"/>
                  </a:lnTo>
                  <a:lnTo>
                    <a:pt x="0" y="0"/>
                  </a:lnTo>
                  <a:lnTo>
                    <a:pt x="0" y="113"/>
                  </a:lnTo>
                  <a:cubicBezTo>
                    <a:pt x="0" y="144"/>
                    <a:pt x="26" y="169"/>
                    <a:pt x="57" y="169"/>
                  </a:cubicBezTo>
                  <a:lnTo>
                    <a:pt x="1241" y="169"/>
                  </a:lnTo>
                  <a:cubicBezTo>
                    <a:pt x="1272" y="169"/>
                    <a:pt x="1297" y="144"/>
                    <a:pt x="1297" y="113"/>
                  </a:cubicBezTo>
                  <a:lnTo>
                    <a:pt x="1297" y="0"/>
                  </a:lnTo>
                  <a:lnTo>
                    <a:pt x="789" y="0"/>
                  </a:lnTo>
                </a:path>
              </a:pathLst>
            </a:custGeom>
            <a:noFill/>
            <a:ln w="12700" cap="rnd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</p:grpSp>
      <p:cxnSp>
        <p:nvCxnSpPr>
          <p:cNvPr id="23" name="Straight Arrow Connector 139"/>
          <p:cNvCxnSpPr>
            <a:endCxn id="12" idx="4"/>
          </p:cNvCxnSpPr>
          <p:nvPr/>
        </p:nvCxnSpPr>
        <p:spPr>
          <a:xfrm flipV="1">
            <a:off x="2338430" y="3847430"/>
            <a:ext cx="0" cy="1234608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40"/>
          <p:cNvSpPr txBox="1"/>
          <p:nvPr/>
        </p:nvSpPr>
        <p:spPr>
          <a:xfrm>
            <a:off x="575713" y="4815436"/>
            <a:ext cx="1326050" cy="266602"/>
          </a:xfrm>
          <a:prstGeom prst="rect">
            <a:avLst/>
          </a:prstGeom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 defTabSz="913577">
              <a:lnSpc>
                <a:spcPct val="90000"/>
              </a:lnSpc>
              <a:defRPr/>
            </a:pPr>
            <a:r>
              <a:rPr lang="ja-JP" altLang="en-US" sz="1400" b="1" kern="0" dirty="0">
                <a:ea typeface="Arial" charset="0"/>
                <a:cs typeface="Arial" charset="0"/>
              </a:rPr>
              <a:t>① </a:t>
            </a:r>
            <a:r>
              <a:rPr lang="en-US" altLang="ja-JP" sz="1400" b="1" kern="0" dirty="0">
                <a:ea typeface="Arial" charset="0"/>
                <a:cs typeface="Arial" charset="0"/>
              </a:rPr>
              <a:t>DNS</a:t>
            </a:r>
            <a:r>
              <a:rPr lang="ja-JP" altLang="en-US" sz="1400" b="1" kern="0" dirty="0">
                <a:ea typeface="Arial" charset="0"/>
                <a:cs typeface="Arial" charset="0"/>
              </a:rPr>
              <a:t>クエリ</a:t>
            </a:r>
            <a:endParaRPr lang="en-US" sz="1400" b="1" kern="0" dirty="0">
              <a:ea typeface="Arial" charset="0"/>
              <a:cs typeface="Arial" charset="0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1699592" y="1124744"/>
            <a:ext cx="1231011" cy="1223047"/>
            <a:chOff x="5241031" y="3576120"/>
            <a:chExt cx="1231011" cy="1223047"/>
          </a:xfrm>
        </p:grpSpPr>
        <p:grpSp>
          <p:nvGrpSpPr>
            <p:cNvPr id="29" name="Group 33"/>
            <p:cNvGrpSpPr>
              <a:grpSpLocks noChangeAspect="1"/>
            </p:cNvGrpSpPr>
            <p:nvPr/>
          </p:nvGrpSpPr>
          <p:grpSpPr>
            <a:xfrm>
              <a:off x="5241031" y="3576120"/>
              <a:ext cx="1231011" cy="1223047"/>
              <a:chOff x="3627623" y="572033"/>
              <a:chExt cx="1437166" cy="1427868"/>
            </a:xfrm>
          </p:grpSpPr>
          <p:sp>
            <p:nvSpPr>
              <p:cNvPr id="31" name="Oval 34"/>
              <p:cNvSpPr/>
              <p:nvPr/>
            </p:nvSpPr>
            <p:spPr bwMode="auto">
              <a:xfrm>
                <a:off x="3647753" y="591079"/>
                <a:ext cx="1388492" cy="1389777"/>
              </a:xfrm>
              <a:prstGeom prst="ellipse">
                <a:avLst/>
              </a:prstGeom>
              <a:solidFill>
                <a:srgbClr val="5E81D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17" tIns="34258" rIns="68517" bIns="3425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1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349" kern="0" dirty="0" err="1">
                  <a:solidFill>
                    <a:sysClr val="windowText" lastClr="000000"/>
                  </a:solidFill>
                  <a:ea typeface="新細明體" charset="0"/>
                  <a:cs typeface="新細明體" charset="0"/>
                </a:endParaRPr>
              </a:p>
            </p:txBody>
          </p:sp>
          <p:grpSp>
            <p:nvGrpSpPr>
              <p:cNvPr id="32" name="Group 4"/>
              <p:cNvGrpSpPr>
                <a:grpSpLocks noChangeAspect="1"/>
              </p:cNvGrpSpPr>
              <p:nvPr/>
            </p:nvGrpSpPr>
            <p:grpSpPr bwMode="auto">
              <a:xfrm>
                <a:off x="3627623" y="572033"/>
                <a:ext cx="1428767" cy="1427868"/>
                <a:chOff x="3231" y="2150"/>
                <a:chExt cx="644" cy="643"/>
              </a:xfrm>
            </p:grpSpPr>
            <p:sp>
              <p:nvSpPr>
                <p:cNvPr id="35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231" y="2150"/>
                  <a:ext cx="643" cy="6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17" tIns="34258" rIns="68517" bIns="342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577">
                    <a:defRPr/>
                  </a:pPr>
                  <a:endParaRPr lang="en-US" sz="1349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Freeform 6"/>
                <p:cNvSpPr>
                  <a:spLocks noEditPoints="1"/>
                </p:cNvSpPr>
                <p:nvPr/>
              </p:nvSpPr>
              <p:spPr bwMode="auto">
                <a:xfrm>
                  <a:off x="3311" y="2155"/>
                  <a:ext cx="564" cy="594"/>
                </a:xfrm>
                <a:custGeom>
                  <a:avLst/>
                  <a:gdLst>
                    <a:gd name="T0" fmla="*/ 46 w 545"/>
                    <a:gd name="T1" fmla="*/ 502 h 573"/>
                    <a:gd name="T2" fmla="*/ 23 w 545"/>
                    <a:gd name="T3" fmla="*/ 381 h 573"/>
                    <a:gd name="T4" fmla="*/ 30 w 545"/>
                    <a:gd name="T5" fmla="*/ 318 h 573"/>
                    <a:gd name="T6" fmla="*/ 1 w 545"/>
                    <a:gd name="T7" fmla="*/ 215 h 573"/>
                    <a:gd name="T8" fmla="*/ 4 w 545"/>
                    <a:gd name="T9" fmla="*/ 187 h 573"/>
                    <a:gd name="T10" fmla="*/ 137 w 545"/>
                    <a:gd name="T11" fmla="*/ 51 h 573"/>
                    <a:gd name="T12" fmla="*/ 218 w 545"/>
                    <a:gd name="T13" fmla="*/ 13 h 573"/>
                    <a:gd name="T14" fmla="*/ 212 w 545"/>
                    <a:gd name="T15" fmla="*/ 81 h 573"/>
                    <a:gd name="T16" fmla="*/ 217 w 545"/>
                    <a:gd name="T17" fmla="*/ 92 h 573"/>
                    <a:gd name="T18" fmla="*/ 179 w 545"/>
                    <a:gd name="T19" fmla="*/ 145 h 573"/>
                    <a:gd name="T20" fmla="*/ 236 w 545"/>
                    <a:gd name="T21" fmla="*/ 145 h 573"/>
                    <a:gd name="T22" fmla="*/ 188 w 545"/>
                    <a:gd name="T23" fmla="*/ 180 h 573"/>
                    <a:gd name="T24" fmla="*/ 165 w 545"/>
                    <a:gd name="T25" fmla="*/ 203 h 573"/>
                    <a:gd name="T26" fmla="*/ 136 w 545"/>
                    <a:gd name="T27" fmla="*/ 208 h 573"/>
                    <a:gd name="T28" fmla="*/ 74 w 545"/>
                    <a:gd name="T29" fmla="*/ 216 h 573"/>
                    <a:gd name="T30" fmla="*/ 38 w 545"/>
                    <a:gd name="T31" fmla="*/ 251 h 573"/>
                    <a:gd name="T32" fmla="*/ 40 w 545"/>
                    <a:gd name="T33" fmla="*/ 305 h 573"/>
                    <a:gd name="T34" fmla="*/ 88 w 545"/>
                    <a:gd name="T35" fmla="*/ 347 h 573"/>
                    <a:gd name="T36" fmla="*/ 157 w 545"/>
                    <a:gd name="T37" fmla="*/ 418 h 573"/>
                    <a:gd name="T38" fmla="*/ 214 w 545"/>
                    <a:gd name="T39" fmla="*/ 476 h 573"/>
                    <a:gd name="T40" fmla="*/ 162 w 545"/>
                    <a:gd name="T41" fmla="*/ 541 h 573"/>
                    <a:gd name="T42" fmla="*/ 98 w 545"/>
                    <a:gd name="T43" fmla="*/ 552 h 573"/>
                    <a:gd name="T44" fmla="*/ 418 w 545"/>
                    <a:gd name="T45" fmla="*/ 543 h 573"/>
                    <a:gd name="T46" fmla="*/ 388 w 545"/>
                    <a:gd name="T47" fmla="*/ 459 h 573"/>
                    <a:gd name="T48" fmla="*/ 402 w 545"/>
                    <a:gd name="T49" fmla="*/ 307 h 573"/>
                    <a:gd name="T50" fmla="*/ 509 w 545"/>
                    <a:gd name="T51" fmla="*/ 290 h 573"/>
                    <a:gd name="T52" fmla="*/ 494 w 545"/>
                    <a:gd name="T53" fmla="*/ 207 h 573"/>
                    <a:gd name="T54" fmla="*/ 483 w 545"/>
                    <a:gd name="T55" fmla="*/ 266 h 573"/>
                    <a:gd name="T56" fmla="*/ 454 w 545"/>
                    <a:gd name="T57" fmla="*/ 255 h 573"/>
                    <a:gd name="T58" fmla="*/ 391 w 545"/>
                    <a:gd name="T59" fmla="*/ 280 h 573"/>
                    <a:gd name="T60" fmla="*/ 422 w 545"/>
                    <a:gd name="T61" fmla="*/ 184 h 573"/>
                    <a:gd name="T62" fmla="*/ 431 w 545"/>
                    <a:gd name="T63" fmla="*/ 157 h 573"/>
                    <a:gd name="T64" fmla="*/ 401 w 545"/>
                    <a:gd name="T65" fmla="*/ 138 h 573"/>
                    <a:gd name="T66" fmla="*/ 415 w 545"/>
                    <a:gd name="T67" fmla="*/ 89 h 573"/>
                    <a:gd name="T68" fmla="*/ 367 w 545"/>
                    <a:gd name="T69" fmla="*/ 40 h 573"/>
                    <a:gd name="T70" fmla="*/ 244 w 545"/>
                    <a:gd name="T71" fmla="*/ 9 h 573"/>
                    <a:gd name="T72" fmla="*/ 253 w 545"/>
                    <a:gd name="T73" fmla="*/ 0 h 573"/>
                    <a:gd name="T74" fmla="*/ 534 w 545"/>
                    <a:gd name="T75" fmla="*/ 315 h 573"/>
                    <a:gd name="T76" fmla="*/ 358 w 545"/>
                    <a:gd name="T77" fmla="*/ 48 h 573"/>
                    <a:gd name="T78" fmla="*/ 396 w 545"/>
                    <a:gd name="T79" fmla="*/ 199 h 573"/>
                    <a:gd name="T80" fmla="*/ 394 w 545"/>
                    <a:gd name="T81" fmla="*/ 184 h 573"/>
                    <a:gd name="T82" fmla="*/ 433 w 545"/>
                    <a:gd name="T83" fmla="*/ 274 h 573"/>
                    <a:gd name="T84" fmla="*/ 363 w 545"/>
                    <a:gd name="T85" fmla="*/ 81 h 573"/>
                    <a:gd name="T86" fmla="*/ 357 w 545"/>
                    <a:gd name="T87" fmla="*/ 153 h 573"/>
                    <a:gd name="T88" fmla="*/ 246 w 545"/>
                    <a:gd name="T89" fmla="*/ 59 h 573"/>
                    <a:gd name="T90" fmla="*/ 246 w 545"/>
                    <a:gd name="T91" fmla="*/ 63 h 573"/>
                    <a:gd name="T92" fmla="*/ 227 w 545"/>
                    <a:gd name="T93" fmla="*/ 51 h 573"/>
                    <a:gd name="T94" fmla="*/ 236 w 545"/>
                    <a:gd name="T95" fmla="*/ 66 h 573"/>
                    <a:gd name="T96" fmla="*/ 276 w 545"/>
                    <a:gd name="T97" fmla="*/ 70 h 573"/>
                    <a:gd name="T98" fmla="*/ 285 w 545"/>
                    <a:gd name="T99" fmla="*/ 88 h 573"/>
                    <a:gd name="T100" fmla="*/ 326 w 545"/>
                    <a:gd name="T101" fmla="*/ 134 h 573"/>
                    <a:gd name="T102" fmla="*/ 320 w 545"/>
                    <a:gd name="T103" fmla="*/ 73 h 573"/>
                    <a:gd name="T104" fmla="*/ 224 w 545"/>
                    <a:gd name="T105" fmla="*/ 53 h 573"/>
                    <a:gd name="T106" fmla="*/ 241 w 545"/>
                    <a:gd name="T107" fmla="*/ 100 h 573"/>
                    <a:gd name="T108" fmla="*/ 230 w 545"/>
                    <a:gd name="T109" fmla="*/ 116 h 573"/>
                    <a:gd name="T110" fmla="*/ 260 w 545"/>
                    <a:gd name="T111" fmla="*/ 102 h 573"/>
                    <a:gd name="T112" fmla="*/ 206 w 545"/>
                    <a:gd name="T113" fmla="*/ 100 h 573"/>
                    <a:gd name="T114" fmla="*/ 200 w 545"/>
                    <a:gd name="T115" fmla="*/ 195 h 573"/>
                    <a:gd name="T116" fmla="*/ 87 w 545"/>
                    <a:gd name="T117" fmla="*/ 304 h 573"/>
                    <a:gd name="T118" fmla="*/ 73 w 545"/>
                    <a:gd name="T119" fmla="*/ 296 h 573"/>
                    <a:gd name="T120" fmla="*/ 74 w 545"/>
                    <a:gd name="T121" fmla="*/ 265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45" h="573">
                      <a:moveTo>
                        <a:pt x="371" y="41"/>
                      </a:moveTo>
                      <a:cubicBezTo>
                        <a:pt x="370" y="41"/>
                        <a:pt x="370" y="40"/>
                        <a:pt x="369" y="40"/>
                      </a:cubicBezTo>
                      <a:lnTo>
                        <a:pt x="371" y="41"/>
                      </a:lnTo>
                      <a:close/>
                      <a:moveTo>
                        <a:pt x="233" y="62"/>
                      </a:moveTo>
                      <a:cubicBezTo>
                        <a:pt x="235" y="61"/>
                        <a:pt x="237" y="61"/>
                        <a:pt x="237" y="61"/>
                      </a:cubicBezTo>
                      <a:cubicBezTo>
                        <a:pt x="236" y="60"/>
                        <a:pt x="235" y="59"/>
                        <a:pt x="234" y="60"/>
                      </a:cubicBezTo>
                      <a:cubicBezTo>
                        <a:pt x="234" y="61"/>
                        <a:pt x="233" y="62"/>
                        <a:pt x="233" y="62"/>
                      </a:cubicBezTo>
                      <a:moveTo>
                        <a:pt x="72" y="565"/>
                      </a:moveTo>
                      <a:cubicBezTo>
                        <a:pt x="70" y="564"/>
                        <a:pt x="70" y="564"/>
                        <a:pt x="70" y="564"/>
                      </a:cubicBezTo>
                      <a:cubicBezTo>
                        <a:pt x="70" y="564"/>
                        <a:pt x="68" y="562"/>
                        <a:pt x="66" y="562"/>
                      </a:cubicBezTo>
                      <a:cubicBezTo>
                        <a:pt x="65" y="561"/>
                        <a:pt x="64" y="560"/>
                        <a:pt x="63" y="558"/>
                      </a:cubicBezTo>
                      <a:cubicBezTo>
                        <a:pt x="61" y="557"/>
                        <a:pt x="60" y="557"/>
                        <a:pt x="59" y="556"/>
                      </a:cubicBezTo>
                      <a:cubicBezTo>
                        <a:pt x="58" y="556"/>
                        <a:pt x="56" y="554"/>
                        <a:pt x="55" y="552"/>
                      </a:cubicBezTo>
                      <a:cubicBezTo>
                        <a:pt x="54" y="549"/>
                        <a:pt x="54" y="550"/>
                        <a:pt x="52" y="548"/>
                      </a:cubicBezTo>
                      <a:cubicBezTo>
                        <a:pt x="51" y="546"/>
                        <a:pt x="50" y="544"/>
                        <a:pt x="50" y="540"/>
                      </a:cubicBezTo>
                      <a:cubicBezTo>
                        <a:pt x="47" y="539"/>
                        <a:pt x="45" y="537"/>
                        <a:pt x="45" y="536"/>
                      </a:cubicBezTo>
                      <a:cubicBezTo>
                        <a:pt x="45" y="536"/>
                        <a:pt x="43" y="533"/>
                        <a:pt x="43" y="532"/>
                      </a:cubicBezTo>
                      <a:cubicBezTo>
                        <a:pt x="43" y="530"/>
                        <a:pt x="43" y="529"/>
                        <a:pt x="41" y="527"/>
                      </a:cubicBezTo>
                      <a:cubicBezTo>
                        <a:pt x="42" y="526"/>
                        <a:pt x="44" y="523"/>
                        <a:pt x="46" y="521"/>
                      </a:cubicBezTo>
                      <a:cubicBezTo>
                        <a:pt x="46" y="521"/>
                        <a:pt x="45" y="514"/>
                        <a:pt x="45" y="511"/>
                      </a:cubicBezTo>
                      <a:cubicBezTo>
                        <a:pt x="44" y="508"/>
                        <a:pt x="45" y="503"/>
                        <a:pt x="46" y="502"/>
                      </a:cubicBezTo>
                      <a:cubicBezTo>
                        <a:pt x="47" y="501"/>
                        <a:pt x="47" y="497"/>
                        <a:pt x="48" y="495"/>
                      </a:cubicBezTo>
                      <a:cubicBezTo>
                        <a:pt x="48" y="492"/>
                        <a:pt x="47" y="490"/>
                        <a:pt x="49" y="489"/>
                      </a:cubicBezTo>
                      <a:cubicBezTo>
                        <a:pt x="51" y="487"/>
                        <a:pt x="50" y="485"/>
                        <a:pt x="50" y="482"/>
                      </a:cubicBezTo>
                      <a:cubicBezTo>
                        <a:pt x="51" y="479"/>
                        <a:pt x="50" y="477"/>
                        <a:pt x="50" y="476"/>
                      </a:cubicBezTo>
                      <a:cubicBezTo>
                        <a:pt x="50" y="473"/>
                        <a:pt x="48" y="472"/>
                        <a:pt x="48" y="471"/>
                      </a:cubicBezTo>
                      <a:cubicBezTo>
                        <a:pt x="48" y="469"/>
                        <a:pt x="46" y="466"/>
                        <a:pt x="45" y="465"/>
                      </a:cubicBezTo>
                      <a:cubicBezTo>
                        <a:pt x="43" y="464"/>
                        <a:pt x="42" y="462"/>
                        <a:pt x="41" y="460"/>
                      </a:cubicBezTo>
                      <a:cubicBezTo>
                        <a:pt x="40" y="458"/>
                        <a:pt x="39" y="457"/>
                        <a:pt x="38" y="456"/>
                      </a:cubicBezTo>
                      <a:cubicBezTo>
                        <a:pt x="36" y="455"/>
                        <a:pt x="36" y="454"/>
                        <a:pt x="34" y="451"/>
                      </a:cubicBezTo>
                      <a:cubicBezTo>
                        <a:pt x="33" y="448"/>
                        <a:pt x="31" y="447"/>
                        <a:pt x="30" y="445"/>
                      </a:cubicBezTo>
                      <a:cubicBezTo>
                        <a:pt x="29" y="443"/>
                        <a:pt x="28" y="440"/>
                        <a:pt x="28" y="439"/>
                      </a:cubicBezTo>
                      <a:cubicBezTo>
                        <a:pt x="29" y="438"/>
                        <a:pt x="28" y="435"/>
                        <a:pt x="27" y="433"/>
                      </a:cubicBezTo>
                      <a:cubicBezTo>
                        <a:pt x="26" y="431"/>
                        <a:pt x="25" y="429"/>
                        <a:pt x="26" y="427"/>
                      </a:cubicBezTo>
                      <a:cubicBezTo>
                        <a:pt x="27" y="425"/>
                        <a:pt x="26" y="423"/>
                        <a:pt x="25" y="421"/>
                      </a:cubicBezTo>
                      <a:cubicBezTo>
                        <a:pt x="24" y="418"/>
                        <a:pt x="23" y="417"/>
                        <a:pt x="24" y="415"/>
                      </a:cubicBezTo>
                      <a:cubicBezTo>
                        <a:pt x="24" y="413"/>
                        <a:pt x="24" y="413"/>
                        <a:pt x="23" y="408"/>
                      </a:cubicBezTo>
                      <a:cubicBezTo>
                        <a:pt x="22" y="405"/>
                        <a:pt x="19" y="398"/>
                        <a:pt x="17" y="396"/>
                      </a:cubicBezTo>
                      <a:cubicBezTo>
                        <a:pt x="16" y="393"/>
                        <a:pt x="18" y="392"/>
                        <a:pt x="18" y="390"/>
                      </a:cubicBezTo>
                      <a:cubicBezTo>
                        <a:pt x="17" y="388"/>
                        <a:pt x="18" y="387"/>
                        <a:pt x="20" y="388"/>
                      </a:cubicBezTo>
                      <a:cubicBezTo>
                        <a:pt x="22" y="388"/>
                        <a:pt x="23" y="387"/>
                        <a:pt x="23" y="386"/>
                      </a:cubicBezTo>
                      <a:cubicBezTo>
                        <a:pt x="24" y="384"/>
                        <a:pt x="24" y="384"/>
                        <a:pt x="23" y="381"/>
                      </a:cubicBezTo>
                      <a:cubicBezTo>
                        <a:pt x="23" y="381"/>
                        <a:pt x="24" y="377"/>
                        <a:pt x="24" y="375"/>
                      </a:cubicBezTo>
                      <a:cubicBezTo>
                        <a:pt x="24" y="373"/>
                        <a:pt x="26" y="374"/>
                        <a:pt x="27" y="372"/>
                      </a:cubicBezTo>
                      <a:cubicBezTo>
                        <a:pt x="28" y="370"/>
                        <a:pt x="29" y="369"/>
                        <a:pt x="31" y="370"/>
                      </a:cubicBezTo>
                      <a:cubicBezTo>
                        <a:pt x="33" y="370"/>
                        <a:pt x="35" y="370"/>
                        <a:pt x="37" y="368"/>
                      </a:cubicBezTo>
                      <a:cubicBezTo>
                        <a:pt x="38" y="365"/>
                        <a:pt x="40" y="365"/>
                        <a:pt x="41" y="367"/>
                      </a:cubicBezTo>
                      <a:cubicBezTo>
                        <a:pt x="43" y="369"/>
                        <a:pt x="43" y="368"/>
                        <a:pt x="47" y="365"/>
                      </a:cubicBezTo>
                      <a:cubicBezTo>
                        <a:pt x="47" y="365"/>
                        <a:pt x="46" y="365"/>
                        <a:pt x="45" y="362"/>
                      </a:cubicBezTo>
                      <a:cubicBezTo>
                        <a:pt x="44" y="360"/>
                        <a:pt x="47" y="355"/>
                        <a:pt x="48" y="352"/>
                      </a:cubicBezTo>
                      <a:cubicBezTo>
                        <a:pt x="49" y="350"/>
                        <a:pt x="49" y="351"/>
                        <a:pt x="49" y="346"/>
                      </a:cubicBezTo>
                      <a:cubicBezTo>
                        <a:pt x="48" y="343"/>
                        <a:pt x="48" y="341"/>
                        <a:pt x="49" y="341"/>
                      </a:cubicBezTo>
                      <a:cubicBezTo>
                        <a:pt x="50" y="341"/>
                        <a:pt x="50" y="341"/>
                        <a:pt x="50" y="339"/>
                      </a:cubicBezTo>
                      <a:cubicBezTo>
                        <a:pt x="49" y="337"/>
                        <a:pt x="47" y="334"/>
                        <a:pt x="47" y="334"/>
                      </a:cubicBezTo>
                      <a:cubicBezTo>
                        <a:pt x="45" y="334"/>
                        <a:pt x="43" y="334"/>
                        <a:pt x="42" y="335"/>
                      </a:cubicBezTo>
                      <a:cubicBezTo>
                        <a:pt x="41" y="335"/>
                        <a:pt x="41" y="335"/>
                        <a:pt x="41" y="335"/>
                      </a:cubicBezTo>
                      <a:cubicBezTo>
                        <a:pt x="42" y="336"/>
                        <a:pt x="41" y="338"/>
                        <a:pt x="41" y="339"/>
                      </a:cubicBezTo>
                      <a:cubicBezTo>
                        <a:pt x="41" y="339"/>
                        <a:pt x="39" y="339"/>
                        <a:pt x="39" y="339"/>
                      </a:cubicBezTo>
                      <a:cubicBezTo>
                        <a:pt x="38" y="336"/>
                        <a:pt x="37" y="336"/>
                        <a:pt x="37" y="335"/>
                      </a:cubicBezTo>
                      <a:cubicBezTo>
                        <a:pt x="37" y="335"/>
                        <a:pt x="37" y="333"/>
                        <a:pt x="37" y="333"/>
                      </a:cubicBezTo>
                      <a:cubicBezTo>
                        <a:pt x="37" y="332"/>
                        <a:pt x="36" y="331"/>
                        <a:pt x="35" y="330"/>
                      </a:cubicBezTo>
                      <a:cubicBezTo>
                        <a:pt x="34" y="329"/>
                        <a:pt x="32" y="327"/>
                        <a:pt x="32" y="326"/>
                      </a:cubicBezTo>
                      <a:cubicBezTo>
                        <a:pt x="32" y="324"/>
                        <a:pt x="30" y="319"/>
                        <a:pt x="30" y="318"/>
                      </a:cubicBezTo>
                      <a:cubicBezTo>
                        <a:pt x="31" y="316"/>
                        <a:pt x="29" y="313"/>
                        <a:pt x="29" y="313"/>
                      </a:cubicBezTo>
                      <a:cubicBezTo>
                        <a:pt x="28" y="315"/>
                        <a:pt x="28" y="316"/>
                        <a:pt x="28" y="315"/>
                      </a:cubicBezTo>
                      <a:cubicBezTo>
                        <a:pt x="27" y="314"/>
                        <a:pt x="26" y="313"/>
                        <a:pt x="26" y="311"/>
                      </a:cubicBezTo>
                      <a:cubicBezTo>
                        <a:pt x="27" y="310"/>
                        <a:pt x="28" y="307"/>
                        <a:pt x="28" y="307"/>
                      </a:cubicBezTo>
                      <a:cubicBezTo>
                        <a:pt x="28" y="303"/>
                        <a:pt x="27" y="290"/>
                        <a:pt x="27" y="290"/>
                      </a:cubicBezTo>
                      <a:cubicBezTo>
                        <a:pt x="25" y="290"/>
                        <a:pt x="24" y="290"/>
                        <a:pt x="24" y="289"/>
                      </a:cubicBezTo>
                      <a:cubicBezTo>
                        <a:pt x="24" y="287"/>
                        <a:pt x="22" y="283"/>
                        <a:pt x="20" y="282"/>
                      </a:cubicBezTo>
                      <a:cubicBezTo>
                        <a:pt x="19" y="280"/>
                        <a:pt x="19" y="277"/>
                        <a:pt x="18" y="276"/>
                      </a:cubicBezTo>
                      <a:cubicBezTo>
                        <a:pt x="17" y="274"/>
                        <a:pt x="17" y="271"/>
                        <a:pt x="17" y="269"/>
                      </a:cubicBezTo>
                      <a:cubicBezTo>
                        <a:pt x="17" y="268"/>
                        <a:pt x="16" y="263"/>
                        <a:pt x="16" y="263"/>
                      </a:cubicBezTo>
                      <a:cubicBezTo>
                        <a:pt x="15" y="261"/>
                        <a:pt x="13" y="257"/>
                        <a:pt x="13" y="257"/>
                      </a:cubicBezTo>
                      <a:cubicBezTo>
                        <a:pt x="9" y="257"/>
                        <a:pt x="9" y="257"/>
                        <a:pt x="9" y="255"/>
                      </a:cubicBezTo>
                      <a:cubicBezTo>
                        <a:pt x="8" y="254"/>
                        <a:pt x="6" y="251"/>
                        <a:pt x="6" y="250"/>
                      </a:cubicBezTo>
                      <a:cubicBezTo>
                        <a:pt x="6" y="249"/>
                        <a:pt x="6" y="247"/>
                        <a:pt x="6" y="246"/>
                      </a:cubicBezTo>
                      <a:cubicBezTo>
                        <a:pt x="6" y="244"/>
                        <a:pt x="5" y="243"/>
                        <a:pt x="4" y="241"/>
                      </a:cubicBezTo>
                      <a:cubicBezTo>
                        <a:pt x="4" y="239"/>
                        <a:pt x="4" y="235"/>
                        <a:pt x="3" y="233"/>
                      </a:cubicBezTo>
                      <a:cubicBezTo>
                        <a:pt x="2" y="231"/>
                        <a:pt x="2" y="228"/>
                        <a:pt x="2" y="227"/>
                      </a:cubicBezTo>
                      <a:cubicBezTo>
                        <a:pt x="1" y="226"/>
                        <a:pt x="1" y="225"/>
                        <a:pt x="1" y="223"/>
                      </a:cubicBezTo>
                      <a:cubicBezTo>
                        <a:pt x="1" y="221"/>
                        <a:pt x="2" y="220"/>
                        <a:pt x="1" y="219"/>
                      </a:cubicBezTo>
                      <a:cubicBezTo>
                        <a:pt x="0" y="218"/>
                        <a:pt x="1" y="216"/>
                        <a:pt x="1" y="216"/>
                      </a:cubicBezTo>
                      <a:cubicBezTo>
                        <a:pt x="1" y="216"/>
                        <a:pt x="2" y="217"/>
                        <a:pt x="1" y="215"/>
                      </a:cubicBezTo>
                      <a:cubicBezTo>
                        <a:pt x="1" y="214"/>
                        <a:pt x="1" y="213"/>
                        <a:pt x="2" y="212"/>
                      </a:cubicBezTo>
                      <a:cubicBezTo>
                        <a:pt x="3" y="210"/>
                        <a:pt x="9" y="200"/>
                        <a:pt x="9" y="200"/>
                      </a:cubicBezTo>
                      <a:cubicBezTo>
                        <a:pt x="10" y="194"/>
                        <a:pt x="11" y="192"/>
                        <a:pt x="11" y="191"/>
                      </a:cubicBezTo>
                      <a:cubicBezTo>
                        <a:pt x="12" y="191"/>
                        <a:pt x="12" y="190"/>
                        <a:pt x="12" y="189"/>
                      </a:cubicBezTo>
                      <a:cubicBezTo>
                        <a:pt x="12" y="187"/>
                        <a:pt x="12" y="186"/>
                        <a:pt x="13" y="185"/>
                      </a:cubicBezTo>
                      <a:cubicBezTo>
                        <a:pt x="13" y="184"/>
                        <a:pt x="14" y="181"/>
                        <a:pt x="14" y="181"/>
                      </a:cubicBezTo>
                      <a:cubicBezTo>
                        <a:pt x="14" y="180"/>
                        <a:pt x="14" y="179"/>
                        <a:pt x="14" y="179"/>
                      </a:cubicBezTo>
                      <a:cubicBezTo>
                        <a:pt x="16" y="177"/>
                        <a:pt x="17" y="176"/>
                        <a:pt x="17" y="176"/>
                      </a:cubicBezTo>
                      <a:cubicBezTo>
                        <a:pt x="17" y="174"/>
                        <a:pt x="17" y="174"/>
                        <a:pt x="18" y="172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20" y="168"/>
                        <a:pt x="22" y="162"/>
                        <a:pt x="22" y="161"/>
                      </a:cubicBezTo>
                      <a:cubicBezTo>
                        <a:pt x="22" y="159"/>
                        <a:pt x="26" y="152"/>
                        <a:pt x="28" y="151"/>
                      </a:cubicBezTo>
                      <a:cubicBezTo>
                        <a:pt x="30" y="149"/>
                        <a:pt x="32" y="143"/>
                        <a:pt x="32" y="140"/>
                      </a:cubicBezTo>
                      <a:cubicBezTo>
                        <a:pt x="32" y="140"/>
                        <a:pt x="24" y="149"/>
                        <a:pt x="23" y="150"/>
                      </a:cubicBezTo>
                      <a:cubicBezTo>
                        <a:pt x="23" y="150"/>
                        <a:pt x="21" y="155"/>
                        <a:pt x="20" y="156"/>
                      </a:cubicBezTo>
                      <a:cubicBezTo>
                        <a:pt x="19" y="157"/>
                        <a:pt x="19" y="159"/>
                        <a:pt x="18" y="161"/>
                      </a:cubicBezTo>
                      <a:cubicBezTo>
                        <a:pt x="16" y="165"/>
                        <a:pt x="16" y="165"/>
                        <a:pt x="16" y="165"/>
                      </a:cubicBezTo>
                      <a:cubicBezTo>
                        <a:pt x="16" y="165"/>
                        <a:pt x="14" y="170"/>
                        <a:pt x="12" y="171"/>
                      </a:cubicBezTo>
                      <a:cubicBezTo>
                        <a:pt x="10" y="173"/>
                        <a:pt x="8" y="179"/>
                        <a:pt x="8" y="181"/>
                      </a:cubicBezTo>
                      <a:cubicBezTo>
                        <a:pt x="7" y="184"/>
                        <a:pt x="7" y="186"/>
                        <a:pt x="7" y="186"/>
                      </a:cubicBezTo>
                      <a:cubicBezTo>
                        <a:pt x="7" y="186"/>
                        <a:pt x="5" y="188"/>
                        <a:pt x="4" y="187"/>
                      </a:cubicBezTo>
                      <a:cubicBezTo>
                        <a:pt x="4" y="186"/>
                        <a:pt x="5" y="182"/>
                        <a:pt x="6" y="179"/>
                      </a:cubicBezTo>
                      <a:cubicBezTo>
                        <a:pt x="6" y="179"/>
                        <a:pt x="7" y="177"/>
                        <a:pt x="7" y="175"/>
                      </a:cubicBezTo>
                      <a:cubicBezTo>
                        <a:pt x="6" y="174"/>
                        <a:pt x="12" y="167"/>
                        <a:pt x="14" y="163"/>
                      </a:cubicBezTo>
                      <a:cubicBezTo>
                        <a:pt x="15" y="156"/>
                        <a:pt x="15" y="156"/>
                        <a:pt x="15" y="156"/>
                      </a:cubicBezTo>
                      <a:cubicBezTo>
                        <a:pt x="19" y="155"/>
                        <a:pt x="19" y="155"/>
                        <a:pt x="19" y="155"/>
                      </a:cubicBezTo>
                      <a:cubicBezTo>
                        <a:pt x="19" y="155"/>
                        <a:pt x="21" y="149"/>
                        <a:pt x="22" y="146"/>
                      </a:cubicBezTo>
                      <a:cubicBezTo>
                        <a:pt x="24" y="144"/>
                        <a:pt x="27" y="140"/>
                        <a:pt x="28" y="138"/>
                      </a:cubicBezTo>
                      <a:cubicBezTo>
                        <a:pt x="29" y="136"/>
                        <a:pt x="33" y="131"/>
                        <a:pt x="37" y="124"/>
                      </a:cubicBezTo>
                      <a:cubicBezTo>
                        <a:pt x="37" y="124"/>
                        <a:pt x="38" y="120"/>
                        <a:pt x="38" y="118"/>
                      </a:cubicBezTo>
                      <a:cubicBezTo>
                        <a:pt x="39" y="116"/>
                        <a:pt x="42" y="114"/>
                        <a:pt x="43" y="112"/>
                      </a:cubicBezTo>
                      <a:cubicBezTo>
                        <a:pt x="44" y="110"/>
                        <a:pt x="49" y="107"/>
                        <a:pt x="53" y="104"/>
                      </a:cubicBezTo>
                      <a:cubicBezTo>
                        <a:pt x="52" y="102"/>
                        <a:pt x="52" y="102"/>
                        <a:pt x="52" y="102"/>
                      </a:cubicBezTo>
                      <a:cubicBezTo>
                        <a:pt x="52" y="102"/>
                        <a:pt x="53" y="102"/>
                        <a:pt x="56" y="100"/>
                      </a:cubicBezTo>
                      <a:cubicBezTo>
                        <a:pt x="57" y="97"/>
                        <a:pt x="58" y="97"/>
                        <a:pt x="61" y="95"/>
                      </a:cubicBezTo>
                      <a:cubicBezTo>
                        <a:pt x="62" y="93"/>
                        <a:pt x="67" y="91"/>
                        <a:pt x="67" y="91"/>
                      </a:cubicBezTo>
                      <a:cubicBezTo>
                        <a:pt x="69" y="91"/>
                        <a:pt x="82" y="83"/>
                        <a:pt x="85" y="83"/>
                      </a:cubicBezTo>
                      <a:cubicBezTo>
                        <a:pt x="87" y="82"/>
                        <a:pt x="94" y="77"/>
                        <a:pt x="97" y="74"/>
                      </a:cubicBezTo>
                      <a:cubicBezTo>
                        <a:pt x="100" y="70"/>
                        <a:pt x="99" y="74"/>
                        <a:pt x="98" y="78"/>
                      </a:cubicBezTo>
                      <a:cubicBezTo>
                        <a:pt x="98" y="78"/>
                        <a:pt x="104" y="73"/>
                        <a:pt x="106" y="72"/>
                      </a:cubicBezTo>
                      <a:cubicBezTo>
                        <a:pt x="109" y="71"/>
                        <a:pt x="112" y="65"/>
                        <a:pt x="113" y="63"/>
                      </a:cubicBezTo>
                      <a:cubicBezTo>
                        <a:pt x="114" y="61"/>
                        <a:pt x="134" y="52"/>
                        <a:pt x="137" y="51"/>
                      </a:cubicBezTo>
                      <a:cubicBezTo>
                        <a:pt x="140" y="50"/>
                        <a:pt x="139" y="49"/>
                        <a:pt x="137" y="48"/>
                      </a:cubicBezTo>
                      <a:cubicBezTo>
                        <a:pt x="137" y="48"/>
                        <a:pt x="139" y="48"/>
                        <a:pt x="142" y="47"/>
                      </a:cubicBezTo>
                      <a:cubicBezTo>
                        <a:pt x="144" y="46"/>
                        <a:pt x="151" y="42"/>
                        <a:pt x="155" y="42"/>
                      </a:cubicBezTo>
                      <a:cubicBezTo>
                        <a:pt x="159" y="41"/>
                        <a:pt x="157" y="40"/>
                        <a:pt x="155" y="40"/>
                      </a:cubicBezTo>
                      <a:cubicBezTo>
                        <a:pt x="153" y="39"/>
                        <a:pt x="148" y="41"/>
                        <a:pt x="150" y="40"/>
                      </a:cubicBezTo>
                      <a:cubicBezTo>
                        <a:pt x="152" y="39"/>
                        <a:pt x="157" y="35"/>
                        <a:pt x="159" y="35"/>
                      </a:cubicBezTo>
                      <a:cubicBezTo>
                        <a:pt x="161" y="35"/>
                        <a:pt x="163" y="32"/>
                        <a:pt x="164" y="30"/>
                      </a:cubicBezTo>
                      <a:cubicBezTo>
                        <a:pt x="165" y="28"/>
                        <a:pt x="173" y="26"/>
                        <a:pt x="175" y="25"/>
                      </a:cubicBezTo>
                      <a:cubicBezTo>
                        <a:pt x="175" y="25"/>
                        <a:pt x="173" y="24"/>
                        <a:pt x="171" y="24"/>
                      </a:cubicBezTo>
                      <a:cubicBezTo>
                        <a:pt x="170" y="24"/>
                        <a:pt x="169" y="23"/>
                        <a:pt x="169" y="21"/>
                      </a:cubicBezTo>
                      <a:cubicBezTo>
                        <a:pt x="170" y="19"/>
                        <a:pt x="168" y="19"/>
                        <a:pt x="164" y="15"/>
                      </a:cubicBezTo>
                      <a:cubicBezTo>
                        <a:pt x="164" y="15"/>
                        <a:pt x="164" y="14"/>
                        <a:pt x="166" y="14"/>
                      </a:cubicBezTo>
                      <a:cubicBezTo>
                        <a:pt x="168" y="14"/>
                        <a:pt x="171" y="14"/>
                        <a:pt x="173" y="16"/>
                      </a:cubicBezTo>
                      <a:cubicBezTo>
                        <a:pt x="174" y="17"/>
                        <a:pt x="180" y="14"/>
                        <a:pt x="181" y="12"/>
                      </a:cubicBezTo>
                      <a:cubicBezTo>
                        <a:pt x="183" y="10"/>
                        <a:pt x="191" y="9"/>
                        <a:pt x="194" y="10"/>
                      </a:cubicBezTo>
                      <a:cubicBezTo>
                        <a:pt x="198" y="11"/>
                        <a:pt x="196" y="10"/>
                        <a:pt x="200" y="9"/>
                      </a:cubicBezTo>
                      <a:cubicBezTo>
                        <a:pt x="200" y="9"/>
                        <a:pt x="200" y="12"/>
                        <a:pt x="201" y="13"/>
                      </a:cubicBezTo>
                      <a:cubicBezTo>
                        <a:pt x="202" y="15"/>
                        <a:pt x="206" y="14"/>
                        <a:pt x="208" y="13"/>
                      </a:cubicBezTo>
                      <a:cubicBezTo>
                        <a:pt x="210" y="12"/>
                        <a:pt x="211" y="11"/>
                        <a:pt x="212" y="11"/>
                      </a:cubicBezTo>
                      <a:cubicBezTo>
                        <a:pt x="214" y="10"/>
                        <a:pt x="220" y="10"/>
                        <a:pt x="220" y="10"/>
                      </a:cubicBezTo>
                      <a:cubicBezTo>
                        <a:pt x="219" y="11"/>
                        <a:pt x="220" y="13"/>
                        <a:pt x="218" y="13"/>
                      </a:cubicBezTo>
                      <a:cubicBezTo>
                        <a:pt x="217" y="14"/>
                        <a:pt x="212" y="16"/>
                        <a:pt x="212" y="16"/>
                      </a:cubicBezTo>
                      <a:cubicBezTo>
                        <a:pt x="218" y="16"/>
                        <a:pt x="218" y="16"/>
                        <a:pt x="218" y="16"/>
                      </a:cubicBezTo>
                      <a:cubicBezTo>
                        <a:pt x="221" y="14"/>
                        <a:pt x="222" y="15"/>
                        <a:pt x="224" y="15"/>
                      </a:cubicBezTo>
                      <a:cubicBezTo>
                        <a:pt x="225" y="15"/>
                        <a:pt x="228" y="16"/>
                        <a:pt x="228" y="15"/>
                      </a:cubicBezTo>
                      <a:cubicBezTo>
                        <a:pt x="232" y="18"/>
                        <a:pt x="232" y="18"/>
                        <a:pt x="232" y="20"/>
                      </a:cubicBezTo>
                      <a:cubicBezTo>
                        <a:pt x="232" y="21"/>
                        <a:pt x="231" y="23"/>
                        <a:pt x="229" y="23"/>
                      </a:cubicBezTo>
                      <a:cubicBezTo>
                        <a:pt x="227" y="22"/>
                        <a:pt x="224" y="23"/>
                        <a:pt x="224" y="24"/>
                      </a:cubicBezTo>
                      <a:cubicBezTo>
                        <a:pt x="223" y="24"/>
                        <a:pt x="218" y="28"/>
                        <a:pt x="216" y="29"/>
                      </a:cubicBezTo>
                      <a:cubicBezTo>
                        <a:pt x="213" y="31"/>
                        <a:pt x="211" y="32"/>
                        <a:pt x="210" y="33"/>
                      </a:cubicBezTo>
                      <a:cubicBezTo>
                        <a:pt x="209" y="35"/>
                        <a:pt x="205" y="37"/>
                        <a:pt x="205" y="37"/>
                      </a:cubicBezTo>
                      <a:cubicBezTo>
                        <a:pt x="206" y="37"/>
                        <a:pt x="206" y="37"/>
                        <a:pt x="206" y="37"/>
                      </a:cubicBezTo>
                      <a:cubicBezTo>
                        <a:pt x="208" y="37"/>
                        <a:pt x="208" y="37"/>
                        <a:pt x="210" y="38"/>
                      </a:cubicBezTo>
                      <a:cubicBezTo>
                        <a:pt x="211" y="40"/>
                        <a:pt x="214" y="42"/>
                        <a:pt x="214" y="42"/>
                      </a:cubicBezTo>
                      <a:cubicBezTo>
                        <a:pt x="212" y="47"/>
                        <a:pt x="208" y="52"/>
                        <a:pt x="207" y="55"/>
                      </a:cubicBezTo>
                      <a:cubicBezTo>
                        <a:pt x="207" y="57"/>
                        <a:pt x="205" y="58"/>
                        <a:pt x="205" y="58"/>
                      </a:cubicBezTo>
                      <a:cubicBezTo>
                        <a:pt x="202" y="57"/>
                        <a:pt x="201" y="57"/>
                        <a:pt x="201" y="59"/>
                      </a:cubicBezTo>
                      <a:cubicBezTo>
                        <a:pt x="202" y="61"/>
                        <a:pt x="202" y="61"/>
                        <a:pt x="202" y="61"/>
                      </a:cubicBezTo>
                      <a:cubicBezTo>
                        <a:pt x="205" y="63"/>
                        <a:pt x="212" y="66"/>
                        <a:pt x="212" y="66"/>
                      </a:cubicBezTo>
                      <a:cubicBezTo>
                        <a:pt x="209" y="67"/>
                        <a:pt x="209" y="68"/>
                        <a:pt x="209" y="69"/>
                      </a:cubicBezTo>
                      <a:cubicBezTo>
                        <a:pt x="208" y="69"/>
                        <a:pt x="208" y="72"/>
                        <a:pt x="208" y="72"/>
                      </a:cubicBezTo>
                      <a:cubicBezTo>
                        <a:pt x="211" y="73"/>
                        <a:pt x="215" y="77"/>
                        <a:pt x="212" y="81"/>
                      </a:cubicBezTo>
                      <a:cubicBezTo>
                        <a:pt x="216" y="80"/>
                        <a:pt x="221" y="81"/>
                        <a:pt x="222" y="80"/>
                      </a:cubicBezTo>
                      <a:cubicBezTo>
                        <a:pt x="222" y="79"/>
                        <a:pt x="224" y="78"/>
                        <a:pt x="224" y="78"/>
                      </a:cubicBezTo>
                      <a:cubicBezTo>
                        <a:pt x="224" y="76"/>
                        <a:pt x="224" y="74"/>
                        <a:pt x="224" y="74"/>
                      </a:cubicBezTo>
                      <a:cubicBezTo>
                        <a:pt x="228" y="74"/>
                        <a:pt x="229" y="74"/>
                        <a:pt x="230" y="73"/>
                      </a:cubicBezTo>
                      <a:cubicBezTo>
                        <a:pt x="233" y="72"/>
                        <a:pt x="233" y="74"/>
                        <a:pt x="235" y="73"/>
                      </a:cubicBezTo>
                      <a:cubicBezTo>
                        <a:pt x="236" y="71"/>
                        <a:pt x="239" y="71"/>
                        <a:pt x="240" y="70"/>
                      </a:cubicBezTo>
                      <a:cubicBezTo>
                        <a:pt x="242" y="69"/>
                        <a:pt x="243" y="67"/>
                        <a:pt x="245" y="69"/>
                      </a:cubicBezTo>
                      <a:cubicBezTo>
                        <a:pt x="246" y="71"/>
                        <a:pt x="247" y="74"/>
                        <a:pt x="245" y="73"/>
                      </a:cubicBezTo>
                      <a:cubicBezTo>
                        <a:pt x="244" y="72"/>
                        <a:pt x="240" y="73"/>
                        <a:pt x="239" y="73"/>
                      </a:cubicBezTo>
                      <a:cubicBezTo>
                        <a:pt x="238" y="74"/>
                        <a:pt x="234" y="73"/>
                        <a:pt x="234" y="74"/>
                      </a:cubicBezTo>
                      <a:cubicBezTo>
                        <a:pt x="233" y="75"/>
                        <a:pt x="231" y="80"/>
                        <a:pt x="229" y="79"/>
                      </a:cubicBezTo>
                      <a:cubicBezTo>
                        <a:pt x="228" y="79"/>
                        <a:pt x="226" y="81"/>
                        <a:pt x="226" y="81"/>
                      </a:cubicBezTo>
                      <a:cubicBezTo>
                        <a:pt x="223" y="85"/>
                        <a:pt x="223" y="85"/>
                        <a:pt x="223" y="85"/>
                      </a:cubicBezTo>
                      <a:cubicBezTo>
                        <a:pt x="227" y="84"/>
                        <a:pt x="226" y="84"/>
                        <a:pt x="228" y="85"/>
                      </a:cubicBezTo>
                      <a:cubicBezTo>
                        <a:pt x="230" y="87"/>
                        <a:pt x="233" y="87"/>
                        <a:pt x="235" y="86"/>
                      </a:cubicBezTo>
                      <a:cubicBezTo>
                        <a:pt x="236" y="85"/>
                        <a:pt x="236" y="88"/>
                        <a:pt x="236" y="88"/>
                      </a:cubicBezTo>
                      <a:cubicBezTo>
                        <a:pt x="236" y="88"/>
                        <a:pt x="236" y="89"/>
                        <a:pt x="236" y="91"/>
                      </a:cubicBezTo>
                      <a:cubicBezTo>
                        <a:pt x="235" y="93"/>
                        <a:pt x="233" y="96"/>
                        <a:pt x="231" y="96"/>
                      </a:cubicBezTo>
                      <a:cubicBezTo>
                        <a:pt x="230" y="96"/>
                        <a:pt x="228" y="96"/>
                        <a:pt x="226" y="97"/>
                      </a:cubicBezTo>
                      <a:cubicBezTo>
                        <a:pt x="224" y="98"/>
                        <a:pt x="222" y="97"/>
                        <a:pt x="222" y="96"/>
                      </a:cubicBezTo>
                      <a:cubicBezTo>
                        <a:pt x="222" y="94"/>
                        <a:pt x="218" y="91"/>
                        <a:pt x="217" y="92"/>
                      </a:cubicBezTo>
                      <a:cubicBezTo>
                        <a:pt x="215" y="93"/>
                        <a:pt x="211" y="93"/>
                        <a:pt x="211" y="93"/>
                      </a:cubicBezTo>
                      <a:cubicBezTo>
                        <a:pt x="211" y="93"/>
                        <a:pt x="212" y="90"/>
                        <a:pt x="211" y="93"/>
                      </a:cubicBezTo>
                      <a:cubicBezTo>
                        <a:pt x="210" y="96"/>
                        <a:pt x="207" y="97"/>
                        <a:pt x="207" y="97"/>
                      </a:cubicBezTo>
                      <a:cubicBezTo>
                        <a:pt x="205" y="95"/>
                        <a:pt x="204" y="95"/>
                        <a:pt x="202" y="95"/>
                      </a:cubicBezTo>
                      <a:cubicBezTo>
                        <a:pt x="201" y="96"/>
                        <a:pt x="198" y="95"/>
                        <a:pt x="198" y="95"/>
                      </a:cubicBezTo>
                      <a:cubicBezTo>
                        <a:pt x="198" y="95"/>
                        <a:pt x="194" y="95"/>
                        <a:pt x="192" y="96"/>
                      </a:cubicBezTo>
                      <a:cubicBezTo>
                        <a:pt x="188" y="96"/>
                        <a:pt x="186" y="95"/>
                        <a:pt x="186" y="95"/>
                      </a:cubicBezTo>
                      <a:cubicBezTo>
                        <a:pt x="183" y="97"/>
                        <a:pt x="181" y="100"/>
                        <a:pt x="179" y="99"/>
                      </a:cubicBezTo>
                      <a:cubicBezTo>
                        <a:pt x="178" y="99"/>
                        <a:pt x="174" y="104"/>
                        <a:pt x="174" y="104"/>
                      </a:cubicBezTo>
                      <a:cubicBezTo>
                        <a:pt x="176" y="104"/>
                        <a:pt x="175" y="105"/>
                        <a:pt x="174" y="106"/>
                      </a:cubicBezTo>
                      <a:cubicBezTo>
                        <a:pt x="173" y="107"/>
                        <a:pt x="168" y="110"/>
                        <a:pt x="168" y="110"/>
                      </a:cubicBezTo>
                      <a:cubicBezTo>
                        <a:pt x="172" y="110"/>
                        <a:pt x="173" y="111"/>
                        <a:pt x="173" y="114"/>
                      </a:cubicBezTo>
                      <a:cubicBezTo>
                        <a:pt x="173" y="116"/>
                        <a:pt x="175" y="121"/>
                        <a:pt x="174" y="123"/>
                      </a:cubicBezTo>
                      <a:cubicBezTo>
                        <a:pt x="174" y="125"/>
                        <a:pt x="174" y="127"/>
                        <a:pt x="175" y="128"/>
                      </a:cubicBezTo>
                      <a:cubicBezTo>
                        <a:pt x="177" y="129"/>
                        <a:pt x="180" y="133"/>
                        <a:pt x="180" y="133"/>
                      </a:cubicBezTo>
                      <a:cubicBezTo>
                        <a:pt x="174" y="134"/>
                        <a:pt x="174" y="138"/>
                        <a:pt x="173" y="139"/>
                      </a:cubicBezTo>
                      <a:cubicBezTo>
                        <a:pt x="173" y="140"/>
                        <a:pt x="170" y="143"/>
                        <a:pt x="170" y="144"/>
                      </a:cubicBezTo>
                      <a:cubicBezTo>
                        <a:pt x="171" y="146"/>
                        <a:pt x="169" y="149"/>
                        <a:pt x="171" y="151"/>
                      </a:cubicBezTo>
                      <a:cubicBezTo>
                        <a:pt x="173" y="152"/>
                        <a:pt x="173" y="152"/>
                        <a:pt x="173" y="152"/>
                      </a:cubicBezTo>
                      <a:cubicBezTo>
                        <a:pt x="174" y="152"/>
                        <a:pt x="177" y="149"/>
                        <a:pt x="179" y="150"/>
                      </a:cubicBezTo>
                      <a:cubicBezTo>
                        <a:pt x="178" y="148"/>
                        <a:pt x="178" y="148"/>
                        <a:pt x="179" y="145"/>
                      </a:cubicBezTo>
                      <a:cubicBezTo>
                        <a:pt x="181" y="143"/>
                        <a:pt x="181" y="140"/>
                        <a:pt x="183" y="140"/>
                      </a:cubicBezTo>
                      <a:cubicBezTo>
                        <a:pt x="185" y="140"/>
                        <a:pt x="187" y="139"/>
                        <a:pt x="187" y="139"/>
                      </a:cubicBezTo>
                      <a:cubicBezTo>
                        <a:pt x="191" y="140"/>
                        <a:pt x="195" y="139"/>
                        <a:pt x="195" y="139"/>
                      </a:cubicBezTo>
                      <a:cubicBezTo>
                        <a:pt x="197" y="139"/>
                        <a:pt x="197" y="139"/>
                        <a:pt x="197" y="139"/>
                      </a:cubicBezTo>
                      <a:cubicBezTo>
                        <a:pt x="199" y="134"/>
                        <a:pt x="199" y="135"/>
                        <a:pt x="200" y="132"/>
                      </a:cubicBezTo>
                      <a:cubicBezTo>
                        <a:pt x="201" y="129"/>
                        <a:pt x="202" y="130"/>
                        <a:pt x="201" y="128"/>
                      </a:cubicBezTo>
                      <a:cubicBezTo>
                        <a:pt x="201" y="126"/>
                        <a:pt x="200" y="125"/>
                        <a:pt x="200" y="125"/>
                      </a:cubicBezTo>
                      <a:cubicBezTo>
                        <a:pt x="203" y="126"/>
                        <a:pt x="204" y="126"/>
                        <a:pt x="206" y="126"/>
                      </a:cubicBezTo>
                      <a:cubicBezTo>
                        <a:pt x="207" y="126"/>
                        <a:pt x="208" y="123"/>
                        <a:pt x="208" y="123"/>
                      </a:cubicBezTo>
                      <a:cubicBezTo>
                        <a:pt x="209" y="121"/>
                        <a:pt x="210" y="120"/>
                        <a:pt x="212" y="119"/>
                      </a:cubicBezTo>
                      <a:cubicBezTo>
                        <a:pt x="213" y="118"/>
                        <a:pt x="218" y="115"/>
                        <a:pt x="218" y="115"/>
                      </a:cubicBezTo>
                      <a:cubicBezTo>
                        <a:pt x="218" y="117"/>
                        <a:pt x="220" y="120"/>
                        <a:pt x="222" y="120"/>
                      </a:cubicBezTo>
                      <a:cubicBezTo>
                        <a:pt x="224" y="120"/>
                        <a:pt x="225" y="120"/>
                        <a:pt x="224" y="122"/>
                      </a:cubicBezTo>
                      <a:cubicBezTo>
                        <a:pt x="224" y="123"/>
                        <a:pt x="223" y="126"/>
                        <a:pt x="224" y="128"/>
                      </a:cubicBezTo>
                      <a:cubicBezTo>
                        <a:pt x="225" y="129"/>
                        <a:pt x="227" y="130"/>
                        <a:pt x="227" y="130"/>
                      </a:cubicBezTo>
                      <a:cubicBezTo>
                        <a:pt x="225" y="134"/>
                        <a:pt x="224" y="137"/>
                        <a:pt x="223" y="137"/>
                      </a:cubicBezTo>
                      <a:cubicBezTo>
                        <a:pt x="222" y="137"/>
                        <a:pt x="219" y="138"/>
                        <a:pt x="219" y="138"/>
                      </a:cubicBezTo>
                      <a:cubicBezTo>
                        <a:pt x="223" y="142"/>
                        <a:pt x="223" y="141"/>
                        <a:pt x="225" y="142"/>
                      </a:cubicBezTo>
                      <a:cubicBezTo>
                        <a:pt x="228" y="142"/>
                        <a:pt x="232" y="142"/>
                        <a:pt x="232" y="142"/>
                      </a:cubicBezTo>
                      <a:cubicBezTo>
                        <a:pt x="232" y="142"/>
                        <a:pt x="235" y="140"/>
                        <a:pt x="236" y="139"/>
                      </a:cubicBezTo>
                      <a:cubicBezTo>
                        <a:pt x="238" y="141"/>
                        <a:pt x="237" y="144"/>
                        <a:pt x="236" y="145"/>
                      </a:cubicBezTo>
                      <a:cubicBezTo>
                        <a:pt x="235" y="146"/>
                        <a:pt x="234" y="147"/>
                        <a:pt x="234" y="147"/>
                      </a:cubicBezTo>
                      <a:cubicBezTo>
                        <a:pt x="236" y="149"/>
                        <a:pt x="236" y="149"/>
                        <a:pt x="236" y="149"/>
                      </a:cubicBezTo>
                      <a:cubicBezTo>
                        <a:pt x="234" y="151"/>
                        <a:pt x="233" y="153"/>
                        <a:pt x="234" y="154"/>
                      </a:cubicBezTo>
                      <a:cubicBezTo>
                        <a:pt x="235" y="156"/>
                        <a:pt x="231" y="159"/>
                        <a:pt x="231" y="159"/>
                      </a:cubicBezTo>
                      <a:cubicBezTo>
                        <a:pt x="235" y="162"/>
                        <a:pt x="236" y="165"/>
                        <a:pt x="237" y="168"/>
                      </a:cubicBezTo>
                      <a:cubicBezTo>
                        <a:pt x="239" y="170"/>
                        <a:pt x="241" y="172"/>
                        <a:pt x="241" y="172"/>
                      </a:cubicBezTo>
                      <a:cubicBezTo>
                        <a:pt x="236" y="170"/>
                        <a:pt x="235" y="170"/>
                        <a:pt x="233" y="171"/>
                      </a:cubicBezTo>
                      <a:cubicBezTo>
                        <a:pt x="231" y="171"/>
                        <a:pt x="227" y="170"/>
                        <a:pt x="227" y="170"/>
                      </a:cubicBezTo>
                      <a:cubicBezTo>
                        <a:pt x="227" y="172"/>
                        <a:pt x="229" y="173"/>
                        <a:pt x="231" y="173"/>
                      </a:cubicBezTo>
                      <a:cubicBezTo>
                        <a:pt x="232" y="173"/>
                        <a:pt x="234" y="172"/>
                        <a:pt x="237" y="173"/>
                      </a:cubicBezTo>
                      <a:cubicBezTo>
                        <a:pt x="239" y="173"/>
                        <a:pt x="239" y="174"/>
                        <a:pt x="240" y="176"/>
                      </a:cubicBezTo>
                      <a:cubicBezTo>
                        <a:pt x="241" y="177"/>
                        <a:pt x="241" y="180"/>
                        <a:pt x="240" y="181"/>
                      </a:cubicBezTo>
                      <a:cubicBezTo>
                        <a:pt x="239" y="183"/>
                        <a:pt x="237" y="187"/>
                        <a:pt x="235" y="186"/>
                      </a:cubicBezTo>
                      <a:cubicBezTo>
                        <a:pt x="233" y="184"/>
                        <a:pt x="231" y="183"/>
                        <a:pt x="229" y="184"/>
                      </a:cubicBezTo>
                      <a:cubicBezTo>
                        <a:pt x="227" y="186"/>
                        <a:pt x="223" y="186"/>
                        <a:pt x="222" y="186"/>
                      </a:cubicBezTo>
                      <a:cubicBezTo>
                        <a:pt x="221" y="186"/>
                        <a:pt x="214" y="183"/>
                        <a:pt x="214" y="183"/>
                      </a:cubicBezTo>
                      <a:cubicBezTo>
                        <a:pt x="214" y="183"/>
                        <a:pt x="211" y="179"/>
                        <a:pt x="208" y="179"/>
                      </a:cubicBezTo>
                      <a:cubicBezTo>
                        <a:pt x="205" y="179"/>
                        <a:pt x="203" y="177"/>
                        <a:pt x="203" y="177"/>
                      </a:cubicBezTo>
                      <a:cubicBezTo>
                        <a:pt x="201" y="176"/>
                        <a:pt x="201" y="176"/>
                        <a:pt x="200" y="178"/>
                      </a:cubicBezTo>
                      <a:cubicBezTo>
                        <a:pt x="198" y="180"/>
                        <a:pt x="194" y="180"/>
                        <a:pt x="193" y="179"/>
                      </a:cubicBezTo>
                      <a:cubicBezTo>
                        <a:pt x="192" y="179"/>
                        <a:pt x="188" y="180"/>
                        <a:pt x="188" y="180"/>
                      </a:cubicBezTo>
                      <a:cubicBezTo>
                        <a:pt x="194" y="182"/>
                        <a:pt x="193" y="183"/>
                        <a:pt x="196" y="182"/>
                      </a:cubicBezTo>
                      <a:cubicBezTo>
                        <a:pt x="200" y="182"/>
                        <a:pt x="204" y="182"/>
                        <a:pt x="204" y="184"/>
                      </a:cubicBezTo>
                      <a:cubicBezTo>
                        <a:pt x="204" y="185"/>
                        <a:pt x="202" y="188"/>
                        <a:pt x="201" y="187"/>
                      </a:cubicBezTo>
                      <a:cubicBezTo>
                        <a:pt x="199" y="186"/>
                        <a:pt x="196" y="186"/>
                        <a:pt x="196" y="186"/>
                      </a:cubicBezTo>
                      <a:cubicBezTo>
                        <a:pt x="199" y="188"/>
                        <a:pt x="200" y="190"/>
                        <a:pt x="198" y="191"/>
                      </a:cubicBezTo>
                      <a:cubicBezTo>
                        <a:pt x="197" y="192"/>
                        <a:pt x="196" y="196"/>
                        <a:pt x="196" y="196"/>
                      </a:cubicBezTo>
                      <a:cubicBezTo>
                        <a:pt x="196" y="196"/>
                        <a:pt x="196" y="200"/>
                        <a:pt x="198" y="200"/>
                      </a:cubicBezTo>
                      <a:cubicBezTo>
                        <a:pt x="199" y="200"/>
                        <a:pt x="203" y="204"/>
                        <a:pt x="204" y="204"/>
                      </a:cubicBezTo>
                      <a:cubicBezTo>
                        <a:pt x="205" y="204"/>
                        <a:pt x="205" y="207"/>
                        <a:pt x="206" y="207"/>
                      </a:cubicBezTo>
                      <a:cubicBezTo>
                        <a:pt x="206" y="208"/>
                        <a:pt x="208" y="208"/>
                        <a:pt x="202" y="207"/>
                      </a:cubicBezTo>
                      <a:cubicBezTo>
                        <a:pt x="197" y="206"/>
                        <a:pt x="194" y="204"/>
                        <a:pt x="191" y="206"/>
                      </a:cubicBezTo>
                      <a:cubicBezTo>
                        <a:pt x="189" y="208"/>
                        <a:pt x="186" y="210"/>
                        <a:pt x="186" y="208"/>
                      </a:cubicBezTo>
                      <a:cubicBezTo>
                        <a:pt x="186" y="206"/>
                        <a:pt x="186" y="203"/>
                        <a:pt x="188" y="203"/>
                      </a:cubicBezTo>
                      <a:cubicBezTo>
                        <a:pt x="190" y="203"/>
                        <a:pt x="196" y="203"/>
                        <a:pt x="196" y="203"/>
                      </a:cubicBezTo>
                      <a:cubicBezTo>
                        <a:pt x="194" y="200"/>
                        <a:pt x="190" y="198"/>
                        <a:pt x="187" y="198"/>
                      </a:cubicBezTo>
                      <a:cubicBezTo>
                        <a:pt x="186" y="198"/>
                        <a:pt x="184" y="198"/>
                        <a:pt x="184" y="200"/>
                      </a:cubicBezTo>
                      <a:cubicBezTo>
                        <a:pt x="184" y="200"/>
                        <a:pt x="181" y="200"/>
                        <a:pt x="180" y="200"/>
                      </a:cubicBezTo>
                      <a:cubicBezTo>
                        <a:pt x="179" y="199"/>
                        <a:pt x="177" y="199"/>
                        <a:pt x="176" y="199"/>
                      </a:cubicBezTo>
                      <a:cubicBezTo>
                        <a:pt x="175" y="199"/>
                        <a:pt x="173" y="199"/>
                        <a:pt x="171" y="198"/>
                      </a:cubicBezTo>
                      <a:cubicBezTo>
                        <a:pt x="170" y="198"/>
                        <a:pt x="169" y="199"/>
                        <a:pt x="168" y="200"/>
                      </a:cubicBezTo>
                      <a:cubicBezTo>
                        <a:pt x="168" y="201"/>
                        <a:pt x="167" y="202"/>
                        <a:pt x="165" y="203"/>
                      </a:cubicBezTo>
                      <a:cubicBezTo>
                        <a:pt x="165" y="203"/>
                        <a:pt x="165" y="204"/>
                        <a:pt x="165" y="205"/>
                      </a:cubicBezTo>
                      <a:cubicBezTo>
                        <a:pt x="166" y="207"/>
                        <a:pt x="166" y="208"/>
                        <a:pt x="168" y="207"/>
                      </a:cubicBezTo>
                      <a:cubicBezTo>
                        <a:pt x="167" y="208"/>
                        <a:pt x="166" y="208"/>
                        <a:pt x="165" y="207"/>
                      </a:cubicBezTo>
                      <a:cubicBezTo>
                        <a:pt x="163" y="206"/>
                        <a:pt x="161" y="205"/>
                        <a:pt x="160" y="205"/>
                      </a:cubicBezTo>
                      <a:cubicBezTo>
                        <a:pt x="159" y="206"/>
                        <a:pt x="159" y="205"/>
                        <a:pt x="157" y="204"/>
                      </a:cubicBezTo>
                      <a:cubicBezTo>
                        <a:pt x="156" y="203"/>
                        <a:pt x="156" y="204"/>
                        <a:pt x="155" y="203"/>
                      </a:cubicBezTo>
                      <a:cubicBezTo>
                        <a:pt x="155" y="203"/>
                        <a:pt x="151" y="203"/>
                        <a:pt x="150" y="204"/>
                      </a:cubicBezTo>
                      <a:cubicBezTo>
                        <a:pt x="150" y="204"/>
                        <a:pt x="149" y="206"/>
                        <a:pt x="149" y="206"/>
                      </a:cubicBezTo>
                      <a:cubicBezTo>
                        <a:pt x="149" y="207"/>
                        <a:pt x="147" y="208"/>
                        <a:pt x="146" y="208"/>
                      </a:cubicBezTo>
                      <a:cubicBezTo>
                        <a:pt x="145" y="208"/>
                        <a:pt x="144" y="209"/>
                        <a:pt x="142" y="210"/>
                      </a:cubicBezTo>
                      <a:cubicBezTo>
                        <a:pt x="142" y="210"/>
                        <a:pt x="143" y="207"/>
                        <a:pt x="142" y="206"/>
                      </a:cubicBezTo>
                      <a:cubicBezTo>
                        <a:pt x="142" y="206"/>
                        <a:pt x="141" y="208"/>
                        <a:pt x="141" y="209"/>
                      </a:cubicBezTo>
                      <a:cubicBezTo>
                        <a:pt x="141" y="210"/>
                        <a:pt x="140" y="211"/>
                        <a:pt x="140" y="212"/>
                      </a:cubicBezTo>
                      <a:cubicBezTo>
                        <a:pt x="139" y="213"/>
                        <a:pt x="138" y="212"/>
                        <a:pt x="137" y="214"/>
                      </a:cubicBezTo>
                      <a:cubicBezTo>
                        <a:pt x="135" y="215"/>
                        <a:pt x="135" y="214"/>
                        <a:pt x="134" y="213"/>
                      </a:cubicBezTo>
                      <a:cubicBezTo>
                        <a:pt x="133" y="212"/>
                        <a:pt x="135" y="212"/>
                        <a:pt x="135" y="211"/>
                      </a:cubicBezTo>
                      <a:cubicBezTo>
                        <a:pt x="136" y="210"/>
                        <a:pt x="137" y="208"/>
                        <a:pt x="137" y="208"/>
                      </a:cubicBezTo>
                      <a:cubicBezTo>
                        <a:pt x="137" y="208"/>
                        <a:pt x="138" y="207"/>
                        <a:pt x="140" y="206"/>
                      </a:cubicBezTo>
                      <a:cubicBezTo>
                        <a:pt x="141" y="205"/>
                        <a:pt x="141" y="205"/>
                        <a:pt x="139" y="205"/>
                      </a:cubicBezTo>
                      <a:cubicBezTo>
                        <a:pt x="138" y="205"/>
                        <a:pt x="138" y="205"/>
                        <a:pt x="137" y="206"/>
                      </a:cubicBezTo>
                      <a:cubicBezTo>
                        <a:pt x="137" y="207"/>
                        <a:pt x="137" y="207"/>
                        <a:pt x="136" y="208"/>
                      </a:cubicBezTo>
                      <a:cubicBezTo>
                        <a:pt x="135" y="209"/>
                        <a:pt x="135" y="210"/>
                        <a:pt x="135" y="209"/>
                      </a:cubicBezTo>
                      <a:cubicBezTo>
                        <a:pt x="135" y="209"/>
                        <a:pt x="134" y="208"/>
                        <a:pt x="133" y="206"/>
                      </a:cubicBezTo>
                      <a:cubicBezTo>
                        <a:pt x="133" y="206"/>
                        <a:pt x="134" y="210"/>
                        <a:pt x="134" y="211"/>
                      </a:cubicBezTo>
                      <a:cubicBezTo>
                        <a:pt x="134" y="212"/>
                        <a:pt x="132" y="213"/>
                        <a:pt x="130" y="215"/>
                      </a:cubicBezTo>
                      <a:cubicBezTo>
                        <a:pt x="130" y="215"/>
                        <a:pt x="131" y="215"/>
                        <a:pt x="132" y="216"/>
                      </a:cubicBezTo>
                      <a:cubicBezTo>
                        <a:pt x="132" y="218"/>
                        <a:pt x="131" y="218"/>
                        <a:pt x="129" y="222"/>
                      </a:cubicBezTo>
                      <a:cubicBezTo>
                        <a:pt x="129" y="222"/>
                        <a:pt x="124" y="224"/>
                        <a:pt x="123" y="224"/>
                      </a:cubicBezTo>
                      <a:cubicBezTo>
                        <a:pt x="121" y="225"/>
                        <a:pt x="116" y="225"/>
                        <a:pt x="112" y="225"/>
                      </a:cubicBezTo>
                      <a:cubicBezTo>
                        <a:pt x="108" y="225"/>
                        <a:pt x="104" y="223"/>
                        <a:pt x="101" y="226"/>
                      </a:cubicBezTo>
                      <a:cubicBezTo>
                        <a:pt x="99" y="228"/>
                        <a:pt x="101" y="226"/>
                        <a:pt x="101" y="226"/>
                      </a:cubicBezTo>
                      <a:cubicBezTo>
                        <a:pt x="101" y="226"/>
                        <a:pt x="98" y="228"/>
                        <a:pt x="95" y="230"/>
                      </a:cubicBezTo>
                      <a:cubicBezTo>
                        <a:pt x="95" y="230"/>
                        <a:pt x="94" y="232"/>
                        <a:pt x="93" y="234"/>
                      </a:cubicBezTo>
                      <a:cubicBezTo>
                        <a:pt x="93" y="235"/>
                        <a:pt x="90" y="244"/>
                        <a:pt x="88" y="249"/>
                      </a:cubicBezTo>
                      <a:cubicBezTo>
                        <a:pt x="87" y="254"/>
                        <a:pt x="86" y="251"/>
                        <a:pt x="85" y="254"/>
                      </a:cubicBezTo>
                      <a:cubicBezTo>
                        <a:pt x="84" y="256"/>
                        <a:pt x="83" y="257"/>
                        <a:pt x="81" y="257"/>
                      </a:cubicBezTo>
                      <a:cubicBezTo>
                        <a:pt x="78" y="257"/>
                        <a:pt x="77" y="254"/>
                        <a:pt x="80" y="250"/>
                      </a:cubicBezTo>
                      <a:cubicBezTo>
                        <a:pt x="80" y="250"/>
                        <a:pt x="82" y="240"/>
                        <a:pt x="82" y="240"/>
                      </a:cubicBezTo>
                      <a:cubicBezTo>
                        <a:pt x="82" y="239"/>
                        <a:pt x="85" y="236"/>
                        <a:pt x="86" y="234"/>
                      </a:cubicBezTo>
                      <a:cubicBezTo>
                        <a:pt x="86" y="233"/>
                        <a:pt x="86" y="228"/>
                        <a:pt x="85" y="227"/>
                      </a:cubicBezTo>
                      <a:cubicBezTo>
                        <a:pt x="84" y="226"/>
                        <a:pt x="80" y="224"/>
                        <a:pt x="80" y="219"/>
                      </a:cubicBezTo>
                      <a:cubicBezTo>
                        <a:pt x="79" y="214"/>
                        <a:pt x="78" y="218"/>
                        <a:pt x="74" y="216"/>
                      </a:cubicBezTo>
                      <a:cubicBezTo>
                        <a:pt x="71" y="214"/>
                        <a:pt x="72" y="217"/>
                        <a:pt x="70" y="213"/>
                      </a:cubicBezTo>
                      <a:cubicBezTo>
                        <a:pt x="68" y="210"/>
                        <a:pt x="67" y="215"/>
                        <a:pt x="67" y="215"/>
                      </a:cubicBezTo>
                      <a:cubicBezTo>
                        <a:pt x="67" y="215"/>
                        <a:pt x="63" y="211"/>
                        <a:pt x="62" y="208"/>
                      </a:cubicBezTo>
                      <a:cubicBezTo>
                        <a:pt x="62" y="204"/>
                        <a:pt x="60" y="206"/>
                        <a:pt x="60" y="206"/>
                      </a:cubicBezTo>
                      <a:cubicBezTo>
                        <a:pt x="60" y="206"/>
                        <a:pt x="53" y="200"/>
                        <a:pt x="54" y="202"/>
                      </a:cubicBezTo>
                      <a:cubicBezTo>
                        <a:pt x="56" y="203"/>
                        <a:pt x="49" y="203"/>
                        <a:pt x="46" y="201"/>
                      </a:cubicBezTo>
                      <a:cubicBezTo>
                        <a:pt x="43" y="200"/>
                        <a:pt x="43" y="202"/>
                        <a:pt x="41" y="204"/>
                      </a:cubicBezTo>
                      <a:cubicBezTo>
                        <a:pt x="40" y="206"/>
                        <a:pt x="39" y="208"/>
                        <a:pt x="37" y="210"/>
                      </a:cubicBezTo>
                      <a:cubicBezTo>
                        <a:pt x="37" y="210"/>
                        <a:pt x="33" y="213"/>
                        <a:pt x="32" y="213"/>
                      </a:cubicBezTo>
                      <a:cubicBezTo>
                        <a:pt x="30" y="214"/>
                        <a:pt x="30" y="214"/>
                        <a:pt x="30" y="216"/>
                      </a:cubicBezTo>
                      <a:cubicBezTo>
                        <a:pt x="30" y="216"/>
                        <a:pt x="27" y="218"/>
                        <a:pt x="27" y="220"/>
                      </a:cubicBezTo>
                      <a:cubicBezTo>
                        <a:pt x="27" y="222"/>
                        <a:pt x="26" y="223"/>
                        <a:pt x="23" y="226"/>
                      </a:cubicBezTo>
                      <a:cubicBezTo>
                        <a:pt x="23" y="226"/>
                        <a:pt x="22" y="229"/>
                        <a:pt x="22" y="232"/>
                      </a:cubicBezTo>
                      <a:cubicBezTo>
                        <a:pt x="21" y="235"/>
                        <a:pt x="22" y="235"/>
                        <a:pt x="19" y="238"/>
                      </a:cubicBezTo>
                      <a:cubicBezTo>
                        <a:pt x="19" y="240"/>
                        <a:pt x="19" y="241"/>
                        <a:pt x="19" y="243"/>
                      </a:cubicBezTo>
                      <a:cubicBezTo>
                        <a:pt x="19" y="246"/>
                        <a:pt x="20" y="246"/>
                        <a:pt x="20" y="250"/>
                      </a:cubicBezTo>
                      <a:cubicBezTo>
                        <a:pt x="20" y="250"/>
                        <a:pt x="23" y="252"/>
                        <a:pt x="26" y="253"/>
                      </a:cubicBezTo>
                      <a:cubicBezTo>
                        <a:pt x="29" y="253"/>
                        <a:pt x="29" y="254"/>
                        <a:pt x="29" y="257"/>
                      </a:cubicBezTo>
                      <a:cubicBezTo>
                        <a:pt x="29" y="260"/>
                        <a:pt x="29" y="257"/>
                        <a:pt x="29" y="257"/>
                      </a:cubicBezTo>
                      <a:cubicBezTo>
                        <a:pt x="29" y="257"/>
                        <a:pt x="32" y="258"/>
                        <a:pt x="34" y="254"/>
                      </a:cubicBezTo>
                      <a:cubicBezTo>
                        <a:pt x="34" y="254"/>
                        <a:pt x="37" y="252"/>
                        <a:pt x="38" y="251"/>
                      </a:cubicBezTo>
                      <a:cubicBezTo>
                        <a:pt x="39" y="249"/>
                        <a:pt x="39" y="249"/>
                        <a:pt x="41" y="250"/>
                      </a:cubicBezTo>
                      <a:cubicBezTo>
                        <a:pt x="44" y="250"/>
                        <a:pt x="43" y="251"/>
                        <a:pt x="46" y="252"/>
                      </a:cubicBezTo>
                      <a:cubicBezTo>
                        <a:pt x="49" y="253"/>
                        <a:pt x="48" y="254"/>
                        <a:pt x="49" y="256"/>
                      </a:cubicBezTo>
                      <a:cubicBezTo>
                        <a:pt x="50" y="258"/>
                        <a:pt x="50" y="258"/>
                        <a:pt x="48" y="259"/>
                      </a:cubicBezTo>
                      <a:cubicBezTo>
                        <a:pt x="47" y="261"/>
                        <a:pt x="46" y="260"/>
                        <a:pt x="44" y="262"/>
                      </a:cubicBezTo>
                      <a:cubicBezTo>
                        <a:pt x="43" y="262"/>
                        <a:pt x="41" y="265"/>
                        <a:pt x="41" y="266"/>
                      </a:cubicBezTo>
                      <a:cubicBezTo>
                        <a:pt x="40" y="267"/>
                        <a:pt x="40" y="269"/>
                        <a:pt x="39" y="269"/>
                      </a:cubicBezTo>
                      <a:cubicBezTo>
                        <a:pt x="39" y="269"/>
                        <a:pt x="38" y="267"/>
                        <a:pt x="38" y="266"/>
                      </a:cubicBezTo>
                      <a:cubicBezTo>
                        <a:pt x="38" y="266"/>
                        <a:pt x="37" y="268"/>
                        <a:pt x="36" y="269"/>
                      </a:cubicBezTo>
                      <a:cubicBezTo>
                        <a:pt x="35" y="270"/>
                        <a:pt x="35" y="271"/>
                        <a:pt x="34" y="273"/>
                      </a:cubicBezTo>
                      <a:cubicBezTo>
                        <a:pt x="34" y="273"/>
                        <a:pt x="34" y="273"/>
                        <a:pt x="34" y="273"/>
                      </a:cubicBezTo>
                      <a:cubicBezTo>
                        <a:pt x="33" y="274"/>
                        <a:pt x="33" y="275"/>
                        <a:pt x="30" y="276"/>
                      </a:cubicBezTo>
                      <a:cubicBezTo>
                        <a:pt x="30" y="276"/>
                        <a:pt x="31" y="277"/>
                        <a:pt x="31" y="278"/>
                      </a:cubicBezTo>
                      <a:cubicBezTo>
                        <a:pt x="31" y="279"/>
                        <a:pt x="33" y="280"/>
                        <a:pt x="36" y="282"/>
                      </a:cubicBezTo>
                      <a:cubicBezTo>
                        <a:pt x="38" y="283"/>
                        <a:pt x="38" y="283"/>
                        <a:pt x="38" y="284"/>
                      </a:cubicBezTo>
                      <a:cubicBezTo>
                        <a:pt x="38" y="285"/>
                        <a:pt x="40" y="285"/>
                        <a:pt x="41" y="286"/>
                      </a:cubicBezTo>
                      <a:cubicBezTo>
                        <a:pt x="43" y="287"/>
                        <a:pt x="44" y="289"/>
                        <a:pt x="44" y="290"/>
                      </a:cubicBezTo>
                      <a:cubicBezTo>
                        <a:pt x="43" y="292"/>
                        <a:pt x="44" y="293"/>
                        <a:pt x="45" y="294"/>
                      </a:cubicBezTo>
                      <a:cubicBezTo>
                        <a:pt x="46" y="295"/>
                        <a:pt x="46" y="295"/>
                        <a:pt x="45" y="297"/>
                      </a:cubicBezTo>
                      <a:cubicBezTo>
                        <a:pt x="44" y="297"/>
                        <a:pt x="45" y="298"/>
                        <a:pt x="43" y="300"/>
                      </a:cubicBezTo>
                      <a:cubicBezTo>
                        <a:pt x="43" y="300"/>
                        <a:pt x="42" y="303"/>
                        <a:pt x="40" y="305"/>
                      </a:cubicBezTo>
                      <a:cubicBezTo>
                        <a:pt x="39" y="306"/>
                        <a:pt x="38" y="308"/>
                        <a:pt x="37" y="309"/>
                      </a:cubicBezTo>
                      <a:cubicBezTo>
                        <a:pt x="36" y="311"/>
                        <a:pt x="37" y="311"/>
                        <a:pt x="35" y="313"/>
                      </a:cubicBezTo>
                      <a:cubicBezTo>
                        <a:pt x="35" y="313"/>
                        <a:pt x="35" y="315"/>
                        <a:pt x="35" y="317"/>
                      </a:cubicBezTo>
                      <a:cubicBezTo>
                        <a:pt x="35" y="318"/>
                        <a:pt x="35" y="318"/>
                        <a:pt x="36" y="320"/>
                      </a:cubicBezTo>
                      <a:cubicBezTo>
                        <a:pt x="37" y="322"/>
                        <a:pt x="37" y="324"/>
                        <a:pt x="38" y="326"/>
                      </a:cubicBezTo>
                      <a:cubicBezTo>
                        <a:pt x="39" y="328"/>
                        <a:pt x="38" y="329"/>
                        <a:pt x="39" y="329"/>
                      </a:cubicBezTo>
                      <a:cubicBezTo>
                        <a:pt x="40" y="329"/>
                        <a:pt x="43" y="331"/>
                        <a:pt x="46" y="331"/>
                      </a:cubicBezTo>
                      <a:cubicBezTo>
                        <a:pt x="50" y="332"/>
                        <a:pt x="49" y="332"/>
                        <a:pt x="50" y="334"/>
                      </a:cubicBezTo>
                      <a:cubicBezTo>
                        <a:pt x="50" y="336"/>
                        <a:pt x="50" y="338"/>
                        <a:pt x="53" y="341"/>
                      </a:cubicBezTo>
                      <a:cubicBezTo>
                        <a:pt x="55" y="342"/>
                        <a:pt x="59" y="343"/>
                        <a:pt x="59" y="342"/>
                      </a:cubicBezTo>
                      <a:cubicBezTo>
                        <a:pt x="60" y="342"/>
                        <a:pt x="63" y="341"/>
                        <a:pt x="63" y="341"/>
                      </a:cubicBezTo>
                      <a:cubicBezTo>
                        <a:pt x="64" y="337"/>
                        <a:pt x="63" y="337"/>
                        <a:pt x="65" y="338"/>
                      </a:cubicBezTo>
                      <a:cubicBezTo>
                        <a:pt x="68" y="338"/>
                        <a:pt x="72" y="341"/>
                        <a:pt x="75" y="339"/>
                      </a:cubicBezTo>
                      <a:cubicBezTo>
                        <a:pt x="78" y="338"/>
                        <a:pt x="81" y="340"/>
                        <a:pt x="84" y="339"/>
                      </a:cubicBezTo>
                      <a:cubicBezTo>
                        <a:pt x="86" y="338"/>
                        <a:pt x="86" y="339"/>
                        <a:pt x="86" y="339"/>
                      </a:cubicBezTo>
                      <a:cubicBezTo>
                        <a:pt x="87" y="340"/>
                        <a:pt x="86" y="339"/>
                        <a:pt x="85" y="340"/>
                      </a:cubicBezTo>
                      <a:cubicBezTo>
                        <a:pt x="84" y="341"/>
                        <a:pt x="79" y="346"/>
                        <a:pt x="79" y="347"/>
                      </a:cubicBezTo>
                      <a:cubicBezTo>
                        <a:pt x="79" y="347"/>
                        <a:pt x="79" y="349"/>
                        <a:pt x="79" y="350"/>
                      </a:cubicBezTo>
                      <a:cubicBezTo>
                        <a:pt x="82" y="351"/>
                        <a:pt x="83" y="351"/>
                        <a:pt x="84" y="351"/>
                      </a:cubicBezTo>
                      <a:cubicBezTo>
                        <a:pt x="85" y="350"/>
                        <a:pt x="85" y="350"/>
                        <a:pt x="86" y="350"/>
                      </a:cubicBezTo>
                      <a:cubicBezTo>
                        <a:pt x="87" y="349"/>
                        <a:pt x="88" y="349"/>
                        <a:pt x="88" y="347"/>
                      </a:cubicBezTo>
                      <a:cubicBezTo>
                        <a:pt x="89" y="347"/>
                        <a:pt x="90" y="349"/>
                        <a:pt x="90" y="349"/>
                      </a:cubicBezTo>
                      <a:cubicBezTo>
                        <a:pt x="91" y="350"/>
                        <a:pt x="92" y="353"/>
                        <a:pt x="93" y="354"/>
                      </a:cubicBezTo>
                      <a:cubicBezTo>
                        <a:pt x="94" y="355"/>
                        <a:pt x="94" y="356"/>
                        <a:pt x="95" y="357"/>
                      </a:cubicBezTo>
                      <a:cubicBezTo>
                        <a:pt x="98" y="358"/>
                        <a:pt x="99" y="358"/>
                        <a:pt x="100" y="359"/>
                      </a:cubicBezTo>
                      <a:cubicBezTo>
                        <a:pt x="102" y="361"/>
                        <a:pt x="103" y="360"/>
                        <a:pt x="104" y="361"/>
                      </a:cubicBezTo>
                      <a:cubicBezTo>
                        <a:pt x="105" y="362"/>
                        <a:pt x="107" y="365"/>
                        <a:pt x="107" y="366"/>
                      </a:cubicBezTo>
                      <a:cubicBezTo>
                        <a:pt x="109" y="366"/>
                        <a:pt x="111" y="367"/>
                        <a:pt x="113" y="368"/>
                      </a:cubicBezTo>
                      <a:cubicBezTo>
                        <a:pt x="115" y="369"/>
                        <a:pt x="115" y="370"/>
                        <a:pt x="117" y="370"/>
                      </a:cubicBezTo>
                      <a:cubicBezTo>
                        <a:pt x="118" y="371"/>
                        <a:pt x="119" y="370"/>
                        <a:pt x="119" y="371"/>
                      </a:cubicBezTo>
                      <a:cubicBezTo>
                        <a:pt x="119" y="372"/>
                        <a:pt x="119" y="374"/>
                        <a:pt x="120" y="374"/>
                      </a:cubicBezTo>
                      <a:cubicBezTo>
                        <a:pt x="121" y="374"/>
                        <a:pt x="125" y="379"/>
                        <a:pt x="125" y="379"/>
                      </a:cubicBezTo>
                      <a:cubicBezTo>
                        <a:pt x="123" y="380"/>
                        <a:pt x="123" y="382"/>
                        <a:pt x="123" y="383"/>
                      </a:cubicBezTo>
                      <a:cubicBezTo>
                        <a:pt x="123" y="384"/>
                        <a:pt x="125" y="384"/>
                        <a:pt x="126" y="385"/>
                      </a:cubicBezTo>
                      <a:cubicBezTo>
                        <a:pt x="126" y="385"/>
                        <a:pt x="128" y="386"/>
                        <a:pt x="129" y="387"/>
                      </a:cubicBezTo>
                      <a:cubicBezTo>
                        <a:pt x="129" y="389"/>
                        <a:pt x="130" y="390"/>
                        <a:pt x="131" y="392"/>
                      </a:cubicBezTo>
                      <a:cubicBezTo>
                        <a:pt x="132" y="393"/>
                        <a:pt x="134" y="395"/>
                        <a:pt x="133" y="398"/>
                      </a:cubicBezTo>
                      <a:cubicBezTo>
                        <a:pt x="132" y="400"/>
                        <a:pt x="136" y="404"/>
                        <a:pt x="136" y="404"/>
                      </a:cubicBezTo>
                      <a:cubicBezTo>
                        <a:pt x="137" y="404"/>
                        <a:pt x="139" y="404"/>
                        <a:pt x="141" y="405"/>
                      </a:cubicBezTo>
                      <a:cubicBezTo>
                        <a:pt x="143" y="406"/>
                        <a:pt x="145" y="407"/>
                        <a:pt x="147" y="407"/>
                      </a:cubicBezTo>
                      <a:cubicBezTo>
                        <a:pt x="148" y="408"/>
                        <a:pt x="150" y="408"/>
                        <a:pt x="151" y="411"/>
                      </a:cubicBezTo>
                      <a:cubicBezTo>
                        <a:pt x="156" y="414"/>
                        <a:pt x="157" y="416"/>
                        <a:pt x="157" y="418"/>
                      </a:cubicBezTo>
                      <a:cubicBezTo>
                        <a:pt x="160" y="421"/>
                        <a:pt x="160" y="421"/>
                        <a:pt x="161" y="422"/>
                      </a:cubicBezTo>
                      <a:cubicBezTo>
                        <a:pt x="162" y="423"/>
                        <a:pt x="165" y="425"/>
                        <a:pt x="165" y="427"/>
                      </a:cubicBezTo>
                      <a:cubicBezTo>
                        <a:pt x="165" y="430"/>
                        <a:pt x="165" y="431"/>
                        <a:pt x="165" y="433"/>
                      </a:cubicBezTo>
                      <a:cubicBezTo>
                        <a:pt x="166" y="435"/>
                        <a:pt x="169" y="436"/>
                        <a:pt x="166" y="437"/>
                      </a:cubicBezTo>
                      <a:cubicBezTo>
                        <a:pt x="164" y="438"/>
                        <a:pt x="159" y="441"/>
                        <a:pt x="159" y="441"/>
                      </a:cubicBezTo>
                      <a:cubicBezTo>
                        <a:pt x="154" y="443"/>
                        <a:pt x="157" y="444"/>
                        <a:pt x="157" y="445"/>
                      </a:cubicBezTo>
                      <a:cubicBezTo>
                        <a:pt x="157" y="446"/>
                        <a:pt x="156" y="446"/>
                        <a:pt x="157" y="448"/>
                      </a:cubicBezTo>
                      <a:cubicBezTo>
                        <a:pt x="159" y="446"/>
                        <a:pt x="158" y="449"/>
                        <a:pt x="160" y="445"/>
                      </a:cubicBezTo>
                      <a:cubicBezTo>
                        <a:pt x="162" y="441"/>
                        <a:pt x="164" y="444"/>
                        <a:pt x="165" y="445"/>
                      </a:cubicBezTo>
                      <a:cubicBezTo>
                        <a:pt x="166" y="446"/>
                        <a:pt x="170" y="449"/>
                        <a:pt x="171" y="449"/>
                      </a:cubicBezTo>
                      <a:cubicBezTo>
                        <a:pt x="171" y="449"/>
                        <a:pt x="166" y="453"/>
                        <a:pt x="164" y="452"/>
                      </a:cubicBezTo>
                      <a:cubicBezTo>
                        <a:pt x="161" y="452"/>
                        <a:pt x="159" y="451"/>
                        <a:pt x="159" y="451"/>
                      </a:cubicBezTo>
                      <a:cubicBezTo>
                        <a:pt x="159" y="453"/>
                        <a:pt x="160" y="454"/>
                        <a:pt x="162" y="454"/>
                      </a:cubicBezTo>
                      <a:cubicBezTo>
                        <a:pt x="163" y="455"/>
                        <a:pt x="164" y="455"/>
                        <a:pt x="166" y="454"/>
                      </a:cubicBezTo>
                      <a:cubicBezTo>
                        <a:pt x="168" y="453"/>
                        <a:pt x="170" y="451"/>
                        <a:pt x="173" y="451"/>
                      </a:cubicBezTo>
                      <a:cubicBezTo>
                        <a:pt x="175" y="452"/>
                        <a:pt x="177" y="452"/>
                        <a:pt x="180" y="455"/>
                      </a:cubicBezTo>
                      <a:cubicBezTo>
                        <a:pt x="183" y="457"/>
                        <a:pt x="188" y="461"/>
                        <a:pt x="190" y="463"/>
                      </a:cubicBezTo>
                      <a:cubicBezTo>
                        <a:pt x="192" y="465"/>
                        <a:pt x="192" y="466"/>
                        <a:pt x="196" y="467"/>
                      </a:cubicBezTo>
                      <a:cubicBezTo>
                        <a:pt x="199" y="468"/>
                        <a:pt x="202" y="469"/>
                        <a:pt x="204" y="471"/>
                      </a:cubicBezTo>
                      <a:cubicBezTo>
                        <a:pt x="206" y="473"/>
                        <a:pt x="207" y="473"/>
                        <a:pt x="209" y="473"/>
                      </a:cubicBezTo>
                      <a:cubicBezTo>
                        <a:pt x="211" y="473"/>
                        <a:pt x="212" y="475"/>
                        <a:pt x="214" y="476"/>
                      </a:cubicBezTo>
                      <a:cubicBezTo>
                        <a:pt x="216" y="478"/>
                        <a:pt x="220" y="483"/>
                        <a:pt x="221" y="485"/>
                      </a:cubicBezTo>
                      <a:cubicBezTo>
                        <a:pt x="223" y="486"/>
                        <a:pt x="223" y="487"/>
                        <a:pt x="225" y="487"/>
                      </a:cubicBezTo>
                      <a:cubicBezTo>
                        <a:pt x="227" y="487"/>
                        <a:pt x="230" y="489"/>
                        <a:pt x="231" y="489"/>
                      </a:cubicBezTo>
                      <a:cubicBezTo>
                        <a:pt x="231" y="489"/>
                        <a:pt x="233" y="493"/>
                        <a:pt x="231" y="497"/>
                      </a:cubicBezTo>
                      <a:cubicBezTo>
                        <a:pt x="228" y="502"/>
                        <a:pt x="226" y="505"/>
                        <a:pt x="226" y="505"/>
                      </a:cubicBezTo>
                      <a:cubicBezTo>
                        <a:pt x="226" y="506"/>
                        <a:pt x="220" y="509"/>
                        <a:pt x="218" y="509"/>
                      </a:cubicBezTo>
                      <a:cubicBezTo>
                        <a:pt x="215" y="509"/>
                        <a:pt x="214" y="510"/>
                        <a:pt x="212" y="511"/>
                      </a:cubicBezTo>
                      <a:cubicBezTo>
                        <a:pt x="210" y="512"/>
                        <a:pt x="209" y="512"/>
                        <a:pt x="209" y="513"/>
                      </a:cubicBezTo>
                      <a:cubicBezTo>
                        <a:pt x="208" y="514"/>
                        <a:pt x="204" y="516"/>
                        <a:pt x="201" y="517"/>
                      </a:cubicBezTo>
                      <a:cubicBezTo>
                        <a:pt x="201" y="517"/>
                        <a:pt x="200" y="519"/>
                        <a:pt x="199" y="520"/>
                      </a:cubicBezTo>
                      <a:cubicBezTo>
                        <a:pt x="199" y="521"/>
                        <a:pt x="199" y="521"/>
                        <a:pt x="198" y="522"/>
                      </a:cubicBezTo>
                      <a:cubicBezTo>
                        <a:pt x="198" y="524"/>
                        <a:pt x="198" y="524"/>
                        <a:pt x="197" y="526"/>
                      </a:cubicBezTo>
                      <a:cubicBezTo>
                        <a:pt x="196" y="527"/>
                        <a:pt x="194" y="529"/>
                        <a:pt x="194" y="531"/>
                      </a:cubicBezTo>
                      <a:cubicBezTo>
                        <a:pt x="194" y="531"/>
                        <a:pt x="193" y="532"/>
                        <a:pt x="191" y="534"/>
                      </a:cubicBezTo>
                      <a:cubicBezTo>
                        <a:pt x="189" y="534"/>
                        <a:pt x="187" y="537"/>
                        <a:pt x="185" y="538"/>
                      </a:cubicBezTo>
                      <a:cubicBezTo>
                        <a:pt x="184" y="539"/>
                        <a:pt x="184" y="539"/>
                        <a:pt x="183" y="541"/>
                      </a:cubicBezTo>
                      <a:cubicBezTo>
                        <a:pt x="181" y="541"/>
                        <a:pt x="181" y="541"/>
                        <a:pt x="180" y="543"/>
                      </a:cubicBezTo>
                      <a:cubicBezTo>
                        <a:pt x="178" y="543"/>
                        <a:pt x="175" y="543"/>
                        <a:pt x="174" y="544"/>
                      </a:cubicBezTo>
                      <a:cubicBezTo>
                        <a:pt x="174" y="544"/>
                        <a:pt x="171" y="544"/>
                        <a:pt x="170" y="543"/>
                      </a:cubicBezTo>
                      <a:cubicBezTo>
                        <a:pt x="170" y="542"/>
                        <a:pt x="168" y="542"/>
                        <a:pt x="167" y="542"/>
                      </a:cubicBezTo>
                      <a:cubicBezTo>
                        <a:pt x="165" y="542"/>
                        <a:pt x="164" y="542"/>
                        <a:pt x="162" y="541"/>
                      </a:cubicBezTo>
                      <a:cubicBezTo>
                        <a:pt x="162" y="541"/>
                        <a:pt x="159" y="541"/>
                        <a:pt x="159" y="541"/>
                      </a:cubicBezTo>
                      <a:cubicBezTo>
                        <a:pt x="158" y="541"/>
                        <a:pt x="155" y="541"/>
                        <a:pt x="155" y="541"/>
                      </a:cubicBezTo>
                      <a:cubicBezTo>
                        <a:pt x="154" y="541"/>
                        <a:pt x="152" y="541"/>
                        <a:pt x="151" y="542"/>
                      </a:cubicBezTo>
                      <a:cubicBezTo>
                        <a:pt x="149" y="542"/>
                        <a:pt x="148" y="542"/>
                        <a:pt x="145" y="542"/>
                      </a:cubicBezTo>
                      <a:cubicBezTo>
                        <a:pt x="145" y="543"/>
                        <a:pt x="144" y="543"/>
                        <a:pt x="143" y="543"/>
                      </a:cubicBezTo>
                      <a:cubicBezTo>
                        <a:pt x="142" y="543"/>
                        <a:pt x="141" y="543"/>
                        <a:pt x="141" y="544"/>
                      </a:cubicBezTo>
                      <a:cubicBezTo>
                        <a:pt x="140" y="545"/>
                        <a:pt x="140" y="547"/>
                        <a:pt x="140" y="548"/>
                      </a:cubicBezTo>
                      <a:cubicBezTo>
                        <a:pt x="140" y="549"/>
                        <a:pt x="140" y="548"/>
                        <a:pt x="139" y="550"/>
                      </a:cubicBezTo>
                      <a:cubicBezTo>
                        <a:pt x="135" y="551"/>
                        <a:pt x="135" y="551"/>
                        <a:pt x="135" y="551"/>
                      </a:cubicBezTo>
                      <a:cubicBezTo>
                        <a:pt x="134" y="551"/>
                        <a:pt x="132" y="551"/>
                        <a:pt x="131" y="552"/>
                      </a:cubicBezTo>
                      <a:cubicBezTo>
                        <a:pt x="130" y="553"/>
                        <a:pt x="128" y="553"/>
                        <a:pt x="127" y="553"/>
                      </a:cubicBezTo>
                      <a:cubicBezTo>
                        <a:pt x="126" y="553"/>
                        <a:pt x="125" y="553"/>
                        <a:pt x="124" y="554"/>
                      </a:cubicBezTo>
                      <a:cubicBezTo>
                        <a:pt x="123" y="554"/>
                        <a:pt x="122" y="555"/>
                        <a:pt x="121" y="555"/>
                      </a:cubicBezTo>
                      <a:cubicBezTo>
                        <a:pt x="121" y="555"/>
                        <a:pt x="119" y="556"/>
                        <a:pt x="118" y="556"/>
                      </a:cubicBezTo>
                      <a:cubicBezTo>
                        <a:pt x="116" y="556"/>
                        <a:pt x="113" y="556"/>
                        <a:pt x="111" y="557"/>
                      </a:cubicBezTo>
                      <a:cubicBezTo>
                        <a:pt x="109" y="557"/>
                        <a:pt x="106" y="555"/>
                        <a:pt x="105" y="554"/>
                      </a:cubicBezTo>
                      <a:cubicBezTo>
                        <a:pt x="105" y="554"/>
                        <a:pt x="102" y="552"/>
                        <a:pt x="102" y="552"/>
                      </a:cubicBezTo>
                      <a:cubicBezTo>
                        <a:pt x="101" y="552"/>
                        <a:pt x="99" y="551"/>
                        <a:pt x="99" y="550"/>
                      </a:cubicBezTo>
                      <a:cubicBezTo>
                        <a:pt x="99" y="549"/>
                        <a:pt x="98" y="549"/>
                        <a:pt x="97" y="549"/>
                      </a:cubicBezTo>
                      <a:cubicBezTo>
                        <a:pt x="96" y="548"/>
                        <a:pt x="96" y="547"/>
                        <a:pt x="96" y="548"/>
                      </a:cubicBezTo>
                      <a:cubicBezTo>
                        <a:pt x="96" y="550"/>
                        <a:pt x="98" y="551"/>
                        <a:pt x="98" y="552"/>
                      </a:cubicBezTo>
                      <a:cubicBezTo>
                        <a:pt x="98" y="553"/>
                        <a:pt x="99" y="555"/>
                        <a:pt x="100" y="556"/>
                      </a:cubicBezTo>
                      <a:cubicBezTo>
                        <a:pt x="102" y="557"/>
                        <a:pt x="102" y="558"/>
                        <a:pt x="102" y="559"/>
                      </a:cubicBezTo>
                      <a:cubicBezTo>
                        <a:pt x="101" y="559"/>
                        <a:pt x="97" y="559"/>
                        <a:pt x="97" y="559"/>
                      </a:cubicBezTo>
                      <a:cubicBezTo>
                        <a:pt x="97" y="559"/>
                        <a:pt x="98" y="559"/>
                        <a:pt x="97" y="559"/>
                      </a:cubicBezTo>
                      <a:cubicBezTo>
                        <a:pt x="96" y="559"/>
                        <a:pt x="94" y="557"/>
                        <a:pt x="92" y="557"/>
                      </a:cubicBezTo>
                      <a:cubicBezTo>
                        <a:pt x="91" y="558"/>
                        <a:pt x="88" y="555"/>
                        <a:pt x="87" y="555"/>
                      </a:cubicBezTo>
                      <a:cubicBezTo>
                        <a:pt x="86" y="554"/>
                        <a:pt x="86" y="554"/>
                        <a:pt x="85" y="554"/>
                      </a:cubicBezTo>
                      <a:cubicBezTo>
                        <a:pt x="83" y="554"/>
                        <a:pt x="83" y="553"/>
                        <a:pt x="81" y="552"/>
                      </a:cubicBezTo>
                      <a:cubicBezTo>
                        <a:pt x="81" y="552"/>
                        <a:pt x="81" y="553"/>
                        <a:pt x="81" y="554"/>
                      </a:cubicBezTo>
                      <a:cubicBezTo>
                        <a:pt x="81" y="555"/>
                        <a:pt x="81" y="556"/>
                        <a:pt x="82" y="557"/>
                      </a:cubicBezTo>
                      <a:cubicBezTo>
                        <a:pt x="82" y="557"/>
                        <a:pt x="81" y="558"/>
                        <a:pt x="80" y="558"/>
                      </a:cubicBezTo>
                      <a:cubicBezTo>
                        <a:pt x="80" y="557"/>
                        <a:pt x="78" y="557"/>
                        <a:pt x="78" y="557"/>
                      </a:cubicBezTo>
                      <a:cubicBezTo>
                        <a:pt x="77" y="557"/>
                        <a:pt x="76" y="558"/>
                        <a:pt x="76" y="557"/>
                      </a:cubicBezTo>
                      <a:cubicBezTo>
                        <a:pt x="75" y="557"/>
                        <a:pt x="74" y="558"/>
                        <a:pt x="74" y="559"/>
                      </a:cubicBezTo>
                      <a:cubicBezTo>
                        <a:pt x="74" y="559"/>
                        <a:pt x="75" y="562"/>
                        <a:pt x="76" y="564"/>
                      </a:cubicBezTo>
                      <a:cubicBezTo>
                        <a:pt x="76" y="566"/>
                        <a:pt x="74" y="565"/>
                        <a:pt x="72" y="565"/>
                      </a:cubicBezTo>
                      <a:moveTo>
                        <a:pt x="390" y="573"/>
                      </a:moveTo>
                      <a:cubicBezTo>
                        <a:pt x="392" y="571"/>
                        <a:pt x="398" y="566"/>
                        <a:pt x="400" y="565"/>
                      </a:cubicBezTo>
                      <a:cubicBezTo>
                        <a:pt x="402" y="563"/>
                        <a:pt x="407" y="560"/>
                        <a:pt x="407" y="558"/>
                      </a:cubicBezTo>
                      <a:cubicBezTo>
                        <a:pt x="410" y="555"/>
                        <a:pt x="413" y="554"/>
                        <a:pt x="414" y="550"/>
                      </a:cubicBezTo>
                      <a:cubicBezTo>
                        <a:pt x="415" y="546"/>
                        <a:pt x="418" y="543"/>
                        <a:pt x="418" y="543"/>
                      </a:cubicBezTo>
                      <a:cubicBezTo>
                        <a:pt x="418" y="537"/>
                        <a:pt x="419" y="537"/>
                        <a:pt x="421" y="534"/>
                      </a:cubicBezTo>
                      <a:cubicBezTo>
                        <a:pt x="423" y="531"/>
                        <a:pt x="425" y="528"/>
                        <a:pt x="428" y="526"/>
                      </a:cubicBezTo>
                      <a:cubicBezTo>
                        <a:pt x="431" y="524"/>
                        <a:pt x="434" y="522"/>
                        <a:pt x="435" y="520"/>
                      </a:cubicBezTo>
                      <a:cubicBezTo>
                        <a:pt x="435" y="518"/>
                        <a:pt x="438" y="513"/>
                        <a:pt x="439" y="513"/>
                      </a:cubicBezTo>
                      <a:cubicBezTo>
                        <a:pt x="441" y="512"/>
                        <a:pt x="443" y="509"/>
                        <a:pt x="443" y="509"/>
                      </a:cubicBezTo>
                      <a:cubicBezTo>
                        <a:pt x="442" y="504"/>
                        <a:pt x="443" y="504"/>
                        <a:pt x="444" y="502"/>
                      </a:cubicBezTo>
                      <a:cubicBezTo>
                        <a:pt x="446" y="501"/>
                        <a:pt x="446" y="498"/>
                        <a:pt x="446" y="496"/>
                      </a:cubicBezTo>
                      <a:cubicBezTo>
                        <a:pt x="446" y="495"/>
                        <a:pt x="450" y="488"/>
                        <a:pt x="450" y="488"/>
                      </a:cubicBezTo>
                      <a:cubicBezTo>
                        <a:pt x="448" y="487"/>
                        <a:pt x="448" y="485"/>
                        <a:pt x="447" y="482"/>
                      </a:cubicBezTo>
                      <a:cubicBezTo>
                        <a:pt x="446" y="479"/>
                        <a:pt x="444" y="472"/>
                        <a:pt x="444" y="472"/>
                      </a:cubicBezTo>
                      <a:cubicBezTo>
                        <a:pt x="448" y="468"/>
                        <a:pt x="449" y="464"/>
                        <a:pt x="449" y="464"/>
                      </a:cubicBezTo>
                      <a:cubicBezTo>
                        <a:pt x="449" y="464"/>
                        <a:pt x="451" y="458"/>
                        <a:pt x="451" y="458"/>
                      </a:cubicBezTo>
                      <a:cubicBezTo>
                        <a:pt x="453" y="450"/>
                        <a:pt x="453" y="450"/>
                        <a:pt x="453" y="450"/>
                      </a:cubicBezTo>
                      <a:cubicBezTo>
                        <a:pt x="450" y="448"/>
                        <a:pt x="448" y="448"/>
                        <a:pt x="446" y="450"/>
                      </a:cubicBezTo>
                      <a:cubicBezTo>
                        <a:pt x="445" y="451"/>
                        <a:pt x="441" y="453"/>
                        <a:pt x="441" y="453"/>
                      </a:cubicBezTo>
                      <a:cubicBezTo>
                        <a:pt x="439" y="448"/>
                        <a:pt x="436" y="444"/>
                        <a:pt x="436" y="444"/>
                      </a:cubicBezTo>
                      <a:cubicBezTo>
                        <a:pt x="430" y="446"/>
                        <a:pt x="426" y="446"/>
                        <a:pt x="423" y="448"/>
                      </a:cubicBezTo>
                      <a:cubicBezTo>
                        <a:pt x="420" y="450"/>
                        <a:pt x="410" y="456"/>
                        <a:pt x="408" y="457"/>
                      </a:cubicBezTo>
                      <a:cubicBezTo>
                        <a:pt x="405" y="454"/>
                        <a:pt x="403" y="455"/>
                        <a:pt x="401" y="456"/>
                      </a:cubicBezTo>
                      <a:cubicBezTo>
                        <a:pt x="396" y="458"/>
                        <a:pt x="395" y="458"/>
                        <a:pt x="393" y="458"/>
                      </a:cubicBezTo>
                      <a:cubicBezTo>
                        <a:pt x="392" y="457"/>
                        <a:pt x="389" y="458"/>
                        <a:pt x="388" y="459"/>
                      </a:cubicBezTo>
                      <a:cubicBezTo>
                        <a:pt x="386" y="461"/>
                        <a:pt x="385" y="461"/>
                        <a:pt x="383" y="460"/>
                      </a:cubicBezTo>
                      <a:cubicBezTo>
                        <a:pt x="381" y="459"/>
                        <a:pt x="375" y="458"/>
                        <a:pt x="374" y="455"/>
                      </a:cubicBezTo>
                      <a:cubicBezTo>
                        <a:pt x="373" y="452"/>
                        <a:pt x="369" y="449"/>
                        <a:pt x="368" y="449"/>
                      </a:cubicBezTo>
                      <a:cubicBezTo>
                        <a:pt x="367" y="447"/>
                        <a:pt x="362" y="444"/>
                        <a:pt x="362" y="444"/>
                      </a:cubicBezTo>
                      <a:cubicBezTo>
                        <a:pt x="362" y="440"/>
                        <a:pt x="363" y="439"/>
                        <a:pt x="361" y="437"/>
                      </a:cubicBezTo>
                      <a:cubicBezTo>
                        <a:pt x="359" y="434"/>
                        <a:pt x="356" y="431"/>
                        <a:pt x="355" y="429"/>
                      </a:cubicBezTo>
                      <a:cubicBezTo>
                        <a:pt x="355" y="427"/>
                        <a:pt x="350" y="422"/>
                        <a:pt x="349" y="421"/>
                      </a:cubicBezTo>
                      <a:cubicBezTo>
                        <a:pt x="348" y="420"/>
                        <a:pt x="349" y="419"/>
                        <a:pt x="349" y="418"/>
                      </a:cubicBezTo>
                      <a:cubicBezTo>
                        <a:pt x="350" y="417"/>
                        <a:pt x="351" y="415"/>
                        <a:pt x="351" y="415"/>
                      </a:cubicBezTo>
                      <a:cubicBezTo>
                        <a:pt x="349" y="413"/>
                        <a:pt x="349" y="411"/>
                        <a:pt x="347" y="409"/>
                      </a:cubicBezTo>
                      <a:cubicBezTo>
                        <a:pt x="350" y="406"/>
                        <a:pt x="351" y="405"/>
                        <a:pt x="353" y="404"/>
                      </a:cubicBezTo>
                      <a:cubicBezTo>
                        <a:pt x="354" y="400"/>
                        <a:pt x="356" y="395"/>
                        <a:pt x="358" y="391"/>
                      </a:cubicBezTo>
                      <a:cubicBezTo>
                        <a:pt x="357" y="384"/>
                        <a:pt x="357" y="379"/>
                        <a:pt x="355" y="377"/>
                      </a:cubicBezTo>
                      <a:cubicBezTo>
                        <a:pt x="362" y="365"/>
                        <a:pt x="361" y="365"/>
                        <a:pt x="363" y="363"/>
                      </a:cubicBezTo>
                      <a:cubicBezTo>
                        <a:pt x="366" y="361"/>
                        <a:pt x="368" y="354"/>
                        <a:pt x="370" y="351"/>
                      </a:cubicBezTo>
                      <a:cubicBezTo>
                        <a:pt x="371" y="349"/>
                        <a:pt x="374" y="346"/>
                        <a:pt x="376" y="344"/>
                      </a:cubicBezTo>
                      <a:cubicBezTo>
                        <a:pt x="378" y="342"/>
                        <a:pt x="384" y="338"/>
                        <a:pt x="384" y="338"/>
                      </a:cubicBezTo>
                      <a:cubicBezTo>
                        <a:pt x="390" y="333"/>
                        <a:pt x="390" y="333"/>
                        <a:pt x="390" y="333"/>
                      </a:cubicBezTo>
                      <a:cubicBezTo>
                        <a:pt x="389" y="326"/>
                        <a:pt x="393" y="320"/>
                        <a:pt x="393" y="318"/>
                      </a:cubicBezTo>
                      <a:cubicBezTo>
                        <a:pt x="393" y="317"/>
                        <a:pt x="394" y="315"/>
                        <a:pt x="396" y="314"/>
                      </a:cubicBezTo>
                      <a:cubicBezTo>
                        <a:pt x="398" y="313"/>
                        <a:pt x="401" y="311"/>
                        <a:pt x="402" y="307"/>
                      </a:cubicBezTo>
                      <a:cubicBezTo>
                        <a:pt x="403" y="302"/>
                        <a:pt x="405" y="298"/>
                        <a:pt x="408" y="300"/>
                      </a:cubicBezTo>
                      <a:cubicBezTo>
                        <a:pt x="410" y="302"/>
                        <a:pt x="413" y="302"/>
                        <a:pt x="416" y="301"/>
                      </a:cubicBezTo>
                      <a:cubicBezTo>
                        <a:pt x="419" y="301"/>
                        <a:pt x="421" y="300"/>
                        <a:pt x="423" y="297"/>
                      </a:cubicBezTo>
                      <a:cubicBezTo>
                        <a:pt x="425" y="295"/>
                        <a:pt x="427" y="293"/>
                        <a:pt x="433" y="291"/>
                      </a:cubicBezTo>
                      <a:cubicBezTo>
                        <a:pt x="439" y="289"/>
                        <a:pt x="445" y="285"/>
                        <a:pt x="447" y="286"/>
                      </a:cubicBezTo>
                      <a:cubicBezTo>
                        <a:pt x="449" y="286"/>
                        <a:pt x="452" y="284"/>
                        <a:pt x="453" y="283"/>
                      </a:cubicBezTo>
                      <a:cubicBezTo>
                        <a:pt x="455" y="282"/>
                        <a:pt x="454" y="281"/>
                        <a:pt x="454" y="281"/>
                      </a:cubicBezTo>
                      <a:cubicBezTo>
                        <a:pt x="456" y="283"/>
                        <a:pt x="457" y="283"/>
                        <a:pt x="459" y="282"/>
                      </a:cubicBezTo>
                      <a:cubicBezTo>
                        <a:pt x="457" y="288"/>
                        <a:pt x="458" y="286"/>
                        <a:pt x="459" y="289"/>
                      </a:cubicBezTo>
                      <a:cubicBezTo>
                        <a:pt x="461" y="291"/>
                        <a:pt x="461" y="292"/>
                        <a:pt x="460" y="293"/>
                      </a:cubicBezTo>
                      <a:cubicBezTo>
                        <a:pt x="460" y="295"/>
                        <a:pt x="459" y="299"/>
                        <a:pt x="459" y="299"/>
                      </a:cubicBezTo>
                      <a:cubicBezTo>
                        <a:pt x="461" y="302"/>
                        <a:pt x="464" y="302"/>
                        <a:pt x="465" y="302"/>
                      </a:cubicBezTo>
                      <a:cubicBezTo>
                        <a:pt x="467" y="302"/>
                        <a:pt x="474" y="301"/>
                        <a:pt x="475" y="302"/>
                      </a:cubicBezTo>
                      <a:cubicBezTo>
                        <a:pt x="476" y="303"/>
                        <a:pt x="478" y="306"/>
                        <a:pt x="478" y="306"/>
                      </a:cubicBezTo>
                      <a:cubicBezTo>
                        <a:pt x="481" y="307"/>
                        <a:pt x="487" y="308"/>
                        <a:pt x="487" y="308"/>
                      </a:cubicBezTo>
                      <a:cubicBezTo>
                        <a:pt x="489" y="307"/>
                        <a:pt x="490" y="306"/>
                        <a:pt x="489" y="305"/>
                      </a:cubicBezTo>
                      <a:cubicBezTo>
                        <a:pt x="488" y="303"/>
                        <a:pt x="487" y="299"/>
                        <a:pt x="488" y="297"/>
                      </a:cubicBezTo>
                      <a:cubicBezTo>
                        <a:pt x="488" y="296"/>
                        <a:pt x="489" y="293"/>
                        <a:pt x="489" y="293"/>
                      </a:cubicBezTo>
                      <a:cubicBezTo>
                        <a:pt x="491" y="291"/>
                        <a:pt x="493" y="290"/>
                        <a:pt x="494" y="291"/>
                      </a:cubicBezTo>
                      <a:cubicBezTo>
                        <a:pt x="496" y="291"/>
                        <a:pt x="501" y="292"/>
                        <a:pt x="502" y="291"/>
                      </a:cubicBezTo>
                      <a:cubicBezTo>
                        <a:pt x="503" y="291"/>
                        <a:pt x="509" y="290"/>
                        <a:pt x="509" y="290"/>
                      </a:cubicBezTo>
                      <a:cubicBezTo>
                        <a:pt x="510" y="286"/>
                        <a:pt x="511" y="282"/>
                        <a:pt x="513" y="281"/>
                      </a:cubicBezTo>
                      <a:cubicBezTo>
                        <a:pt x="515" y="280"/>
                        <a:pt x="517" y="278"/>
                        <a:pt x="517" y="278"/>
                      </a:cubicBezTo>
                      <a:cubicBezTo>
                        <a:pt x="517" y="271"/>
                        <a:pt x="516" y="266"/>
                        <a:pt x="516" y="265"/>
                      </a:cubicBezTo>
                      <a:cubicBezTo>
                        <a:pt x="516" y="263"/>
                        <a:pt x="515" y="256"/>
                        <a:pt x="514" y="254"/>
                      </a:cubicBezTo>
                      <a:cubicBezTo>
                        <a:pt x="513" y="253"/>
                        <a:pt x="513" y="253"/>
                        <a:pt x="513" y="253"/>
                      </a:cubicBezTo>
                      <a:cubicBezTo>
                        <a:pt x="509" y="256"/>
                        <a:pt x="504" y="262"/>
                        <a:pt x="503" y="261"/>
                      </a:cubicBezTo>
                      <a:cubicBezTo>
                        <a:pt x="502" y="260"/>
                        <a:pt x="500" y="260"/>
                        <a:pt x="499" y="261"/>
                      </a:cubicBezTo>
                      <a:cubicBezTo>
                        <a:pt x="498" y="263"/>
                        <a:pt x="498" y="263"/>
                        <a:pt x="498" y="263"/>
                      </a:cubicBezTo>
                      <a:cubicBezTo>
                        <a:pt x="495" y="259"/>
                        <a:pt x="494" y="259"/>
                        <a:pt x="493" y="256"/>
                      </a:cubicBezTo>
                      <a:cubicBezTo>
                        <a:pt x="493" y="254"/>
                        <a:pt x="492" y="251"/>
                        <a:pt x="491" y="249"/>
                      </a:cubicBezTo>
                      <a:cubicBezTo>
                        <a:pt x="490" y="248"/>
                        <a:pt x="490" y="248"/>
                        <a:pt x="490" y="248"/>
                      </a:cubicBezTo>
                      <a:cubicBezTo>
                        <a:pt x="493" y="245"/>
                        <a:pt x="495" y="239"/>
                        <a:pt x="495" y="239"/>
                      </a:cubicBezTo>
                      <a:cubicBezTo>
                        <a:pt x="493" y="238"/>
                        <a:pt x="492" y="238"/>
                        <a:pt x="494" y="237"/>
                      </a:cubicBezTo>
                      <a:cubicBezTo>
                        <a:pt x="496" y="236"/>
                        <a:pt x="497" y="235"/>
                        <a:pt x="497" y="233"/>
                      </a:cubicBezTo>
                      <a:cubicBezTo>
                        <a:pt x="497" y="230"/>
                        <a:pt x="498" y="227"/>
                        <a:pt x="498" y="227"/>
                      </a:cubicBezTo>
                      <a:cubicBezTo>
                        <a:pt x="500" y="224"/>
                        <a:pt x="500" y="224"/>
                        <a:pt x="500" y="224"/>
                      </a:cubicBezTo>
                      <a:cubicBezTo>
                        <a:pt x="502" y="226"/>
                        <a:pt x="503" y="226"/>
                        <a:pt x="503" y="226"/>
                      </a:cubicBezTo>
                      <a:cubicBezTo>
                        <a:pt x="503" y="226"/>
                        <a:pt x="506" y="224"/>
                        <a:pt x="506" y="224"/>
                      </a:cubicBezTo>
                      <a:cubicBezTo>
                        <a:pt x="506" y="220"/>
                        <a:pt x="507" y="216"/>
                        <a:pt x="507" y="215"/>
                      </a:cubicBezTo>
                      <a:cubicBezTo>
                        <a:pt x="505" y="211"/>
                        <a:pt x="507" y="211"/>
                        <a:pt x="503" y="210"/>
                      </a:cubicBezTo>
                      <a:cubicBezTo>
                        <a:pt x="500" y="209"/>
                        <a:pt x="494" y="207"/>
                        <a:pt x="494" y="207"/>
                      </a:cubicBezTo>
                      <a:cubicBezTo>
                        <a:pt x="494" y="200"/>
                        <a:pt x="491" y="194"/>
                        <a:pt x="491" y="194"/>
                      </a:cubicBezTo>
                      <a:cubicBezTo>
                        <a:pt x="490" y="198"/>
                        <a:pt x="488" y="202"/>
                        <a:pt x="489" y="204"/>
                      </a:cubicBezTo>
                      <a:cubicBezTo>
                        <a:pt x="490" y="206"/>
                        <a:pt x="489" y="208"/>
                        <a:pt x="490" y="209"/>
                      </a:cubicBezTo>
                      <a:cubicBezTo>
                        <a:pt x="492" y="209"/>
                        <a:pt x="492" y="210"/>
                        <a:pt x="492" y="211"/>
                      </a:cubicBezTo>
                      <a:cubicBezTo>
                        <a:pt x="492" y="213"/>
                        <a:pt x="494" y="216"/>
                        <a:pt x="491" y="214"/>
                      </a:cubicBezTo>
                      <a:cubicBezTo>
                        <a:pt x="488" y="213"/>
                        <a:pt x="488" y="211"/>
                        <a:pt x="488" y="209"/>
                      </a:cubicBezTo>
                      <a:cubicBezTo>
                        <a:pt x="486" y="210"/>
                        <a:pt x="485" y="209"/>
                        <a:pt x="484" y="207"/>
                      </a:cubicBezTo>
                      <a:cubicBezTo>
                        <a:pt x="483" y="212"/>
                        <a:pt x="482" y="213"/>
                        <a:pt x="484" y="215"/>
                      </a:cubicBezTo>
                      <a:cubicBezTo>
                        <a:pt x="485" y="216"/>
                        <a:pt x="486" y="221"/>
                        <a:pt x="486" y="223"/>
                      </a:cubicBezTo>
                      <a:cubicBezTo>
                        <a:pt x="486" y="225"/>
                        <a:pt x="489" y="235"/>
                        <a:pt x="489" y="236"/>
                      </a:cubicBezTo>
                      <a:cubicBezTo>
                        <a:pt x="490" y="237"/>
                        <a:pt x="494" y="237"/>
                        <a:pt x="493" y="239"/>
                      </a:cubicBezTo>
                      <a:cubicBezTo>
                        <a:pt x="492" y="241"/>
                        <a:pt x="492" y="247"/>
                        <a:pt x="490" y="246"/>
                      </a:cubicBezTo>
                      <a:cubicBezTo>
                        <a:pt x="489" y="245"/>
                        <a:pt x="485" y="245"/>
                        <a:pt x="485" y="248"/>
                      </a:cubicBezTo>
                      <a:cubicBezTo>
                        <a:pt x="485" y="250"/>
                        <a:pt x="487" y="255"/>
                        <a:pt x="486" y="256"/>
                      </a:cubicBezTo>
                      <a:cubicBezTo>
                        <a:pt x="484" y="258"/>
                        <a:pt x="484" y="258"/>
                        <a:pt x="484" y="258"/>
                      </a:cubicBezTo>
                      <a:cubicBezTo>
                        <a:pt x="487" y="259"/>
                        <a:pt x="488" y="258"/>
                        <a:pt x="489" y="260"/>
                      </a:cubicBezTo>
                      <a:cubicBezTo>
                        <a:pt x="490" y="262"/>
                        <a:pt x="489" y="263"/>
                        <a:pt x="488" y="262"/>
                      </a:cubicBezTo>
                      <a:cubicBezTo>
                        <a:pt x="487" y="262"/>
                        <a:pt x="484" y="263"/>
                        <a:pt x="486" y="264"/>
                      </a:cubicBezTo>
                      <a:cubicBezTo>
                        <a:pt x="488" y="265"/>
                        <a:pt x="489" y="264"/>
                        <a:pt x="489" y="267"/>
                      </a:cubicBezTo>
                      <a:cubicBezTo>
                        <a:pt x="489" y="271"/>
                        <a:pt x="489" y="272"/>
                        <a:pt x="488" y="271"/>
                      </a:cubicBezTo>
                      <a:cubicBezTo>
                        <a:pt x="488" y="270"/>
                        <a:pt x="484" y="267"/>
                        <a:pt x="483" y="266"/>
                      </a:cubicBezTo>
                      <a:cubicBezTo>
                        <a:pt x="484" y="264"/>
                        <a:pt x="484" y="263"/>
                        <a:pt x="484" y="263"/>
                      </a:cubicBezTo>
                      <a:cubicBezTo>
                        <a:pt x="482" y="264"/>
                        <a:pt x="482" y="263"/>
                        <a:pt x="481" y="262"/>
                      </a:cubicBezTo>
                      <a:cubicBezTo>
                        <a:pt x="480" y="260"/>
                        <a:pt x="478" y="258"/>
                        <a:pt x="476" y="256"/>
                      </a:cubicBezTo>
                      <a:cubicBezTo>
                        <a:pt x="475" y="255"/>
                        <a:pt x="474" y="253"/>
                        <a:pt x="474" y="252"/>
                      </a:cubicBezTo>
                      <a:cubicBezTo>
                        <a:pt x="473" y="250"/>
                        <a:pt x="473" y="248"/>
                        <a:pt x="473" y="248"/>
                      </a:cubicBezTo>
                      <a:cubicBezTo>
                        <a:pt x="466" y="245"/>
                        <a:pt x="458" y="240"/>
                        <a:pt x="457" y="239"/>
                      </a:cubicBezTo>
                      <a:cubicBezTo>
                        <a:pt x="455" y="237"/>
                        <a:pt x="453" y="236"/>
                        <a:pt x="453" y="236"/>
                      </a:cubicBezTo>
                      <a:cubicBezTo>
                        <a:pt x="450" y="237"/>
                        <a:pt x="450" y="238"/>
                        <a:pt x="451" y="241"/>
                      </a:cubicBezTo>
                      <a:cubicBezTo>
                        <a:pt x="451" y="243"/>
                        <a:pt x="456" y="246"/>
                        <a:pt x="456" y="246"/>
                      </a:cubicBezTo>
                      <a:cubicBezTo>
                        <a:pt x="456" y="246"/>
                        <a:pt x="467" y="256"/>
                        <a:pt x="471" y="257"/>
                      </a:cubicBezTo>
                      <a:cubicBezTo>
                        <a:pt x="475" y="257"/>
                        <a:pt x="474" y="258"/>
                        <a:pt x="474" y="258"/>
                      </a:cubicBezTo>
                      <a:cubicBezTo>
                        <a:pt x="474" y="259"/>
                        <a:pt x="474" y="259"/>
                        <a:pt x="474" y="259"/>
                      </a:cubicBezTo>
                      <a:cubicBezTo>
                        <a:pt x="471" y="258"/>
                        <a:pt x="468" y="256"/>
                        <a:pt x="469" y="259"/>
                      </a:cubicBezTo>
                      <a:cubicBezTo>
                        <a:pt x="470" y="261"/>
                        <a:pt x="473" y="264"/>
                        <a:pt x="472" y="265"/>
                      </a:cubicBezTo>
                      <a:cubicBezTo>
                        <a:pt x="471" y="266"/>
                        <a:pt x="471" y="272"/>
                        <a:pt x="471" y="272"/>
                      </a:cubicBezTo>
                      <a:cubicBezTo>
                        <a:pt x="471" y="272"/>
                        <a:pt x="469" y="270"/>
                        <a:pt x="469" y="268"/>
                      </a:cubicBezTo>
                      <a:cubicBezTo>
                        <a:pt x="470" y="265"/>
                        <a:pt x="467" y="262"/>
                        <a:pt x="467" y="261"/>
                      </a:cubicBezTo>
                      <a:cubicBezTo>
                        <a:pt x="463" y="260"/>
                        <a:pt x="463" y="260"/>
                        <a:pt x="463" y="260"/>
                      </a:cubicBezTo>
                      <a:cubicBezTo>
                        <a:pt x="463" y="260"/>
                        <a:pt x="462" y="258"/>
                        <a:pt x="460" y="258"/>
                      </a:cubicBezTo>
                      <a:cubicBezTo>
                        <a:pt x="458" y="257"/>
                        <a:pt x="457" y="256"/>
                        <a:pt x="457" y="256"/>
                      </a:cubicBezTo>
                      <a:cubicBezTo>
                        <a:pt x="454" y="255"/>
                        <a:pt x="454" y="255"/>
                        <a:pt x="454" y="255"/>
                      </a:cubicBezTo>
                      <a:cubicBezTo>
                        <a:pt x="454" y="255"/>
                        <a:pt x="452" y="254"/>
                        <a:pt x="451" y="253"/>
                      </a:cubicBezTo>
                      <a:cubicBezTo>
                        <a:pt x="451" y="251"/>
                        <a:pt x="448" y="248"/>
                        <a:pt x="447" y="247"/>
                      </a:cubicBezTo>
                      <a:cubicBezTo>
                        <a:pt x="446" y="245"/>
                        <a:pt x="444" y="245"/>
                        <a:pt x="443" y="246"/>
                      </a:cubicBezTo>
                      <a:cubicBezTo>
                        <a:pt x="443" y="246"/>
                        <a:pt x="439" y="250"/>
                        <a:pt x="439" y="252"/>
                      </a:cubicBezTo>
                      <a:cubicBezTo>
                        <a:pt x="438" y="254"/>
                        <a:pt x="436" y="254"/>
                        <a:pt x="434" y="253"/>
                      </a:cubicBezTo>
                      <a:cubicBezTo>
                        <a:pt x="434" y="253"/>
                        <a:pt x="432" y="255"/>
                        <a:pt x="429" y="255"/>
                      </a:cubicBezTo>
                      <a:cubicBezTo>
                        <a:pt x="430" y="256"/>
                        <a:pt x="430" y="259"/>
                        <a:pt x="430" y="263"/>
                      </a:cubicBezTo>
                      <a:cubicBezTo>
                        <a:pt x="430" y="263"/>
                        <a:pt x="426" y="267"/>
                        <a:pt x="425" y="268"/>
                      </a:cubicBezTo>
                      <a:cubicBezTo>
                        <a:pt x="423" y="270"/>
                        <a:pt x="424" y="271"/>
                        <a:pt x="423" y="274"/>
                      </a:cubicBezTo>
                      <a:cubicBezTo>
                        <a:pt x="422" y="276"/>
                        <a:pt x="423" y="279"/>
                        <a:pt x="423" y="279"/>
                      </a:cubicBezTo>
                      <a:cubicBezTo>
                        <a:pt x="424" y="280"/>
                        <a:pt x="424" y="280"/>
                        <a:pt x="424" y="280"/>
                      </a:cubicBezTo>
                      <a:cubicBezTo>
                        <a:pt x="424" y="280"/>
                        <a:pt x="423" y="283"/>
                        <a:pt x="423" y="284"/>
                      </a:cubicBezTo>
                      <a:cubicBezTo>
                        <a:pt x="423" y="286"/>
                        <a:pt x="420" y="291"/>
                        <a:pt x="418" y="292"/>
                      </a:cubicBezTo>
                      <a:cubicBezTo>
                        <a:pt x="418" y="292"/>
                        <a:pt x="416" y="293"/>
                        <a:pt x="412" y="293"/>
                      </a:cubicBezTo>
                      <a:cubicBezTo>
                        <a:pt x="409" y="293"/>
                        <a:pt x="409" y="295"/>
                        <a:pt x="409" y="295"/>
                      </a:cubicBezTo>
                      <a:cubicBezTo>
                        <a:pt x="409" y="295"/>
                        <a:pt x="408" y="297"/>
                        <a:pt x="407" y="297"/>
                      </a:cubicBezTo>
                      <a:cubicBezTo>
                        <a:pt x="407" y="297"/>
                        <a:pt x="403" y="294"/>
                        <a:pt x="402" y="292"/>
                      </a:cubicBezTo>
                      <a:cubicBezTo>
                        <a:pt x="401" y="290"/>
                        <a:pt x="396" y="292"/>
                        <a:pt x="394" y="292"/>
                      </a:cubicBezTo>
                      <a:cubicBezTo>
                        <a:pt x="394" y="292"/>
                        <a:pt x="394" y="288"/>
                        <a:pt x="394" y="286"/>
                      </a:cubicBezTo>
                      <a:cubicBezTo>
                        <a:pt x="394" y="285"/>
                        <a:pt x="393" y="284"/>
                        <a:pt x="392" y="283"/>
                      </a:cubicBezTo>
                      <a:cubicBezTo>
                        <a:pt x="390" y="283"/>
                        <a:pt x="391" y="281"/>
                        <a:pt x="391" y="280"/>
                      </a:cubicBezTo>
                      <a:cubicBezTo>
                        <a:pt x="392" y="279"/>
                        <a:pt x="392" y="270"/>
                        <a:pt x="392" y="268"/>
                      </a:cubicBezTo>
                      <a:cubicBezTo>
                        <a:pt x="392" y="267"/>
                        <a:pt x="392" y="264"/>
                        <a:pt x="390" y="263"/>
                      </a:cubicBezTo>
                      <a:cubicBezTo>
                        <a:pt x="389" y="261"/>
                        <a:pt x="393" y="257"/>
                        <a:pt x="393" y="257"/>
                      </a:cubicBezTo>
                      <a:cubicBezTo>
                        <a:pt x="393" y="257"/>
                        <a:pt x="394" y="257"/>
                        <a:pt x="395" y="257"/>
                      </a:cubicBezTo>
                      <a:cubicBezTo>
                        <a:pt x="397" y="257"/>
                        <a:pt x="400" y="256"/>
                        <a:pt x="402" y="257"/>
                      </a:cubicBezTo>
                      <a:cubicBezTo>
                        <a:pt x="408" y="257"/>
                        <a:pt x="412" y="256"/>
                        <a:pt x="414" y="257"/>
                      </a:cubicBezTo>
                      <a:cubicBezTo>
                        <a:pt x="413" y="253"/>
                        <a:pt x="413" y="242"/>
                        <a:pt x="413" y="241"/>
                      </a:cubicBezTo>
                      <a:cubicBezTo>
                        <a:pt x="411" y="240"/>
                        <a:pt x="408" y="240"/>
                        <a:pt x="410" y="237"/>
                      </a:cubicBezTo>
                      <a:cubicBezTo>
                        <a:pt x="406" y="236"/>
                        <a:pt x="404" y="235"/>
                        <a:pt x="403" y="235"/>
                      </a:cubicBezTo>
                      <a:cubicBezTo>
                        <a:pt x="400" y="233"/>
                        <a:pt x="400" y="232"/>
                        <a:pt x="401" y="231"/>
                      </a:cubicBezTo>
                      <a:cubicBezTo>
                        <a:pt x="403" y="229"/>
                        <a:pt x="409" y="230"/>
                        <a:pt x="409" y="230"/>
                      </a:cubicBezTo>
                      <a:cubicBezTo>
                        <a:pt x="407" y="226"/>
                        <a:pt x="406" y="224"/>
                        <a:pt x="406" y="224"/>
                      </a:cubicBezTo>
                      <a:cubicBezTo>
                        <a:pt x="406" y="224"/>
                        <a:pt x="410" y="224"/>
                        <a:pt x="411" y="224"/>
                      </a:cubicBezTo>
                      <a:cubicBezTo>
                        <a:pt x="413" y="225"/>
                        <a:pt x="414" y="222"/>
                        <a:pt x="414" y="220"/>
                      </a:cubicBezTo>
                      <a:cubicBezTo>
                        <a:pt x="414" y="218"/>
                        <a:pt x="413" y="218"/>
                        <a:pt x="415" y="216"/>
                      </a:cubicBezTo>
                      <a:cubicBezTo>
                        <a:pt x="418" y="214"/>
                        <a:pt x="419" y="209"/>
                        <a:pt x="419" y="206"/>
                      </a:cubicBezTo>
                      <a:cubicBezTo>
                        <a:pt x="419" y="203"/>
                        <a:pt x="421" y="202"/>
                        <a:pt x="423" y="202"/>
                      </a:cubicBezTo>
                      <a:cubicBezTo>
                        <a:pt x="423" y="202"/>
                        <a:pt x="423" y="195"/>
                        <a:pt x="423" y="193"/>
                      </a:cubicBezTo>
                      <a:cubicBezTo>
                        <a:pt x="423" y="191"/>
                        <a:pt x="420" y="186"/>
                        <a:pt x="419" y="185"/>
                      </a:cubicBezTo>
                      <a:cubicBezTo>
                        <a:pt x="417" y="183"/>
                        <a:pt x="418" y="181"/>
                        <a:pt x="420" y="178"/>
                      </a:cubicBezTo>
                      <a:cubicBezTo>
                        <a:pt x="422" y="184"/>
                        <a:pt x="422" y="184"/>
                        <a:pt x="422" y="184"/>
                      </a:cubicBezTo>
                      <a:cubicBezTo>
                        <a:pt x="423" y="184"/>
                        <a:pt x="423" y="184"/>
                        <a:pt x="423" y="184"/>
                      </a:cubicBezTo>
                      <a:cubicBezTo>
                        <a:pt x="425" y="185"/>
                        <a:pt x="424" y="185"/>
                        <a:pt x="423" y="187"/>
                      </a:cubicBezTo>
                      <a:cubicBezTo>
                        <a:pt x="423" y="189"/>
                        <a:pt x="424" y="191"/>
                        <a:pt x="425" y="192"/>
                      </a:cubicBezTo>
                      <a:cubicBezTo>
                        <a:pt x="425" y="192"/>
                        <a:pt x="428" y="193"/>
                        <a:pt x="430" y="192"/>
                      </a:cubicBezTo>
                      <a:cubicBezTo>
                        <a:pt x="432" y="191"/>
                        <a:pt x="435" y="193"/>
                        <a:pt x="437" y="195"/>
                      </a:cubicBezTo>
                      <a:cubicBezTo>
                        <a:pt x="437" y="195"/>
                        <a:pt x="439" y="189"/>
                        <a:pt x="440" y="188"/>
                      </a:cubicBezTo>
                      <a:cubicBezTo>
                        <a:pt x="440" y="187"/>
                        <a:pt x="443" y="187"/>
                        <a:pt x="444" y="188"/>
                      </a:cubicBezTo>
                      <a:cubicBezTo>
                        <a:pt x="444" y="188"/>
                        <a:pt x="445" y="183"/>
                        <a:pt x="445" y="183"/>
                      </a:cubicBezTo>
                      <a:cubicBezTo>
                        <a:pt x="446" y="182"/>
                        <a:pt x="444" y="179"/>
                        <a:pt x="444" y="178"/>
                      </a:cubicBezTo>
                      <a:cubicBezTo>
                        <a:pt x="444" y="176"/>
                        <a:pt x="443" y="175"/>
                        <a:pt x="442" y="174"/>
                      </a:cubicBezTo>
                      <a:cubicBezTo>
                        <a:pt x="441" y="173"/>
                        <a:pt x="440" y="171"/>
                        <a:pt x="440" y="170"/>
                      </a:cubicBezTo>
                      <a:cubicBezTo>
                        <a:pt x="439" y="169"/>
                        <a:pt x="442" y="169"/>
                        <a:pt x="443" y="170"/>
                      </a:cubicBezTo>
                      <a:cubicBezTo>
                        <a:pt x="446" y="171"/>
                        <a:pt x="445" y="170"/>
                        <a:pt x="444" y="169"/>
                      </a:cubicBezTo>
                      <a:cubicBezTo>
                        <a:pt x="443" y="168"/>
                        <a:pt x="441" y="166"/>
                        <a:pt x="440" y="165"/>
                      </a:cubicBezTo>
                      <a:cubicBezTo>
                        <a:pt x="439" y="164"/>
                        <a:pt x="438" y="163"/>
                        <a:pt x="437" y="161"/>
                      </a:cubicBezTo>
                      <a:cubicBezTo>
                        <a:pt x="436" y="159"/>
                        <a:pt x="441" y="156"/>
                        <a:pt x="442" y="156"/>
                      </a:cubicBezTo>
                      <a:cubicBezTo>
                        <a:pt x="443" y="157"/>
                        <a:pt x="443" y="154"/>
                        <a:pt x="443" y="151"/>
                      </a:cubicBezTo>
                      <a:cubicBezTo>
                        <a:pt x="443" y="149"/>
                        <a:pt x="440" y="150"/>
                        <a:pt x="439" y="150"/>
                      </a:cubicBezTo>
                      <a:cubicBezTo>
                        <a:pt x="439" y="150"/>
                        <a:pt x="438" y="151"/>
                        <a:pt x="437" y="153"/>
                      </a:cubicBezTo>
                      <a:cubicBezTo>
                        <a:pt x="436" y="155"/>
                        <a:pt x="436" y="155"/>
                        <a:pt x="435" y="159"/>
                      </a:cubicBezTo>
                      <a:cubicBezTo>
                        <a:pt x="435" y="159"/>
                        <a:pt x="433" y="159"/>
                        <a:pt x="431" y="157"/>
                      </a:cubicBezTo>
                      <a:cubicBezTo>
                        <a:pt x="428" y="156"/>
                        <a:pt x="428" y="155"/>
                        <a:pt x="426" y="151"/>
                      </a:cubicBezTo>
                      <a:cubicBezTo>
                        <a:pt x="423" y="147"/>
                        <a:pt x="422" y="144"/>
                        <a:pt x="421" y="139"/>
                      </a:cubicBezTo>
                      <a:cubicBezTo>
                        <a:pt x="420" y="133"/>
                        <a:pt x="419" y="134"/>
                        <a:pt x="416" y="132"/>
                      </a:cubicBezTo>
                      <a:cubicBezTo>
                        <a:pt x="412" y="135"/>
                        <a:pt x="416" y="139"/>
                        <a:pt x="418" y="141"/>
                      </a:cubicBezTo>
                      <a:cubicBezTo>
                        <a:pt x="420" y="143"/>
                        <a:pt x="419" y="145"/>
                        <a:pt x="419" y="149"/>
                      </a:cubicBezTo>
                      <a:cubicBezTo>
                        <a:pt x="419" y="149"/>
                        <a:pt x="423" y="157"/>
                        <a:pt x="424" y="160"/>
                      </a:cubicBezTo>
                      <a:cubicBezTo>
                        <a:pt x="424" y="160"/>
                        <a:pt x="427" y="161"/>
                        <a:pt x="429" y="163"/>
                      </a:cubicBezTo>
                      <a:cubicBezTo>
                        <a:pt x="432" y="165"/>
                        <a:pt x="428" y="169"/>
                        <a:pt x="428" y="170"/>
                      </a:cubicBezTo>
                      <a:cubicBezTo>
                        <a:pt x="427" y="171"/>
                        <a:pt x="432" y="178"/>
                        <a:pt x="433" y="180"/>
                      </a:cubicBezTo>
                      <a:cubicBezTo>
                        <a:pt x="434" y="182"/>
                        <a:pt x="434" y="183"/>
                        <a:pt x="431" y="183"/>
                      </a:cubicBezTo>
                      <a:cubicBezTo>
                        <a:pt x="432" y="184"/>
                        <a:pt x="432" y="187"/>
                        <a:pt x="430" y="188"/>
                      </a:cubicBezTo>
                      <a:cubicBezTo>
                        <a:pt x="428" y="188"/>
                        <a:pt x="430" y="190"/>
                        <a:pt x="429" y="190"/>
                      </a:cubicBezTo>
                      <a:cubicBezTo>
                        <a:pt x="429" y="190"/>
                        <a:pt x="426" y="185"/>
                        <a:pt x="426" y="183"/>
                      </a:cubicBezTo>
                      <a:cubicBezTo>
                        <a:pt x="426" y="180"/>
                        <a:pt x="421" y="175"/>
                        <a:pt x="420" y="174"/>
                      </a:cubicBezTo>
                      <a:cubicBezTo>
                        <a:pt x="419" y="172"/>
                        <a:pt x="419" y="170"/>
                        <a:pt x="416" y="169"/>
                      </a:cubicBezTo>
                      <a:cubicBezTo>
                        <a:pt x="415" y="168"/>
                        <a:pt x="414" y="168"/>
                        <a:pt x="414" y="171"/>
                      </a:cubicBezTo>
                      <a:cubicBezTo>
                        <a:pt x="415" y="173"/>
                        <a:pt x="413" y="173"/>
                        <a:pt x="414" y="176"/>
                      </a:cubicBezTo>
                      <a:cubicBezTo>
                        <a:pt x="414" y="180"/>
                        <a:pt x="412" y="179"/>
                        <a:pt x="408" y="176"/>
                      </a:cubicBezTo>
                      <a:cubicBezTo>
                        <a:pt x="408" y="176"/>
                        <a:pt x="406" y="171"/>
                        <a:pt x="403" y="168"/>
                      </a:cubicBezTo>
                      <a:cubicBezTo>
                        <a:pt x="401" y="164"/>
                        <a:pt x="402" y="150"/>
                        <a:pt x="402" y="148"/>
                      </a:cubicBezTo>
                      <a:cubicBezTo>
                        <a:pt x="403" y="145"/>
                        <a:pt x="403" y="142"/>
                        <a:pt x="401" y="138"/>
                      </a:cubicBezTo>
                      <a:cubicBezTo>
                        <a:pt x="399" y="135"/>
                        <a:pt x="398" y="126"/>
                        <a:pt x="398" y="123"/>
                      </a:cubicBezTo>
                      <a:cubicBezTo>
                        <a:pt x="399" y="121"/>
                        <a:pt x="397" y="122"/>
                        <a:pt x="399" y="120"/>
                      </a:cubicBezTo>
                      <a:cubicBezTo>
                        <a:pt x="400" y="118"/>
                        <a:pt x="402" y="112"/>
                        <a:pt x="401" y="110"/>
                      </a:cubicBezTo>
                      <a:cubicBezTo>
                        <a:pt x="401" y="108"/>
                        <a:pt x="403" y="108"/>
                        <a:pt x="405" y="110"/>
                      </a:cubicBezTo>
                      <a:cubicBezTo>
                        <a:pt x="407" y="113"/>
                        <a:pt x="407" y="113"/>
                        <a:pt x="409" y="111"/>
                      </a:cubicBezTo>
                      <a:cubicBezTo>
                        <a:pt x="409" y="111"/>
                        <a:pt x="416" y="112"/>
                        <a:pt x="419" y="112"/>
                      </a:cubicBezTo>
                      <a:cubicBezTo>
                        <a:pt x="422" y="112"/>
                        <a:pt x="424" y="113"/>
                        <a:pt x="424" y="115"/>
                      </a:cubicBezTo>
                      <a:cubicBezTo>
                        <a:pt x="425" y="118"/>
                        <a:pt x="426" y="118"/>
                        <a:pt x="426" y="120"/>
                      </a:cubicBezTo>
                      <a:cubicBezTo>
                        <a:pt x="426" y="122"/>
                        <a:pt x="422" y="121"/>
                        <a:pt x="419" y="122"/>
                      </a:cubicBezTo>
                      <a:cubicBezTo>
                        <a:pt x="421" y="123"/>
                        <a:pt x="428" y="127"/>
                        <a:pt x="431" y="129"/>
                      </a:cubicBezTo>
                      <a:cubicBezTo>
                        <a:pt x="435" y="129"/>
                        <a:pt x="435" y="129"/>
                        <a:pt x="435" y="129"/>
                      </a:cubicBezTo>
                      <a:cubicBezTo>
                        <a:pt x="435" y="129"/>
                        <a:pt x="434" y="126"/>
                        <a:pt x="433" y="126"/>
                      </a:cubicBezTo>
                      <a:cubicBezTo>
                        <a:pt x="432" y="125"/>
                        <a:pt x="429" y="119"/>
                        <a:pt x="428" y="118"/>
                      </a:cubicBezTo>
                      <a:cubicBezTo>
                        <a:pt x="427" y="117"/>
                        <a:pt x="427" y="115"/>
                        <a:pt x="429" y="115"/>
                      </a:cubicBezTo>
                      <a:cubicBezTo>
                        <a:pt x="430" y="116"/>
                        <a:pt x="428" y="112"/>
                        <a:pt x="427" y="112"/>
                      </a:cubicBezTo>
                      <a:cubicBezTo>
                        <a:pt x="426" y="112"/>
                        <a:pt x="422" y="108"/>
                        <a:pt x="420" y="108"/>
                      </a:cubicBezTo>
                      <a:cubicBezTo>
                        <a:pt x="418" y="108"/>
                        <a:pt x="419" y="106"/>
                        <a:pt x="422" y="105"/>
                      </a:cubicBezTo>
                      <a:cubicBezTo>
                        <a:pt x="424" y="104"/>
                        <a:pt x="425" y="107"/>
                        <a:pt x="427" y="109"/>
                      </a:cubicBezTo>
                      <a:cubicBezTo>
                        <a:pt x="429" y="110"/>
                        <a:pt x="428" y="106"/>
                        <a:pt x="425" y="105"/>
                      </a:cubicBezTo>
                      <a:cubicBezTo>
                        <a:pt x="423" y="105"/>
                        <a:pt x="423" y="101"/>
                        <a:pt x="422" y="99"/>
                      </a:cubicBezTo>
                      <a:cubicBezTo>
                        <a:pt x="421" y="98"/>
                        <a:pt x="416" y="91"/>
                        <a:pt x="415" y="89"/>
                      </a:cubicBezTo>
                      <a:cubicBezTo>
                        <a:pt x="415" y="89"/>
                        <a:pt x="411" y="85"/>
                        <a:pt x="411" y="83"/>
                      </a:cubicBezTo>
                      <a:cubicBezTo>
                        <a:pt x="411" y="81"/>
                        <a:pt x="404" y="75"/>
                        <a:pt x="402" y="74"/>
                      </a:cubicBezTo>
                      <a:cubicBezTo>
                        <a:pt x="399" y="73"/>
                        <a:pt x="397" y="71"/>
                        <a:pt x="398" y="69"/>
                      </a:cubicBezTo>
                      <a:cubicBezTo>
                        <a:pt x="402" y="73"/>
                        <a:pt x="402" y="73"/>
                        <a:pt x="402" y="73"/>
                      </a:cubicBezTo>
                      <a:cubicBezTo>
                        <a:pt x="402" y="73"/>
                        <a:pt x="410" y="74"/>
                        <a:pt x="412" y="77"/>
                      </a:cubicBezTo>
                      <a:cubicBezTo>
                        <a:pt x="414" y="79"/>
                        <a:pt x="419" y="80"/>
                        <a:pt x="422" y="82"/>
                      </a:cubicBezTo>
                      <a:cubicBezTo>
                        <a:pt x="425" y="84"/>
                        <a:pt x="425" y="81"/>
                        <a:pt x="422" y="79"/>
                      </a:cubicBezTo>
                      <a:cubicBezTo>
                        <a:pt x="420" y="77"/>
                        <a:pt x="418" y="73"/>
                        <a:pt x="415" y="71"/>
                      </a:cubicBezTo>
                      <a:cubicBezTo>
                        <a:pt x="412" y="69"/>
                        <a:pt x="411" y="70"/>
                        <a:pt x="412" y="73"/>
                      </a:cubicBezTo>
                      <a:cubicBezTo>
                        <a:pt x="413" y="75"/>
                        <a:pt x="412" y="74"/>
                        <a:pt x="406" y="72"/>
                      </a:cubicBezTo>
                      <a:cubicBezTo>
                        <a:pt x="399" y="70"/>
                        <a:pt x="402" y="70"/>
                        <a:pt x="402" y="69"/>
                      </a:cubicBezTo>
                      <a:cubicBezTo>
                        <a:pt x="402" y="68"/>
                        <a:pt x="402" y="67"/>
                        <a:pt x="398" y="65"/>
                      </a:cubicBezTo>
                      <a:cubicBezTo>
                        <a:pt x="394" y="64"/>
                        <a:pt x="396" y="62"/>
                        <a:pt x="396" y="61"/>
                      </a:cubicBezTo>
                      <a:cubicBezTo>
                        <a:pt x="396" y="61"/>
                        <a:pt x="392" y="62"/>
                        <a:pt x="390" y="61"/>
                      </a:cubicBezTo>
                      <a:cubicBezTo>
                        <a:pt x="388" y="59"/>
                        <a:pt x="385" y="56"/>
                        <a:pt x="382" y="56"/>
                      </a:cubicBezTo>
                      <a:cubicBezTo>
                        <a:pt x="379" y="55"/>
                        <a:pt x="378" y="53"/>
                        <a:pt x="375" y="52"/>
                      </a:cubicBezTo>
                      <a:cubicBezTo>
                        <a:pt x="373" y="50"/>
                        <a:pt x="367" y="47"/>
                        <a:pt x="365" y="46"/>
                      </a:cubicBezTo>
                      <a:cubicBezTo>
                        <a:pt x="364" y="44"/>
                        <a:pt x="359" y="42"/>
                        <a:pt x="357" y="42"/>
                      </a:cubicBezTo>
                      <a:cubicBezTo>
                        <a:pt x="355" y="43"/>
                        <a:pt x="355" y="40"/>
                        <a:pt x="354" y="38"/>
                      </a:cubicBezTo>
                      <a:cubicBezTo>
                        <a:pt x="352" y="36"/>
                        <a:pt x="355" y="37"/>
                        <a:pt x="358" y="37"/>
                      </a:cubicBezTo>
                      <a:cubicBezTo>
                        <a:pt x="360" y="38"/>
                        <a:pt x="360" y="38"/>
                        <a:pt x="367" y="40"/>
                      </a:cubicBezTo>
                      <a:cubicBezTo>
                        <a:pt x="369" y="41"/>
                        <a:pt x="370" y="41"/>
                        <a:pt x="370" y="41"/>
                      </a:cubicBezTo>
                      <a:cubicBezTo>
                        <a:pt x="371" y="41"/>
                        <a:pt x="371" y="41"/>
                        <a:pt x="371" y="41"/>
                      </a:cubicBezTo>
                      <a:cubicBezTo>
                        <a:pt x="371" y="41"/>
                        <a:pt x="370" y="40"/>
                        <a:pt x="369" y="40"/>
                      </a:cubicBezTo>
                      <a:cubicBezTo>
                        <a:pt x="368" y="39"/>
                        <a:pt x="366" y="38"/>
                        <a:pt x="364" y="38"/>
                      </a:cubicBezTo>
                      <a:cubicBezTo>
                        <a:pt x="361" y="38"/>
                        <a:pt x="356" y="34"/>
                        <a:pt x="352" y="32"/>
                      </a:cubicBezTo>
                      <a:cubicBezTo>
                        <a:pt x="347" y="31"/>
                        <a:pt x="342" y="28"/>
                        <a:pt x="342" y="28"/>
                      </a:cubicBezTo>
                      <a:cubicBezTo>
                        <a:pt x="342" y="28"/>
                        <a:pt x="337" y="24"/>
                        <a:pt x="335" y="21"/>
                      </a:cubicBezTo>
                      <a:cubicBezTo>
                        <a:pt x="333" y="22"/>
                        <a:pt x="321" y="18"/>
                        <a:pt x="318" y="18"/>
                      </a:cubicBezTo>
                      <a:cubicBezTo>
                        <a:pt x="315" y="18"/>
                        <a:pt x="308" y="14"/>
                        <a:pt x="307" y="14"/>
                      </a:cubicBezTo>
                      <a:cubicBezTo>
                        <a:pt x="305" y="15"/>
                        <a:pt x="299" y="13"/>
                        <a:pt x="296" y="12"/>
                      </a:cubicBezTo>
                      <a:cubicBezTo>
                        <a:pt x="293" y="11"/>
                        <a:pt x="291" y="12"/>
                        <a:pt x="290" y="12"/>
                      </a:cubicBezTo>
                      <a:cubicBezTo>
                        <a:pt x="289" y="11"/>
                        <a:pt x="285" y="12"/>
                        <a:pt x="284" y="10"/>
                      </a:cubicBezTo>
                      <a:cubicBezTo>
                        <a:pt x="282" y="9"/>
                        <a:pt x="282" y="9"/>
                        <a:pt x="278" y="9"/>
                      </a:cubicBezTo>
                      <a:cubicBezTo>
                        <a:pt x="277" y="9"/>
                        <a:pt x="274" y="8"/>
                        <a:pt x="273" y="9"/>
                      </a:cubicBezTo>
                      <a:cubicBezTo>
                        <a:pt x="272" y="9"/>
                        <a:pt x="270" y="8"/>
                        <a:pt x="269" y="9"/>
                      </a:cubicBezTo>
                      <a:cubicBezTo>
                        <a:pt x="268" y="9"/>
                        <a:pt x="266" y="9"/>
                        <a:pt x="265" y="9"/>
                      </a:cubicBezTo>
                      <a:cubicBezTo>
                        <a:pt x="264" y="9"/>
                        <a:pt x="263" y="8"/>
                        <a:pt x="261" y="9"/>
                      </a:cubicBezTo>
                      <a:cubicBezTo>
                        <a:pt x="260" y="10"/>
                        <a:pt x="257" y="9"/>
                        <a:pt x="257" y="9"/>
                      </a:cubicBezTo>
                      <a:cubicBezTo>
                        <a:pt x="257" y="9"/>
                        <a:pt x="253" y="8"/>
                        <a:pt x="253" y="9"/>
                      </a:cubicBezTo>
                      <a:cubicBezTo>
                        <a:pt x="252" y="10"/>
                        <a:pt x="250" y="10"/>
                        <a:pt x="249" y="9"/>
                      </a:cubicBezTo>
                      <a:cubicBezTo>
                        <a:pt x="247" y="9"/>
                        <a:pt x="244" y="9"/>
                        <a:pt x="244" y="9"/>
                      </a:cubicBezTo>
                      <a:cubicBezTo>
                        <a:pt x="243" y="10"/>
                        <a:pt x="241" y="10"/>
                        <a:pt x="241" y="10"/>
                      </a:cubicBezTo>
                      <a:cubicBezTo>
                        <a:pt x="240" y="10"/>
                        <a:pt x="235" y="10"/>
                        <a:pt x="235" y="10"/>
                      </a:cubicBezTo>
                      <a:cubicBezTo>
                        <a:pt x="235" y="10"/>
                        <a:pt x="232" y="10"/>
                        <a:pt x="231" y="10"/>
                      </a:cubicBezTo>
                      <a:cubicBezTo>
                        <a:pt x="231" y="11"/>
                        <a:pt x="229" y="10"/>
                        <a:pt x="228" y="9"/>
                      </a:cubicBezTo>
                      <a:cubicBezTo>
                        <a:pt x="227" y="9"/>
                        <a:pt x="225" y="9"/>
                        <a:pt x="224" y="10"/>
                      </a:cubicBezTo>
                      <a:cubicBezTo>
                        <a:pt x="224" y="9"/>
                        <a:pt x="224" y="8"/>
                        <a:pt x="223" y="8"/>
                      </a:cubicBezTo>
                      <a:cubicBezTo>
                        <a:pt x="222" y="8"/>
                        <a:pt x="222" y="7"/>
                        <a:pt x="222" y="7"/>
                      </a:cubicBezTo>
                      <a:cubicBezTo>
                        <a:pt x="223" y="7"/>
                        <a:pt x="223" y="7"/>
                        <a:pt x="223" y="7"/>
                      </a:cubicBezTo>
                      <a:cubicBezTo>
                        <a:pt x="224" y="7"/>
                        <a:pt x="225" y="7"/>
                        <a:pt x="226" y="7"/>
                      </a:cubicBezTo>
                      <a:cubicBezTo>
                        <a:pt x="226" y="7"/>
                        <a:pt x="228" y="7"/>
                        <a:pt x="229" y="7"/>
                      </a:cubicBezTo>
                      <a:cubicBezTo>
                        <a:pt x="230" y="7"/>
                        <a:pt x="233" y="7"/>
                        <a:pt x="234" y="7"/>
                      </a:cubicBezTo>
                      <a:cubicBezTo>
                        <a:pt x="240" y="8"/>
                        <a:pt x="241" y="6"/>
                        <a:pt x="238" y="6"/>
                      </a:cubicBezTo>
                      <a:cubicBezTo>
                        <a:pt x="237" y="5"/>
                        <a:pt x="235" y="5"/>
                        <a:pt x="235" y="5"/>
                      </a:cubicBezTo>
                      <a:cubicBezTo>
                        <a:pt x="235" y="4"/>
                        <a:pt x="234" y="4"/>
                        <a:pt x="233" y="3"/>
                      </a:cubicBezTo>
                      <a:cubicBezTo>
                        <a:pt x="232" y="3"/>
                        <a:pt x="232" y="4"/>
                        <a:pt x="232" y="3"/>
                      </a:cubicBezTo>
                      <a:cubicBezTo>
                        <a:pt x="232" y="3"/>
                        <a:pt x="233" y="2"/>
                        <a:pt x="235" y="2"/>
                      </a:cubicBezTo>
                      <a:cubicBezTo>
                        <a:pt x="236" y="2"/>
                        <a:pt x="237" y="2"/>
                        <a:pt x="238" y="2"/>
                      </a:cubicBezTo>
                      <a:cubicBezTo>
                        <a:pt x="238" y="1"/>
                        <a:pt x="240" y="0"/>
                        <a:pt x="241" y="0"/>
                      </a:cubicBezTo>
                      <a:cubicBezTo>
                        <a:pt x="242" y="0"/>
                        <a:pt x="244" y="1"/>
                        <a:pt x="245" y="0"/>
                      </a:cubicBezTo>
                      <a:cubicBezTo>
                        <a:pt x="246" y="0"/>
                        <a:pt x="249" y="0"/>
                        <a:pt x="250" y="0"/>
                      </a:cubicBezTo>
                      <a:cubicBezTo>
                        <a:pt x="251" y="0"/>
                        <a:pt x="253" y="0"/>
                        <a:pt x="253" y="0"/>
                      </a:cubicBezTo>
                      <a:cubicBezTo>
                        <a:pt x="253" y="0"/>
                        <a:pt x="252" y="0"/>
                        <a:pt x="254" y="0"/>
                      </a:cubicBezTo>
                      <a:cubicBezTo>
                        <a:pt x="257" y="0"/>
                        <a:pt x="264" y="1"/>
                        <a:pt x="266" y="1"/>
                      </a:cubicBezTo>
                      <a:cubicBezTo>
                        <a:pt x="267" y="1"/>
                        <a:pt x="271" y="2"/>
                        <a:pt x="272" y="2"/>
                      </a:cubicBezTo>
                      <a:cubicBezTo>
                        <a:pt x="273" y="1"/>
                        <a:pt x="279" y="2"/>
                        <a:pt x="279" y="2"/>
                      </a:cubicBezTo>
                      <a:cubicBezTo>
                        <a:pt x="296" y="5"/>
                        <a:pt x="313" y="8"/>
                        <a:pt x="330" y="14"/>
                      </a:cubicBezTo>
                      <a:cubicBezTo>
                        <a:pt x="441" y="49"/>
                        <a:pt x="518" y="142"/>
                        <a:pt x="539" y="248"/>
                      </a:cubicBezTo>
                      <a:cubicBezTo>
                        <a:pt x="539" y="250"/>
                        <a:pt x="540" y="259"/>
                        <a:pt x="537" y="254"/>
                      </a:cubicBezTo>
                      <a:cubicBezTo>
                        <a:pt x="534" y="250"/>
                        <a:pt x="533" y="251"/>
                        <a:pt x="533" y="253"/>
                      </a:cubicBezTo>
                      <a:cubicBezTo>
                        <a:pt x="534" y="256"/>
                        <a:pt x="534" y="260"/>
                        <a:pt x="535" y="261"/>
                      </a:cubicBezTo>
                      <a:cubicBezTo>
                        <a:pt x="536" y="262"/>
                        <a:pt x="538" y="265"/>
                        <a:pt x="538" y="267"/>
                      </a:cubicBezTo>
                      <a:cubicBezTo>
                        <a:pt x="538" y="270"/>
                        <a:pt x="541" y="274"/>
                        <a:pt x="540" y="268"/>
                      </a:cubicBezTo>
                      <a:cubicBezTo>
                        <a:pt x="539" y="263"/>
                        <a:pt x="540" y="259"/>
                        <a:pt x="540" y="258"/>
                      </a:cubicBezTo>
                      <a:cubicBezTo>
                        <a:pt x="541" y="257"/>
                        <a:pt x="541" y="257"/>
                        <a:pt x="541" y="257"/>
                      </a:cubicBezTo>
                      <a:cubicBezTo>
                        <a:pt x="544" y="278"/>
                        <a:pt x="545" y="299"/>
                        <a:pt x="544" y="320"/>
                      </a:cubicBezTo>
                      <a:cubicBezTo>
                        <a:pt x="544" y="320"/>
                        <a:pt x="544" y="325"/>
                        <a:pt x="543" y="327"/>
                      </a:cubicBezTo>
                      <a:cubicBezTo>
                        <a:pt x="543" y="329"/>
                        <a:pt x="541" y="335"/>
                        <a:pt x="541" y="338"/>
                      </a:cubicBezTo>
                      <a:cubicBezTo>
                        <a:pt x="541" y="344"/>
                        <a:pt x="540" y="345"/>
                        <a:pt x="540" y="345"/>
                      </a:cubicBezTo>
                      <a:cubicBezTo>
                        <a:pt x="540" y="345"/>
                        <a:pt x="540" y="341"/>
                        <a:pt x="540" y="339"/>
                      </a:cubicBezTo>
                      <a:cubicBezTo>
                        <a:pt x="540" y="336"/>
                        <a:pt x="540" y="333"/>
                        <a:pt x="539" y="331"/>
                      </a:cubicBezTo>
                      <a:cubicBezTo>
                        <a:pt x="538" y="329"/>
                        <a:pt x="536" y="323"/>
                        <a:pt x="536" y="321"/>
                      </a:cubicBezTo>
                      <a:cubicBezTo>
                        <a:pt x="536" y="320"/>
                        <a:pt x="535" y="316"/>
                        <a:pt x="534" y="315"/>
                      </a:cubicBezTo>
                      <a:cubicBezTo>
                        <a:pt x="532" y="313"/>
                        <a:pt x="532" y="308"/>
                        <a:pt x="532" y="307"/>
                      </a:cubicBezTo>
                      <a:cubicBezTo>
                        <a:pt x="532" y="306"/>
                        <a:pt x="532" y="304"/>
                        <a:pt x="529" y="301"/>
                      </a:cubicBezTo>
                      <a:cubicBezTo>
                        <a:pt x="526" y="298"/>
                        <a:pt x="525" y="297"/>
                        <a:pt x="522" y="293"/>
                      </a:cubicBezTo>
                      <a:cubicBezTo>
                        <a:pt x="522" y="294"/>
                        <a:pt x="521" y="295"/>
                        <a:pt x="517" y="288"/>
                      </a:cubicBezTo>
                      <a:cubicBezTo>
                        <a:pt x="518" y="290"/>
                        <a:pt x="521" y="298"/>
                        <a:pt x="522" y="301"/>
                      </a:cubicBezTo>
                      <a:cubicBezTo>
                        <a:pt x="523" y="304"/>
                        <a:pt x="526" y="308"/>
                        <a:pt x="526" y="311"/>
                      </a:cubicBezTo>
                      <a:cubicBezTo>
                        <a:pt x="527" y="314"/>
                        <a:pt x="528" y="317"/>
                        <a:pt x="530" y="318"/>
                      </a:cubicBezTo>
                      <a:cubicBezTo>
                        <a:pt x="532" y="318"/>
                        <a:pt x="533" y="325"/>
                        <a:pt x="532" y="327"/>
                      </a:cubicBezTo>
                      <a:cubicBezTo>
                        <a:pt x="532" y="329"/>
                        <a:pt x="533" y="333"/>
                        <a:pt x="534" y="335"/>
                      </a:cubicBezTo>
                      <a:cubicBezTo>
                        <a:pt x="535" y="337"/>
                        <a:pt x="536" y="340"/>
                        <a:pt x="537" y="343"/>
                      </a:cubicBezTo>
                      <a:cubicBezTo>
                        <a:pt x="539" y="347"/>
                        <a:pt x="538" y="349"/>
                        <a:pt x="540" y="354"/>
                      </a:cubicBezTo>
                      <a:cubicBezTo>
                        <a:pt x="540" y="352"/>
                        <a:pt x="542" y="346"/>
                        <a:pt x="542" y="343"/>
                      </a:cubicBezTo>
                      <a:cubicBezTo>
                        <a:pt x="540" y="362"/>
                        <a:pt x="536" y="382"/>
                        <a:pt x="530" y="401"/>
                      </a:cubicBezTo>
                      <a:cubicBezTo>
                        <a:pt x="505" y="476"/>
                        <a:pt x="454" y="536"/>
                        <a:pt x="390" y="573"/>
                      </a:cubicBezTo>
                      <a:moveTo>
                        <a:pt x="353" y="47"/>
                      </a:moveTo>
                      <a:cubicBezTo>
                        <a:pt x="353" y="47"/>
                        <a:pt x="353" y="47"/>
                        <a:pt x="352" y="48"/>
                      </a:cubicBezTo>
                      <a:cubicBezTo>
                        <a:pt x="350" y="48"/>
                        <a:pt x="353" y="49"/>
                        <a:pt x="355" y="49"/>
                      </a:cubicBezTo>
                      <a:cubicBezTo>
                        <a:pt x="358" y="50"/>
                        <a:pt x="355" y="48"/>
                        <a:pt x="353" y="47"/>
                      </a:cubicBezTo>
                      <a:moveTo>
                        <a:pt x="357" y="46"/>
                      </a:moveTo>
                      <a:cubicBezTo>
                        <a:pt x="355" y="45"/>
                        <a:pt x="354" y="44"/>
                        <a:pt x="354" y="46"/>
                      </a:cubicBezTo>
                      <a:cubicBezTo>
                        <a:pt x="354" y="47"/>
                        <a:pt x="356" y="48"/>
                        <a:pt x="358" y="48"/>
                      </a:cubicBezTo>
                      <a:cubicBezTo>
                        <a:pt x="359" y="48"/>
                        <a:pt x="358" y="47"/>
                        <a:pt x="357" y="46"/>
                      </a:cubicBezTo>
                      <a:moveTo>
                        <a:pt x="355" y="45"/>
                      </a:moveTo>
                      <a:cubicBezTo>
                        <a:pt x="357" y="45"/>
                        <a:pt x="358" y="46"/>
                        <a:pt x="356" y="44"/>
                      </a:cubicBezTo>
                      <a:cubicBezTo>
                        <a:pt x="354" y="43"/>
                        <a:pt x="353" y="41"/>
                        <a:pt x="353" y="42"/>
                      </a:cubicBezTo>
                      <a:cubicBezTo>
                        <a:pt x="353" y="43"/>
                        <a:pt x="354" y="45"/>
                        <a:pt x="355" y="45"/>
                      </a:cubicBezTo>
                      <a:moveTo>
                        <a:pt x="408" y="89"/>
                      </a:moveTo>
                      <a:cubicBezTo>
                        <a:pt x="411" y="91"/>
                        <a:pt x="413" y="91"/>
                        <a:pt x="412" y="89"/>
                      </a:cubicBezTo>
                      <a:cubicBezTo>
                        <a:pt x="410" y="86"/>
                        <a:pt x="409" y="85"/>
                        <a:pt x="407" y="85"/>
                      </a:cubicBezTo>
                      <a:cubicBezTo>
                        <a:pt x="404" y="85"/>
                        <a:pt x="400" y="81"/>
                        <a:pt x="398" y="79"/>
                      </a:cubicBezTo>
                      <a:cubicBezTo>
                        <a:pt x="395" y="78"/>
                        <a:pt x="387" y="71"/>
                        <a:pt x="386" y="69"/>
                      </a:cubicBezTo>
                      <a:cubicBezTo>
                        <a:pt x="385" y="68"/>
                        <a:pt x="383" y="66"/>
                        <a:pt x="384" y="68"/>
                      </a:cubicBezTo>
                      <a:cubicBezTo>
                        <a:pt x="385" y="71"/>
                        <a:pt x="394" y="79"/>
                        <a:pt x="396" y="81"/>
                      </a:cubicBezTo>
                      <a:cubicBezTo>
                        <a:pt x="398" y="84"/>
                        <a:pt x="398" y="85"/>
                        <a:pt x="400" y="84"/>
                      </a:cubicBezTo>
                      <a:cubicBezTo>
                        <a:pt x="400" y="84"/>
                        <a:pt x="403" y="87"/>
                        <a:pt x="404" y="89"/>
                      </a:cubicBezTo>
                      <a:cubicBezTo>
                        <a:pt x="406" y="91"/>
                        <a:pt x="406" y="90"/>
                        <a:pt x="408" y="89"/>
                      </a:cubicBezTo>
                      <a:moveTo>
                        <a:pt x="390" y="181"/>
                      </a:moveTo>
                      <a:cubicBezTo>
                        <a:pt x="385" y="182"/>
                        <a:pt x="385" y="182"/>
                        <a:pt x="385" y="182"/>
                      </a:cubicBezTo>
                      <a:cubicBezTo>
                        <a:pt x="385" y="182"/>
                        <a:pt x="386" y="186"/>
                        <a:pt x="386" y="188"/>
                      </a:cubicBezTo>
                      <a:cubicBezTo>
                        <a:pt x="386" y="190"/>
                        <a:pt x="388" y="194"/>
                        <a:pt x="388" y="195"/>
                      </a:cubicBezTo>
                      <a:cubicBezTo>
                        <a:pt x="388" y="197"/>
                        <a:pt x="389" y="197"/>
                        <a:pt x="390" y="197"/>
                      </a:cubicBezTo>
                      <a:cubicBezTo>
                        <a:pt x="392" y="197"/>
                        <a:pt x="394" y="197"/>
                        <a:pt x="396" y="199"/>
                      </a:cubicBezTo>
                      <a:cubicBezTo>
                        <a:pt x="396" y="199"/>
                        <a:pt x="395" y="200"/>
                        <a:pt x="396" y="201"/>
                      </a:cubicBezTo>
                      <a:cubicBezTo>
                        <a:pt x="396" y="202"/>
                        <a:pt x="397" y="204"/>
                        <a:pt x="398" y="205"/>
                      </a:cubicBezTo>
                      <a:cubicBezTo>
                        <a:pt x="398" y="207"/>
                        <a:pt x="399" y="207"/>
                        <a:pt x="398" y="208"/>
                      </a:cubicBezTo>
                      <a:cubicBezTo>
                        <a:pt x="398" y="209"/>
                        <a:pt x="397" y="211"/>
                        <a:pt x="395" y="212"/>
                      </a:cubicBezTo>
                      <a:cubicBezTo>
                        <a:pt x="394" y="212"/>
                        <a:pt x="394" y="214"/>
                        <a:pt x="395" y="215"/>
                      </a:cubicBezTo>
                      <a:cubicBezTo>
                        <a:pt x="395" y="215"/>
                        <a:pt x="397" y="214"/>
                        <a:pt x="397" y="214"/>
                      </a:cubicBezTo>
                      <a:cubicBezTo>
                        <a:pt x="398" y="213"/>
                        <a:pt x="398" y="215"/>
                        <a:pt x="399" y="216"/>
                      </a:cubicBezTo>
                      <a:cubicBezTo>
                        <a:pt x="400" y="217"/>
                        <a:pt x="399" y="217"/>
                        <a:pt x="398" y="219"/>
                      </a:cubicBezTo>
                      <a:cubicBezTo>
                        <a:pt x="398" y="221"/>
                        <a:pt x="398" y="221"/>
                        <a:pt x="396" y="222"/>
                      </a:cubicBezTo>
                      <a:cubicBezTo>
                        <a:pt x="397" y="223"/>
                        <a:pt x="399" y="222"/>
                        <a:pt x="400" y="222"/>
                      </a:cubicBezTo>
                      <a:cubicBezTo>
                        <a:pt x="401" y="222"/>
                        <a:pt x="403" y="222"/>
                        <a:pt x="404" y="220"/>
                      </a:cubicBezTo>
                      <a:cubicBezTo>
                        <a:pt x="404" y="219"/>
                        <a:pt x="407" y="218"/>
                        <a:pt x="408" y="218"/>
                      </a:cubicBezTo>
                      <a:cubicBezTo>
                        <a:pt x="410" y="218"/>
                        <a:pt x="412" y="217"/>
                        <a:pt x="412" y="217"/>
                      </a:cubicBezTo>
                      <a:cubicBezTo>
                        <a:pt x="412" y="214"/>
                        <a:pt x="412" y="210"/>
                        <a:pt x="412" y="209"/>
                      </a:cubicBezTo>
                      <a:cubicBezTo>
                        <a:pt x="409" y="209"/>
                        <a:pt x="407" y="208"/>
                        <a:pt x="407" y="208"/>
                      </a:cubicBezTo>
                      <a:cubicBezTo>
                        <a:pt x="407" y="205"/>
                        <a:pt x="407" y="204"/>
                        <a:pt x="406" y="203"/>
                      </a:cubicBezTo>
                      <a:cubicBezTo>
                        <a:pt x="404" y="202"/>
                        <a:pt x="403" y="201"/>
                        <a:pt x="403" y="200"/>
                      </a:cubicBezTo>
                      <a:cubicBezTo>
                        <a:pt x="402" y="198"/>
                        <a:pt x="401" y="198"/>
                        <a:pt x="400" y="196"/>
                      </a:cubicBezTo>
                      <a:cubicBezTo>
                        <a:pt x="399" y="195"/>
                        <a:pt x="396" y="194"/>
                        <a:pt x="396" y="194"/>
                      </a:cubicBezTo>
                      <a:cubicBezTo>
                        <a:pt x="394" y="193"/>
                        <a:pt x="394" y="193"/>
                        <a:pt x="394" y="193"/>
                      </a:cubicBezTo>
                      <a:cubicBezTo>
                        <a:pt x="395" y="190"/>
                        <a:pt x="395" y="185"/>
                        <a:pt x="394" y="184"/>
                      </a:cubicBezTo>
                      <a:cubicBezTo>
                        <a:pt x="392" y="184"/>
                        <a:pt x="390" y="185"/>
                        <a:pt x="389" y="184"/>
                      </a:cubicBezTo>
                      <a:lnTo>
                        <a:pt x="390" y="181"/>
                      </a:lnTo>
                      <a:close/>
                      <a:moveTo>
                        <a:pt x="389" y="204"/>
                      </a:moveTo>
                      <a:cubicBezTo>
                        <a:pt x="389" y="204"/>
                        <a:pt x="388" y="202"/>
                        <a:pt x="390" y="201"/>
                      </a:cubicBezTo>
                      <a:cubicBezTo>
                        <a:pt x="390" y="201"/>
                        <a:pt x="388" y="197"/>
                        <a:pt x="387" y="197"/>
                      </a:cubicBezTo>
                      <a:cubicBezTo>
                        <a:pt x="386" y="197"/>
                        <a:pt x="384" y="197"/>
                        <a:pt x="384" y="199"/>
                      </a:cubicBezTo>
                      <a:cubicBezTo>
                        <a:pt x="384" y="199"/>
                        <a:pt x="384" y="199"/>
                        <a:pt x="383" y="198"/>
                      </a:cubicBezTo>
                      <a:cubicBezTo>
                        <a:pt x="382" y="196"/>
                        <a:pt x="383" y="201"/>
                        <a:pt x="383" y="203"/>
                      </a:cubicBezTo>
                      <a:cubicBezTo>
                        <a:pt x="383" y="203"/>
                        <a:pt x="382" y="203"/>
                        <a:pt x="380" y="203"/>
                      </a:cubicBezTo>
                      <a:cubicBezTo>
                        <a:pt x="378" y="204"/>
                        <a:pt x="379" y="205"/>
                        <a:pt x="380" y="207"/>
                      </a:cubicBezTo>
                      <a:cubicBezTo>
                        <a:pt x="380" y="208"/>
                        <a:pt x="380" y="208"/>
                        <a:pt x="383" y="208"/>
                      </a:cubicBezTo>
                      <a:cubicBezTo>
                        <a:pt x="383" y="208"/>
                        <a:pt x="381" y="212"/>
                        <a:pt x="380" y="213"/>
                      </a:cubicBezTo>
                      <a:cubicBezTo>
                        <a:pt x="379" y="214"/>
                        <a:pt x="379" y="214"/>
                        <a:pt x="381" y="216"/>
                      </a:cubicBezTo>
                      <a:cubicBezTo>
                        <a:pt x="381" y="216"/>
                        <a:pt x="384" y="216"/>
                        <a:pt x="385" y="215"/>
                      </a:cubicBezTo>
                      <a:cubicBezTo>
                        <a:pt x="386" y="214"/>
                        <a:pt x="388" y="213"/>
                        <a:pt x="390" y="213"/>
                      </a:cubicBezTo>
                      <a:cubicBezTo>
                        <a:pt x="391" y="213"/>
                        <a:pt x="390" y="210"/>
                        <a:pt x="390" y="209"/>
                      </a:cubicBezTo>
                      <a:cubicBezTo>
                        <a:pt x="389" y="208"/>
                        <a:pt x="389" y="205"/>
                        <a:pt x="389" y="204"/>
                      </a:cubicBezTo>
                      <a:moveTo>
                        <a:pt x="433" y="274"/>
                      </a:moveTo>
                      <a:cubicBezTo>
                        <a:pt x="433" y="272"/>
                        <a:pt x="432" y="273"/>
                        <a:pt x="431" y="274"/>
                      </a:cubicBezTo>
                      <a:cubicBezTo>
                        <a:pt x="430" y="275"/>
                        <a:pt x="432" y="275"/>
                        <a:pt x="432" y="276"/>
                      </a:cubicBezTo>
                      <a:cubicBezTo>
                        <a:pt x="433" y="276"/>
                        <a:pt x="433" y="274"/>
                        <a:pt x="433" y="274"/>
                      </a:cubicBezTo>
                      <a:moveTo>
                        <a:pt x="468" y="271"/>
                      </a:moveTo>
                      <a:cubicBezTo>
                        <a:pt x="468" y="271"/>
                        <a:pt x="466" y="272"/>
                        <a:pt x="465" y="273"/>
                      </a:cubicBezTo>
                      <a:cubicBezTo>
                        <a:pt x="464" y="274"/>
                        <a:pt x="463" y="274"/>
                        <a:pt x="463" y="275"/>
                      </a:cubicBezTo>
                      <a:cubicBezTo>
                        <a:pt x="462" y="275"/>
                        <a:pt x="462" y="277"/>
                        <a:pt x="464" y="277"/>
                      </a:cubicBezTo>
                      <a:cubicBezTo>
                        <a:pt x="465" y="276"/>
                        <a:pt x="467" y="278"/>
                        <a:pt x="469" y="278"/>
                      </a:cubicBezTo>
                      <a:cubicBezTo>
                        <a:pt x="470" y="278"/>
                        <a:pt x="471" y="276"/>
                        <a:pt x="470" y="275"/>
                      </a:cubicBezTo>
                      <a:cubicBezTo>
                        <a:pt x="470" y="274"/>
                        <a:pt x="468" y="272"/>
                        <a:pt x="468" y="271"/>
                      </a:cubicBezTo>
                      <a:moveTo>
                        <a:pt x="447" y="255"/>
                      </a:moveTo>
                      <a:cubicBezTo>
                        <a:pt x="447" y="254"/>
                        <a:pt x="446" y="251"/>
                        <a:pt x="446" y="253"/>
                      </a:cubicBezTo>
                      <a:cubicBezTo>
                        <a:pt x="446" y="254"/>
                        <a:pt x="444" y="255"/>
                        <a:pt x="445" y="256"/>
                      </a:cubicBezTo>
                      <a:cubicBezTo>
                        <a:pt x="446" y="257"/>
                        <a:pt x="447" y="260"/>
                        <a:pt x="447" y="260"/>
                      </a:cubicBezTo>
                      <a:cubicBezTo>
                        <a:pt x="447" y="260"/>
                        <a:pt x="447" y="262"/>
                        <a:pt x="447" y="263"/>
                      </a:cubicBezTo>
                      <a:cubicBezTo>
                        <a:pt x="446" y="264"/>
                        <a:pt x="446" y="264"/>
                        <a:pt x="447" y="265"/>
                      </a:cubicBezTo>
                      <a:cubicBezTo>
                        <a:pt x="448" y="266"/>
                        <a:pt x="449" y="269"/>
                        <a:pt x="449" y="270"/>
                      </a:cubicBezTo>
                      <a:cubicBezTo>
                        <a:pt x="449" y="271"/>
                        <a:pt x="449" y="276"/>
                        <a:pt x="450" y="274"/>
                      </a:cubicBezTo>
                      <a:cubicBezTo>
                        <a:pt x="452" y="272"/>
                        <a:pt x="453" y="272"/>
                        <a:pt x="452" y="271"/>
                      </a:cubicBezTo>
                      <a:cubicBezTo>
                        <a:pt x="451" y="269"/>
                        <a:pt x="450" y="268"/>
                        <a:pt x="450" y="266"/>
                      </a:cubicBezTo>
                      <a:cubicBezTo>
                        <a:pt x="450" y="265"/>
                        <a:pt x="449" y="264"/>
                        <a:pt x="449" y="263"/>
                      </a:cubicBezTo>
                      <a:cubicBezTo>
                        <a:pt x="448" y="262"/>
                        <a:pt x="447" y="260"/>
                        <a:pt x="448" y="258"/>
                      </a:cubicBezTo>
                      <a:cubicBezTo>
                        <a:pt x="448" y="257"/>
                        <a:pt x="447" y="255"/>
                        <a:pt x="447" y="255"/>
                      </a:cubicBezTo>
                      <a:moveTo>
                        <a:pt x="363" y="81"/>
                      </a:moveTo>
                      <a:cubicBezTo>
                        <a:pt x="363" y="81"/>
                        <a:pt x="363" y="82"/>
                        <a:pt x="363" y="81"/>
                      </a:cubicBezTo>
                      <a:cubicBezTo>
                        <a:pt x="363" y="79"/>
                        <a:pt x="362" y="80"/>
                        <a:pt x="359" y="80"/>
                      </a:cubicBezTo>
                      <a:cubicBezTo>
                        <a:pt x="357" y="81"/>
                        <a:pt x="356" y="83"/>
                        <a:pt x="358" y="83"/>
                      </a:cubicBezTo>
                      <a:cubicBezTo>
                        <a:pt x="361" y="83"/>
                        <a:pt x="364" y="84"/>
                        <a:pt x="365" y="84"/>
                      </a:cubicBezTo>
                      <a:lnTo>
                        <a:pt x="363" y="81"/>
                      </a:lnTo>
                      <a:close/>
                      <a:moveTo>
                        <a:pt x="371" y="89"/>
                      </a:moveTo>
                      <a:cubicBezTo>
                        <a:pt x="369" y="87"/>
                        <a:pt x="368" y="87"/>
                        <a:pt x="370" y="89"/>
                      </a:cubicBezTo>
                      <a:cubicBezTo>
                        <a:pt x="371" y="90"/>
                        <a:pt x="372" y="91"/>
                        <a:pt x="372" y="91"/>
                      </a:cubicBezTo>
                      <a:cubicBezTo>
                        <a:pt x="372" y="91"/>
                        <a:pt x="373" y="89"/>
                        <a:pt x="371" y="89"/>
                      </a:cubicBezTo>
                      <a:moveTo>
                        <a:pt x="366" y="91"/>
                      </a:moveTo>
                      <a:cubicBezTo>
                        <a:pt x="366" y="93"/>
                        <a:pt x="364" y="92"/>
                        <a:pt x="366" y="93"/>
                      </a:cubicBezTo>
                      <a:cubicBezTo>
                        <a:pt x="368" y="94"/>
                        <a:pt x="371" y="95"/>
                        <a:pt x="369" y="93"/>
                      </a:cubicBezTo>
                      <a:cubicBezTo>
                        <a:pt x="367" y="90"/>
                        <a:pt x="365" y="86"/>
                        <a:pt x="365" y="86"/>
                      </a:cubicBezTo>
                      <a:cubicBezTo>
                        <a:pt x="365" y="86"/>
                        <a:pt x="358" y="84"/>
                        <a:pt x="357" y="85"/>
                      </a:cubicBezTo>
                      <a:cubicBezTo>
                        <a:pt x="357" y="86"/>
                        <a:pt x="357" y="88"/>
                        <a:pt x="359" y="89"/>
                      </a:cubicBezTo>
                      <a:cubicBezTo>
                        <a:pt x="361" y="90"/>
                        <a:pt x="364" y="91"/>
                        <a:pt x="366" y="91"/>
                      </a:cubicBezTo>
                      <a:moveTo>
                        <a:pt x="341" y="151"/>
                      </a:moveTo>
                      <a:cubicBezTo>
                        <a:pt x="341" y="151"/>
                        <a:pt x="338" y="155"/>
                        <a:pt x="341" y="155"/>
                      </a:cubicBezTo>
                      <a:cubicBezTo>
                        <a:pt x="344" y="156"/>
                        <a:pt x="345" y="156"/>
                        <a:pt x="348" y="156"/>
                      </a:cubicBezTo>
                      <a:cubicBezTo>
                        <a:pt x="350" y="156"/>
                        <a:pt x="352" y="154"/>
                        <a:pt x="354" y="155"/>
                      </a:cubicBezTo>
                      <a:cubicBezTo>
                        <a:pt x="356" y="155"/>
                        <a:pt x="357" y="154"/>
                        <a:pt x="357" y="153"/>
                      </a:cubicBezTo>
                      <a:cubicBezTo>
                        <a:pt x="358" y="151"/>
                        <a:pt x="360" y="151"/>
                        <a:pt x="357" y="147"/>
                      </a:cubicBezTo>
                      <a:cubicBezTo>
                        <a:pt x="354" y="144"/>
                        <a:pt x="352" y="142"/>
                        <a:pt x="351" y="145"/>
                      </a:cubicBezTo>
                      <a:cubicBezTo>
                        <a:pt x="344" y="144"/>
                        <a:pt x="343" y="147"/>
                        <a:pt x="341" y="145"/>
                      </a:cubicBezTo>
                      <a:cubicBezTo>
                        <a:pt x="339" y="143"/>
                        <a:pt x="338" y="141"/>
                        <a:pt x="336" y="144"/>
                      </a:cubicBezTo>
                      <a:cubicBezTo>
                        <a:pt x="335" y="147"/>
                        <a:pt x="335" y="147"/>
                        <a:pt x="335" y="147"/>
                      </a:cubicBezTo>
                      <a:cubicBezTo>
                        <a:pt x="338" y="148"/>
                        <a:pt x="338" y="151"/>
                        <a:pt x="341" y="151"/>
                      </a:cubicBezTo>
                      <a:moveTo>
                        <a:pt x="267" y="66"/>
                      </a:moveTo>
                      <a:cubicBezTo>
                        <a:pt x="268" y="66"/>
                        <a:pt x="273" y="67"/>
                        <a:pt x="273" y="67"/>
                      </a:cubicBezTo>
                      <a:cubicBezTo>
                        <a:pt x="274" y="67"/>
                        <a:pt x="275" y="67"/>
                        <a:pt x="275" y="67"/>
                      </a:cubicBezTo>
                      <a:cubicBezTo>
                        <a:pt x="275" y="67"/>
                        <a:pt x="275" y="69"/>
                        <a:pt x="275" y="67"/>
                      </a:cubicBezTo>
                      <a:cubicBezTo>
                        <a:pt x="275" y="66"/>
                        <a:pt x="276" y="65"/>
                        <a:pt x="276" y="65"/>
                      </a:cubicBezTo>
                      <a:cubicBezTo>
                        <a:pt x="277" y="64"/>
                        <a:pt x="279" y="61"/>
                        <a:pt x="279" y="61"/>
                      </a:cubicBezTo>
                      <a:cubicBezTo>
                        <a:pt x="276" y="60"/>
                        <a:pt x="275" y="60"/>
                        <a:pt x="274" y="60"/>
                      </a:cubicBezTo>
                      <a:cubicBezTo>
                        <a:pt x="273" y="61"/>
                        <a:pt x="271" y="61"/>
                        <a:pt x="270" y="61"/>
                      </a:cubicBezTo>
                      <a:cubicBezTo>
                        <a:pt x="269" y="61"/>
                        <a:pt x="268" y="63"/>
                        <a:pt x="268" y="64"/>
                      </a:cubicBezTo>
                      <a:cubicBezTo>
                        <a:pt x="267" y="65"/>
                        <a:pt x="263" y="66"/>
                        <a:pt x="267" y="66"/>
                      </a:cubicBezTo>
                      <a:moveTo>
                        <a:pt x="247" y="52"/>
                      </a:moveTo>
                      <a:cubicBezTo>
                        <a:pt x="247" y="53"/>
                        <a:pt x="249" y="55"/>
                        <a:pt x="249" y="55"/>
                      </a:cubicBezTo>
                      <a:cubicBezTo>
                        <a:pt x="249" y="55"/>
                        <a:pt x="251" y="55"/>
                        <a:pt x="250" y="56"/>
                      </a:cubicBezTo>
                      <a:cubicBezTo>
                        <a:pt x="249" y="57"/>
                        <a:pt x="248" y="58"/>
                        <a:pt x="248" y="58"/>
                      </a:cubicBezTo>
                      <a:cubicBezTo>
                        <a:pt x="247" y="59"/>
                        <a:pt x="246" y="59"/>
                        <a:pt x="246" y="59"/>
                      </a:cubicBezTo>
                      <a:cubicBezTo>
                        <a:pt x="245" y="58"/>
                        <a:pt x="243" y="59"/>
                        <a:pt x="243" y="59"/>
                      </a:cubicBezTo>
                      <a:cubicBezTo>
                        <a:pt x="243" y="59"/>
                        <a:pt x="244" y="61"/>
                        <a:pt x="243" y="59"/>
                      </a:cubicBezTo>
                      <a:cubicBezTo>
                        <a:pt x="242" y="57"/>
                        <a:pt x="241" y="56"/>
                        <a:pt x="240" y="56"/>
                      </a:cubicBezTo>
                      <a:cubicBezTo>
                        <a:pt x="239" y="56"/>
                        <a:pt x="239" y="55"/>
                        <a:pt x="238" y="54"/>
                      </a:cubicBezTo>
                      <a:cubicBezTo>
                        <a:pt x="238" y="54"/>
                        <a:pt x="236" y="53"/>
                        <a:pt x="238" y="52"/>
                      </a:cubicBezTo>
                      <a:cubicBezTo>
                        <a:pt x="240" y="52"/>
                        <a:pt x="240" y="51"/>
                        <a:pt x="241" y="51"/>
                      </a:cubicBezTo>
                      <a:cubicBezTo>
                        <a:pt x="242" y="51"/>
                        <a:pt x="243" y="51"/>
                        <a:pt x="244" y="50"/>
                      </a:cubicBezTo>
                      <a:cubicBezTo>
                        <a:pt x="245" y="50"/>
                        <a:pt x="246" y="51"/>
                        <a:pt x="247" y="52"/>
                      </a:cubicBezTo>
                      <a:moveTo>
                        <a:pt x="250" y="50"/>
                      </a:moveTo>
                      <a:cubicBezTo>
                        <a:pt x="251" y="50"/>
                        <a:pt x="252" y="50"/>
                        <a:pt x="251" y="49"/>
                      </a:cubicBezTo>
                      <a:cubicBezTo>
                        <a:pt x="250" y="49"/>
                        <a:pt x="250" y="48"/>
                        <a:pt x="249" y="48"/>
                      </a:cubicBezTo>
                      <a:cubicBezTo>
                        <a:pt x="246" y="47"/>
                        <a:pt x="245" y="46"/>
                        <a:pt x="245" y="46"/>
                      </a:cubicBezTo>
                      <a:cubicBezTo>
                        <a:pt x="245" y="46"/>
                        <a:pt x="244" y="46"/>
                        <a:pt x="244" y="47"/>
                      </a:cubicBezTo>
                      <a:cubicBezTo>
                        <a:pt x="243" y="47"/>
                        <a:pt x="242" y="48"/>
                        <a:pt x="244" y="48"/>
                      </a:cubicBezTo>
                      <a:cubicBezTo>
                        <a:pt x="245" y="48"/>
                        <a:pt x="246" y="49"/>
                        <a:pt x="247" y="49"/>
                      </a:cubicBezTo>
                      <a:cubicBezTo>
                        <a:pt x="247" y="49"/>
                        <a:pt x="250" y="50"/>
                        <a:pt x="250" y="50"/>
                      </a:cubicBezTo>
                      <a:moveTo>
                        <a:pt x="252" y="64"/>
                      </a:moveTo>
                      <a:cubicBezTo>
                        <a:pt x="253" y="64"/>
                        <a:pt x="255" y="63"/>
                        <a:pt x="254" y="62"/>
                      </a:cubicBezTo>
                      <a:cubicBezTo>
                        <a:pt x="252" y="61"/>
                        <a:pt x="252" y="61"/>
                        <a:pt x="251" y="61"/>
                      </a:cubicBezTo>
                      <a:cubicBezTo>
                        <a:pt x="249" y="61"/>
                        <a:pt x="247" y="61"/>
                        <a:pt x="247" y="61"/>
                      </a:cubicBezTo>
                      <a:cubicBezTo>
                        <a:pt x="246" y="62"/>
                        <a:pt x="245" y="63"/>
                        <a:pt x="246" y="63"/>
                      </a:cubicBezTo>
                      <a:cubicBezTo>
                        <a:pt x="247" y="64"/>
                        <a:pt x="248" y="65"/>
                        <a:pt x="248" y="65"/>
                      </a:cubicBezTo>
                      <a:cubicBezTo>
                        <a:pt x="249" y="64"/>
                        <a:pt x="252" y="64"/>
                        <a:pt x="252" y="64"/>
                      </a:cubicBezTo>
                      <a:moveTo>
                        <a:pt x="261" y="59"/>
                      </a:moveTo>
                      <a:cubicBezTo>
                        <a:pt x="259" y="60"/>
                        <a:pt x="259" y="61"/>
                        <a:pt x="260" y="61"/>
                      </a:cubicBezTo>
                      <a:cubicBezTo>
                        <a:pt x="261" y="60"/>
                        <a:pt x="262" y="60"/>
                        <a:pt x="263" y="60"/>
                      </a:cubicBezTo>
                      <a:cubicBezTo>
                        <a:pt x="264" y="60"/>
                        <a:pt x="264" y="59"/>
                        <a:pt x="264" y="58"/>
                      </a:cubicBezTo>
                      <a:cubicBezTo>
                        <a:pt x="265" y="56"/>
                        <a:pt x="265" y="57"/>
                        <a:pt x="264" y="56"/>
                      </a:cubicBezTo>
                      <a:cubicBezTo>
                        <a:pt x="264" y="56"/>
                        <a:pt x="262" y="56"/>
                        <a:pt x="260" y="56"/>
                      </a:cubicBezTo>
                      <a:cubicBezTo>
                        <a:pt x="258" y="56"/>
                        <a:pt x="262" y="59"/>
                        <a:pt x="261" y="59"/>
                      </a:cubicBezTo>
                      <a:moveTo>
                        <a:pt x="257" y="54"/>
                      </a:moveTo>
                      <a:cubicBezTo>
                        <a:pt x="256" y="52"/>
                        <a:pt x="257" y="52"/>
                        <a:pt x="255" y="52"/>
                      </a:cubicBezTo>
                      <a:cubicBezTo>
                        <a:pt x="253" y="53"/>
                        <a:pt x="252" y="53"/>
                        <a:pt x="253" y="53"/>
                      </a:cubicBezTo>
                      <a:cubicBezTo>
                        <a:pt x="255" y="53"/>
                        <a:pt x="257" y="54"/>
                        <a:pt x="257" y="54"/>
                      </a:cubicBezTo>
                      <a:moveTo>
                        <a:pt x="248" y="68"/>
                      </a:moveTo>
                      <a:cubicBezTo>
                        <a:pt x="252" y="67"/>
                        <a:pt x="252" y="67"/>
                        <a:pt x="252" y="67"/>
                      </a:cubicBezTo>
                      <a:cubicBezTo>
                        <a:pt x="252" y="67"/>
                        <a:pt x="251" y="66"/>
                        <a:pt x="250" y="66"/>
                      </a:cubicBezTo>
                      <a:cubicBezTo>
                        <a:pt x="250" y="65"/>
                        <a:pt x="248" y="67"/>
                        <a:pt x="248" y="68"/>
                      </a:cubicBezTo>
                      <a:moveTo>
                        <a:pt x="218" y="47"/>
                      </a:moveTo>
                      <a:cubicBezTo>
                        <a:pt x="220" y="47"/>
                        <a:pt x="221" y="48"/>
                        <a:pt x="221" y="48"/>
                      </a:cubicBezTo>
                      <a:cubicBezTo>
                        <a:pt x="222" y="49"/>
                        <a:pt x="224" y="50"/>
                        <a:pt x="224" y="50"/>
                      </a:cubicBezTo>
                      <a:cubicBezTo>
                        <a:pt x="226" y="50"/>
                        <a:pt x="226" y="50"/>
                        <a:pt x="227" y="51"/>
                      </a:cubicBezTo>
                      <a:cubicBezTo>
                        <a:pt x="227" y="51"/>
                        <a:pt x="229" y="52"/>
                        <a:pt x="229" y="52"/>
                      </a:cubicBezTo>
                      <a:cubicBezTo>
                        <a:pt x="230" y="52"/>
                        <a:pt x="231" y="53"/>
                        <a:pt x="231" y="53"/>
                      </a:cubicBezTo>
                      <a:cubicBezTo>
                        <a:pt x="232" y="51"/>
                        <a:pt x="232" y="51"/>
                        <a:pt x="233" y="50"/>
                      </a:cubicBezTo>
                      <a:cubicBezTo>
                        <a:pt x="235" y="50"/>
                        <a:pt x="236" y="47"/>
                        <a:pt x="236" y="47"/>
                      </a:cubicBezTo>
                      <a:cubicBezTo>
                        <a:pt x="236" y="46"/>
                        <a:pt x="236" y="44"/>
                        <a:pt x="234" y="45"/>
                      </a:cubicBezTo>
                      <a:cubicBezTo>
                        <a:pt x="233" y="46"/>
                        <a:pt x="231" y="45"/>
                        <a:pt x="231" y="45"/>
                      </a:cubicBezTo>
                      <a:cubicBezTo>
                        <a:pt x="231" y="45"/>
                        <a:pt x="229" y="44"/>
                        <a:pt x="227" y="45"/>
                      </a:cubicBezTo>
                      <a:cubicBezTo>
                        <a:pt x="226" y="45"/>
                        <a:pt x="224" y="45"/>
                        <a:pt x="224" y="44"/>
                      </a:cubicBezTo>
                      <a:cubicBezTo>
                        <a:pt x="223" y="44"/>
                        <a:pt x="222" y="44"/>
                        <a:pt x="221" y="45"/>
                      </a:cubicBezTo>
                      <a:cubicBezTo>
                        <a:pt x="219" y="45"/>
                        <a:pt x="217" y="47"/>
                        <a:pt x="217" y="47"/>
                      </a:cubicBezTo>
                      <a:lnTo>
                        <a:pt x="218" y="47"/>
                      </a:lnTo>
                      <a:close/>
                      <a:moveTo>
                        <a:pt x="263" y="63"/>
                      </a:moveTo>
                      <a:cubicBezTo>
                        <a:pt x="264" y="62"/>
                        <a:pt x="265" y="61"/>
                        <a:pt x="266" y="61"/>
                      </a:cubicBezTo>
                      <a:cubicBezTo>
                        <a:pt x="262" y="61"/>
                        <a:pt x="261" y="62"/>
                        <a:pt x="261" y="62"/>
                      </a:cubicBezTo>
                      <a:lnTo>
                        <a:pt x="263" y="63"/>
                      </a:lnTo>
                      <a:close/>
                      <a:moveTo>
                        <a:pt x="233" y="72"/>
                      </a:moveTo>
                      <a:cubicBezTo>
                        <a:pt x="234" y="71"/>
                        <a:pt x="234" y="69"/>
                        <a:pt x="236" y="69"/>
                      </a:cubicBezTo>
                      <a:cubicBezTo>
                        <a:pt x="238" y="69"/>
                        <a:pt x="242" y="67"/>
                        <a:pt x="242" y="67"/>
                      </a:cubicBezTo>
                      <a:cubicBezTo>
                        <a:pt x="240" y="66"/>
                        <a:pt x="240" y="66"/>
                        <a:pt x="240" y="65"/>
                      </a:cubicBezTo>
                      <a:cubicBezTo>
                        <a:pt x="240" y="64"/>
                        <a:pt x="239" y="63"/>
                        <a:pt x="239" y="63"/>
                      </a:cubicBezTo>
                      <a:cubicBezTo>
                        <a:pt x="238" y="65"/>
                        <a:pt x="237" y="66"/>
                        <a:pt x="236" y="66"/>
                      </a:cubicBezTo>
                      <a:cubicBezTo>
                        <a:pt x="235" y="65"/>
                        <a:pt x="233" y="66"/>
                        <a:pt x="232" y="67"/>
                      </a:cubicBezTo>
                      <a:cubicBezTo>
                        <a:pt x="231" y="68"/>
                        <a:pt x="226" y="70"/>
                        <a:pt x="228" y="71"/>
                      </a:cubicBezTo>
                      <a:cubicBezTo>
                        <a:pt x="230" y="72"/>
                        <a:pt x="233" y="72"/>
                        <a:pt x="233" y="72"/>
                      </a:cubicBezTo>
                      <a:moveTo>
                        <a:pt x="262" y="78"/>
                      </a:moveTo>
                      <a:cubicBezTo>
                        <a:pt x="264" y="78"/>
                        <a:pt x="264" y="78"/>
                        <a:pt x="264" y="78"/>
                      </a:cubicBezTo>
                      <a:cubicBezTo>
                        <a:pt x="264" y="78"/>
                        <a:pt x="261" y="76"/>
                        <a:pt x="261" y="76"/>
                      </a:cubicBezTo>
                      <a:cubicBezTo>
                        <a:pt x="261" y="75"/>
                        <a:pt x="259" y="74"/>
                        <a:pt x="258" y="74"/>
                      </a:cubicBezTo>
                      <a:cubicBezTo>
                        <a:pt x="256" y="74"/>
                        <a:pt x="256" y="73"/>
                        <a:pt x="256" y="72"/>
                      </a:cubicBezTo>
                      <a:cubicBezTo>
                        <a:pt x="255" y="70"/>
                        <a:pt x="256" y="70"/>
                        <a:pt x="259" y="70"/>
                      </a:cubicBezTo>
                      <a:cubicBezTo>
                        <a:pt x="259" y="65"/>
                        <a:pt x="259" y="65"/>
                        <a:pt x="259" y="65"/>
                      </a:cubicBezTo>
                      <a:cubicBezTo>
                        <a:pt x="257" y="63"/>
                        <a:pt x="257" y="63"/>
                        <a:pt x="257" y="63"/>
                      </a:cubicBezTo>
                      <a:cubicBezTo>
                        <a:pt x="257" y="63"/>
                        <a:pt x="255" y="64"/>
                        <a:pt x="255" y="65"/>
                      </a:cubicBezTo>
                      <a:cubicBezTo>
                        <a:pt x="255" y="66"/>
                        <a:pt x="253" y="66"/>
                        <a:pt x="253" y="67"/>
                      </a:cubicBezTo>
                      <a:cubicBezTo>
                        <a:pt x="253" y="68"/>
                        <a:pt x="252" y="69"/>
                        <a:pt x="250" y="70"/>
                      </a:cubicBezTo>
                      <a:cubicBezTo>
                        <a:pt x="249" y="72"/>
                        <a:pt x="252" y="73"/>
                        <a:pt x="253" y="73"/>
                      </a:cubicBezTo>
                      <a:cubicBezTo>
                        <a:pt x="254" y="73"/>
                        <a:pt x="258" y="78"/>
                        <a:pt x="259" y="79"/>
                      </a:cubicBezTo>
                      <a:cubicBezTo>
                        <a:pt x="260" y="80"/>
                        <a:pt x="261" y="79"/>
                        <a:pt x="262" y="78"/>
                      </a:cubicBezTo>
                      <a:moveTo>
                        <a:pt x="282" y="61"/>
                      </a:moveTo>
                      <a:cubicBezTo>
                        <a:pt x="280" y="63"/>
                        <a:pt x="278" y="65"/>
                        <a:pt x="277" y="65"/>
                      </a:cubicBezTo>
                      <a:cubicBezTo>
                        <a:pt x="276" y="65"/>
                        <a:pt x="276" y="66"/>
                        <a:pt x="276" y="67"/>
                      </a:cubicBezTo>
                      <a:cubicBezTo>
                        <a:pt x="277" y="68"/>
                        <a:pt x="276" y="70"/>
                        <a:pt x="276" y="70"/>
                      </a:cubicBezTo>
                      <a:cubicBezTo>
                        <a:pt x="271" y="70"/>
                        <a:pt x="265" y="71"/>
                        <a:pt x="264" y="70"/>
                      </a:cubicBezTo>
                      <a:cubicBezTo>
                        <a:pt x="263" y="70"/>
                        <a:pt x="260" y="70"/>
                        <a:pt x="261" y="72"/>
                      </a:cubicBezTo>
                      <a:cubicBezTo>
                        <a:pt x="262" y="74"/>
                        <a:pt x="265" y="76"/>
                        <a:pt x="265" y="76"/>
                      </a:cubicBezTo>
                      <a:cubicBezTo>
                        <a:pt x="265" y="75"/>
                        <a:pt x="268" y="75"/>
                        <a:pt x="268" y="74"/>
                      </a:cubicBezTo>
                      <a:cubicBezTo>
                        <a:pt x="268" y="73"/>
                        <a:pt x="270" y="72"/>
                        <a:pt x="270" y="72"/>
                      </a:cubicBezTo>
                      <a:cubicBezTo>
                        <a:pt x="270" y="72"/>
                        <a:pt x="271" y="76"/>
                        <a:pt x="273" y="75"/>
                      </a:cubicBezTo>
                      <a:cubicBezTo>
                        <a:pt x="275" y="74"/>
                        <a:pt x="278" y="75"/>
                        <a:pt x="279" y="74"/>
                      </a:cubicBezTo>
                      <a:cubicBezTo>
                        <a:pt x="280" y="74"/>
                        <a:pt x="287" y="72"/>
                        <a:pt x="289" y="72"/>
                      </a:cubicBezTo>
                      <a:cubicBezTo>
                        <a:pt x="290" y="73"/>
                        <a:pt x="300" y="70"/>
                        <a:pt x="300" y="70"/>
                      </a:cubicBezTo>
                      <a:cubicBezTo>
                        <a:pt x="296" y="67"/>
                        <a:pt x="295" y="67"/>
                        <a:pt x="295" y="66"/>
                      </a:cubicBezTo>
                      <a:cubicBezTo>
                        <a:pt x="295" y="64"/>
                        <a:pt x="291" y="63"/>
                        <a:pt x="291" y="63"/>
                      </a:cubicBezTo>
                      <a:cubicBezTo>
                        <a:pt x="289" y="63"/>
                        <a:pt x="285" y="62"/>
                        <a:pt x="284" y="61"/>
                      </a:cubicBezTo>
                      <a:cubicBezTo>
                        <a:pt x="284" y="60"/>
                        <a:pt x="282" y="61"/>
                        <a:pt x="282" y="61"/>
                      </a:cubicBezTo>
                      <a:moveTo>
                        <a:pt x="304" y="73"/>
                      </a:moveTo>
                      <a:cubicBezTo>
                        <a:pt x="304" y="73"/>
                        <a:pt x="294" y="73"/>
                        <a:pt x="292" y="73"/>
                      </a:cubicBezTo>
                      <a:cubicBezTo>
                        <a:pt x="290" y="74"/>
                        <a:pt x="290" y="74"/>
                        <a:pt x="293" y="76"/>
                      </a:cubicBezTo>
                      <a:cubicBezTo>
                        <a:pt x="293" y="76"/>
                        <a:pt x="290" y="76"/>
                        <a:pt x="288" y="77"/>
                      </a:cubicBezTo>
                      <a:cubicBezTo>
                        <a:pt x="288" y="77"/>
                        <a:pt x="286" y="78"/>
                        <a:pt x="282" y="76"/>
                      </a:cubicBezTo>
                      <a:cubicBezTo>
                        <a:pt x="278" y="75"/>
                        <a:pt x="278" y="78"/>
                        <a:pt x="277" y="80"/>
                      </a:cubicBezTo>
                      <a:cubicBezTo>
                        <a:pt x="276" y="82"/>
                        <a:pt x="277" y="83"/>
                        <a:pt x="278" y="85"/>
                      </a:cubicBezTo>
                      <a:cubicBezTo>
                        <a:pt x="278" y="85"/>
                        <a:pt x="283" y="87"/>
                        <a:pt x="285" y="88"/>
                      </a:cubicBezTo>
                      <a:cubicBezTo>
                        <a:pt x="286" y="90"/>
                        <a:pt x="287" y="91"/>
                        <a:pt x="287" y="94"/>
                      </a:cubicBezTo>
                      <a:cubicBezTo>
                        <a:pt x="287" y="97"/>
                        <a:pt x="286" y="98"/>
                        <a:pt x="286" y="102"/>
                      </a:cubicBezTo>
                      <a:cubicBezTo>
                        <a:pt x="286" y="102"/>
                        <a:pt x="284" y="104"/>
                        <a:pt x="283" y="106"/>
                      </a:cubicBezTo>
                      <a:cubicBezTo>
                        <a:pt x="282" y="108"/>
                        <a:pt x="283" y="108"/>
                        <a:pt x="288" y="109"/>
                      </a:cubicBezTo>
                      <a:cubicBezTo>
                        <a:pt x="287" y="111"/>
                        <a:pt x="288" y="115"/>
                        <a:pt x="286" y="119"/>
                      </a:cubicBezTo>
                      <a:cubicBezTo>
                        <a:pt x="286" y="119"/>
                        <a:pt x="281" y="120"/>
                        <a:pt x="280" y="120"/>
                      </a:cubicBezTo>
                      <a:cubicBezTo>
                        <a:pt x="278" y="120"/>
                        <a:pt x="277" y="122"/>
                        <a:pt x="276" y="124"/>
                      </a:cubicBezTo>
                      <a:cubicBezTo>
                        <a:pt x="275" y="126"/>
                        <a:pt x="274" y="128"/>
                        <a:pt x="275" y="128"/>
                      </a:cubicBezTo>
                      <a:cubicBezTo>
                        <a:pt x="275" y="128"/>
                        <a:pt x="275" y="132"/>
                        <a:pt x="274" y="134"/>
                      </a:cubicBezTo>
                      <a:cubicBezTo>
                        <a:pt x="273" y="136"/>
                        <a:pt x="273" y="138"/>
                        <a:pt x="274" y="141"/>
                      </a:cubicBezTo>
                      <a:cubicBezTo>
                        <a:pt x="276" y="145"/>
                        <a:pt x="275" y="146"/>
                        <a:pt x="275" y="148"/>
                      </a:cubicBezTo>
                      <a:cubicBezTo>
                        <a:pt x="275" y="150"/>
                        <a:pt x="277" y="152"/>
                        <a:pt x="278" y="153"/>
                      </a:cubicBezTo>
                      <a:cubicBezTo>
                        <a:pt x="278" y="154"/>
                        <a:pt x="282" y="158"/>
                        <a:pt x="284" y="161"/>
                      </a:cubicBezTo>
                      <a:cubicBezTo>
                        <a:pt x="284" y="161"/>
                        <a:pt x="288" y="160"/>
                        <a:pt x="290" y="159"/>
                      </a:cubicBezTo>
                      <a:cubicBezTo>
                        <a:pt x="291" y="159"/>
                        <a:pt x="292" y="158"/>
                        <a:pt x="293" y="155"/>
                      </a:cubicBezTo>
                      <a:cubicBezTo>
                        <a:pt x="292" y="152"/>
                        <a:pt x="292" y="150"/>
                        <a:pt x="294" y="149"/>
                      </a:cubicBezTo>
                      <a:cubicBezTo>
                        <a:pt x="295" y="149"/>
                        <a:pt x="300" y="147"/>
                        <a:pt x="302" y="145"/>
                      </a:cubicBezTo>
                      <a:cubicBezTo>
                        <a:pt x="303" y="143"/>
                        <a:pt x="305" y="142"/>
                        <a:pt x="307" y="142"/>
                      </a:cubicBezTo>
                      <a:cubicBezTo>
                        <a:pt x="309" y="142"/>
                        <a:pt x="312" y="140"/>
                        <a:pt x="314" y="139"/>
                      </a:cubicBezTo>
                      <a:cubicBezTo>
                        <a:pt x="315" y="138"/>
                        <a:pt x="319" y="136"/>
                        <a:pt x="320" y="136"/>
                      </a:cubicBezTo>
                      <a:cubicBezTo>
                        <a:pt x="322" y="135"/>
                        <a:pt x="326" y="134"/>
                        <a:pt x="326" y="134"/>
                      </a:cubicBezTo>
                      <a:cubicBezTo>
                        <a:pt x="326" y="134"/>
                        <a:pt x="333" y="129"/>
                        <a:pt x="335" y="128"/>
                      </a:cubicBezTo>
                      <a:cubicBezTo>
                        <a:pt x="336" y="127"/>
                        <a:pt x="336" y="126"/>
                        <a:pt x="333" y="126"/>
                      </a:cubicBezTo>
                      <a:cubicBezTo>
                        <a:pt x="331" y="126"/>
                        <a:pt x="327" y="127"/>
                        <a:pt x="327" y="124"/>
                      </a:cubicBezTo>
                      <a:cubicBezTo>
                        <a:pt x="327" y="122"/>
                        <a:pt x="327" y="119"/>
                        <a:pt x="327" y="118"/>
                      </a:cubicBezTo>
                      <a:cubicBezTo>
                        <a:pt x="329" y="119"/>
                        <a:pt x="330" y="119"/>
                        <a:pt x="330" y="120"/>
                      </a:cubicBezTo>
                      <a:cubicBezTo>
                        <a:pt x="330" y="122"/>
                        <a:pt x="333" y="123"/>
                        <a:pt x="334" y="123"/>
                      </a:cubicBezTo>
                      <a:cubicBezTo>
                        <a:pt x="336" y="123"/>
                        <a:pt x="338" y="126"/>
                        <a:pt x="337" y="124"/>
                      </a:cubicBezTo>
                      <a:cubicBezTo>
                        <a:pt x="336" y="122"/>
                        <a:pt x="337" y="121"/>
                        <a:pt x="336" y="120"/>
                      </a:cubicBezTo>
                      <a:cubicBezTo>
                        <a:pt x="334" y="119"/>
                        <a:pt x="332" y="117"/>
                        <a:pt x="332" y="116"/>
                      </a:cubicBezTo>
                      <a:cubicBezTo>
                        <a:pt x="331" y="114"/>
                        <a:pt x="330" y="114"/>
                        <a:pt x="333" y="113"/>
                      </a:cubicBezTo>
                      <a:cubicBezTo>
                        <a:pt x="335" y="113"/>
                        <a:pt x="337" y="113"/>
                        <a:pt x="337" y="113"/>
                      </a:cubicBezTo>
                      <a:cubicBezTo>
                        <a:pt x="336" y="109"/>
                        <a:pt x="336" y="107"/>
                        <a:pt x="337" y="105"/>
                      </a:cubicBezTo>
                      <a:cubicBezTo>
                        <a:pt x="337" y="103"/>
                        <a:pt x="336" y="102"/>
                        <a:pt x="334" y="100"/>
                      </a:cubicBezTo>
                      <a:cubicBezTo>
                        <a:pt x="332" y="99"/>
                        <a:pt x="331" y="96"/>
                        <a:pt x="331" y="96"/>
                      </a:cubicBezTo>
                      <a:cubicBezTo>
                        <a:pt x="333" y="90"/>
                        <a:pt x="333" y="88"/>
                        <a:pt x="333" y="86"/>
                      </a:cubicBezTo>
                      <a:cubicBezTo>
                        <a:pt x="333" y="85"/>
                        <a:pt x="334" y="81"/>
                        <a:pt x="334" y="81"/>
                      </a:cubicBezTo>
                      <a:cubicBezTo>
                        <a:pt x="335" y="79"/>
                        <a:pt x="326" y="80"/>
                        <a:pt x="323" y="81"/>
                      </a:cubicBezTo>
                      <a:cubicBezTo>
                        <a:pt x="323" y="81"/>
                        <a:pt x="322" y="80"/>
                        <a:pt x="320" y="79"/>
                      </a:cubicBezTo>
                      <a:cubicBezTo>
                        <a:pt x="319" y="78"/>
                        <a:pt x="321" y="78"/>
                        <a:pt x="326" y="78"/>
                      </a:cubicBezTo>
                      <a:cubicBezTo>
                        <a:pt x="326" y="78"/>
                        <a:pt x="325" y="77"/>
                        <a:pt x="323" y="76"/>
                      </a:cubicBezTo>
                      <a:cubicBezTo>
                        <a:pt x="322" y="75"/>
                        <a:pt x="322" y="73"/>
                        <a:pt x="320" y="73"/>
                      </a:cubicBezTo>
                      <a:cubicBezTo>
                        <a:pt x="317" y="73"/>
                        <a:pt x="311" y="72"/>
                        <a:pt x="311" y="72"/>
                      </a:cubicBezTo>
                      <a:cubicBezTo>
                        <a:pt x="311" y="72"/>
                        <a:pt x="311" y="75"/>
                        <a:pt x="310" y="77"/>
                      </a:cubicBezTo>
                      <a:cubicBezTo>
                        <a:pt x="309" y="79"/>
                        <a:pt x="308" y="77"/>
                        <a:pt x="308" y="77"/>
                      </a:cubicBezTo>
                      <a:cubicBezTo>
                        <a:pt x="308" y="77"/>
                        <a:pt x="304" y="74"/>
                        <a:pt x="304" y="73"/>
                      </a:cubicBezTo>
                      <a:moveTo>
                        <a:pt x="222" y="74"/>
                      </a:moveTo>
                      <a:cubicBezTo>
                        <a:pt x="223" y="73"/>
                        <a:pt x="221" y="73"/>
                        <a:pt x="221" y="73"/>
                      </a:cubicBezTo>
                      <a:cubicBezTo>
                        <a:pt x="220" y="74"/>
                        <a:pt x="219" y="74"/>
                        <a:pt x="217" y="73"/>
                      </a:cubicBezTo>
                      <a:cubicBezTo>
                        <a:pt x="216" y="73"/>
                        <a:pt x="215" y="74"/>
                        <a:pt x="216" y="74"/>
                      </a:cubicBezTo>
                      <a:cubicBezTo>
                        <a:pt x="217" y="75"/>
                        <a:pt x="217" y="76"/>
                        <a:pt x="217" y="76"/>
                      </a:cubicBezTo>
                      <a:cubicBezTo>
                        <a:pt x="217" y="77"/>
                        <a:pt x="218" y="77"/>
                        <a:pt x="219" y="78"/>
                      </a:cubicBezTo>
                      <a:cubicBezTo>
                        <a:pt x="221" y="79"/>
                        <a:pt x="220" y="76"/>
                        <a:pt x="220" y="76"/>
                      </a:cubicBezTo>
                      <a:cubicBezTo>
                        <a:pt x="220" y="76"/>
                        <a:pt x="221" y="75"/>
                        <a:pt x="222" y="74"/>
                      </a:cubicBezTo>
                      <a:moveTo>
                        <a:pt x="214" y="65"/>
                      </a:moveTo>
                      <a:cubicBezTo>
                        <a:pt x="214" y="65"/>
                        <a:pt x="214" y="64"/>
                        <a:pt x="213" y="64"/>
                      </a:cubicBezTo>
                      <a:cubicBezTo>
                        <a:pt x="212" y="64"/>
                        <a:pt x="211" y="63"/>
                        <a:pt x="210" y="62"/>
                      </a:cubicBezTo>
                      <a:cubicBezTo>
                        <a:pt x="209" y="61"/>
                        <a:pt x="210" y="61"/>
                        <a:pt x="206" y="60"/>
                      </a:cubicBezTo>
                      <a:cubicBezTo>
                        <a:pt x="206" y="60"/>
                        <a:pt x="208" y="58"/>
                        <a:pt x="208" y="57"/>
                      </a:cubicBezTo>
                      <a:cubicBezTo>
                        <a:pt x="209" y="56"/>
                        <a:pt x="210" y="55"/>
                        <a:pt x="211" y="55"/>
                      </a:cubicBezTo>
                      <a:cubicBezTo>
                        <a:pt x="211" y="55"/>
                        <a:pt x="214" y="54"/>
                        <a:pt x="215" y="53"/>
                      </a:cubicBezTo>
                      <a:cubicBezTo>
                        <a:pt x="215" y="52"/>
                        <a:pt x="216" y="52"/>
                        <a:pt x="219" y="51"/>
                      </a:cubicBezTo>
                      <a:cubicBezTo>
                        <a:pt x="219" y="51"/>
                        <a:pt x="224" y="52"/>
                        <a:pt x="224" y="53"/>
                      </a:cubicBezTo>
                      <a:cubicBezTo>
                        <a:pt x="225" y="54"/>
                        <a:pt x="227" y="54"/>
                        <a:pt x="230" y="55"/>
                      </a:cubicBezTo>
                      <a:cubicBezTo>
                        <a:pt x="232" y="55"/>
                        <a:pt x="231" y="57"/>
                        <a:pt x="231" y="57"/>
                      </a:cubicBezTo>
                      <a:cubicBezTo>
                        <a:pt x="231" y="57"/>
                        <a:pt x="233" y="59"/>
                        <a:pt x="234" y="60"/>
                      </a:cubicBezTo>
                      <a:cubicBezTo>
                        <a:pt x="230" y="62"/>
                        <a:pt x="230" y="62"/>
                        <a:pt x="230" y="62"/>
                      </a:cubicBezTo>
                      <a:cubicBezTo>
                        <a:pt x="230" y="62"/>
                        <a:pt x="227" y="63"/>
                        <a:pt x="226" y="63"/>
                      </a:cubicBezTo>
                      <a:cubicBezTo>
                        <a:pt x="225" y="63"/>
                        <a:pt x="223" y="64"/>
                        <a:pt x="224" y="65"/>
                      </a:cubicBezTo>
                      <a:cubicBezTo>
                        <a:pt x="224" y="65"/>
                        <a:pt x="222" y="67"/>
                        <a:pt x="221" y="68"/>
                      </a:cubicBezTo>
                      <a:cubicBezTo>
                        <a:pt x="220" y="68"/>
                        <a:pt x="219" y="69"/>
                        <a:pt x="219" y="70"/>
                      </a:cubicBezTo>
                      <a:cubicBezTo>
                        <a:pt x="219" y="70"/>
                        <a:pt x="217" y="70"/>
                        <a:pt x="216" y="69"/>
                      </a:cubicBezTo>
                      <a:cubicBezTo>
                        <a:pt x="215" y="68"/>
                        <a:pt x="214" y="67"/>
                        <a:pt x="213" y="67"/>
                      </a:cubicBezTo>
                      <a:cubicBezTo>
                        <a:pt x="212" y="68"/>
                        <a:pt x="213" y="66"/>
                        <a:pt x="214" y="65"/>
                      </a:cubicBezTo>
                      <a:moveTo>
                        <a:pt x="254" y="85"/>
                      </a:moveTo>
                      <a:cubicBezTo>
                        <a:pt x="255" y="86"/>
                        <a:pt x="255" y="85"/>
                        <a:pt x="256" y="86"/>
                      </a:cubicBezTo>
                      <a:cubicBezTo>
                        <a:pt x="256" y="87"/>
                        <a:pt x="257" y="87"/>
                        <a:pt x="258" y="87"/>
                      </a:cubicBezTo>
                      <a:cubicBezTo>
                        <a:pt x="258" y="86"/>
                        <a:pt x="257" y="86"/>
                        <a:pt x="257" y="85"/>
                      </a:cubicBezTo>
                      <a:cubicBezTo>
                        <a:pt x="257" y="84"/>
                        <a:pt x="257" y="83"/>
                        <a:pt x="257" y="83"/>
                      </a:cubicBezTo>
                      <a:cubicBezTo>
                        <a:pt x="257" y="83"/>
                        <a:pt x="256" y="81"/>
                        <a:pt x="255" y="81"/>
                      </a:cubicBezTo>
                      <a:cubicBezTo>
                        <a:pt x="254" y="82"/>
                        <a:pt x="252" y="84"/>
                        <a:pt x="254" y="85"/>
                      </a:cubicBezTo>
                      <a:moveTo>
                        <a:pt x="239" y="103"/>
                      </a:moveTo>
                      <a:cubicBezTo>
                        <a:pt x="242" y="101"/>
                        <a:pt x="242" y="101"/>
                        <a:pt x="242" y="101"/>
                      </a:cubicBezTo>
                      <a:cubicBezTo>
                        <a:pt x="241" y="100"/>
                        <a:pt x="241" y="100"/>
                        <a:pt x="241" y="100"/>
                      </a:cubicBezTo>
                      <a:cubicBezTo>
                        <a:pt x="241" y="100"/>
                        <a:pt x="239" y="100"/>
                        <a:pt x="238" y="101"/>
                      </a:cubicBezTo>
                      <a:cubicBezTo>
                        <a:pt x="238" y="101"/>
                        <a:pt x="237" y="101"/>
                        <a:pt x="237" y="101"/>
                      </a:cubicBezTo>
                      <a:cubicBezTo>
                        <a:pt x="236" y="101"/>
                        <a:pt x="235" y="102"/>
                        <a:pt x="236" y="102"/>
                      </a:cubicBezTo>
                      <a:cubicBezTo>
                        <a:pt x="237" y="102"/>
                        <a:pt x="239" y="102"/>
                        <a:pt x="239" y="103"/>
                      </a:cubicBezTo>
                      <a:moveTo>
                        <a:pt x="235" y="83"/>
                      </a:moveTo>
                      <a:cubicBezTo>
                        <a:pt x="234" y="85"/>
                        <a:pt x="235" y="85"/>
                        <a:pt x="236" y="86"/>
                      </a:cubicBezTo>
                      <a:cubicBezTo>
                        <a:pt x="238" y="86"/>
                        <a:pt x="239" y="87"/>
                        <a:pt x="239" y="88"/>
                      </a:cubicBezTo>
                      <a:cubicBezTo>
                        <a:pt x="239" y="88"/>
                        <a:pt x="242" y="90"/>
                        <a:pt x="244" y="90"/>
                      </a:cubicBezTo>
                      <a:cubicBezTo>
                        <a:pt x="245" y="91"/>
                        <a:pt x="245" y="91"/>
                        <a:pt x="246" y="93"/>
                      </a:cubicBezTo>
                      <a:cubicBezTo>
                        <a:pt x="244" y="99"/>
                        <a:pt x="244" y="99"/>
                        <a:pt x="244" y="99"/>
                      </a:cubicBezTo>
                      <a:cubicBezTo>
                        <a:pt x="244" y="99"/>
                        <a:pt x="244" y="101"/>
                        <a:pt x="243" y="106"/>
                      </a:cubicBezTo>
                      <a:cubicBezTo>
                        <a:pt x="240" y="107"/>
                        <a:pt x="240" y="107"/>
                        <a:pt x="240" y="107"/>
                      </a:cubicBezTo>
                      <a:cubicBezTo>
                        <a:pt x="240" y="107"/>
                        <a:pt x="237" y="108"/>
                        <a:pt x="236" y="108"/>
                      </a:cubicBezTo>
                      <a:cubicBezTo>
                        <a:pt x="235" y="108"/>
                        <a:pt x="235" y="109"/>
                        <a:pt x="235" y="111"/>
                      </a:cubicBezTo>
                      <a:cubicBezTo>
                        <a:pt x="235" y="111"/>
                        <a:pt x="234" y="110"/>
                        <a:pt x="233" y="110"/>
                      </a:cubicBezTo>
                      <a:cubicBezTo>
                        <a:pt x="232" y="110"/>
                        <a:pt x="229" y="107"/>
                        <a:pt x="228" y="107"/>
                      </a:cubicBezTo>
                      <a:cubicBezTo>
                        <a:pt x="227" y="106"/>
                        <a:pt x="227" y="106"/>
                        <a:pt x="227" y="107"/>
                      </a:cubicBezTo>
                      <a:cubicBezTo>
                        <a:pt x="226" y="107"/>
                        <a:pt x="225" y="108"/>
                        <a:pt x="224" y="107"/>
                      </a:cubicBezTo>
                      <a:cubicBezTo>
                        <a:pt x="224" y="109"/>
                        <a:pt x="224" y="109"/>
                        <a:pt x="224" y="109"/>
                      </a:cubicBezTo>
                      <a:cubicBezTo>
                        <a:pt x="224" y="109"/>
                        <a:pt x="225" y="112"/>
                        <a:pt x="225" y="112"/>
                      </a:cubicBezTo>
                      <a:cubicBezTo>
                        <a:pt x="226" y="112"/>
                        <a:pt x="229" y="115"/>
                        <a:pt x="230" y="116"/>
                      </a:cubicBezTo>
                      <a:cubicBezTo>
                        <a:pt x="231" y="116"/>
                        <a:pt x="231" y="119"/>
                        <a:pt x="231" y="120"/>
                      </a:cubicBezTo>
                      <a:cubicBezTo>
                        <a:pt x="231" y="121"/>
                        <a:pt x="231" y="122"/>
                        <a:pt x="232" y="123"/>
                      </a:cubicBezTo>
                      <a:cubicBezTo>
                        <a:pt x="232" y="124"/>
                        <a:pt x="233" y="126"/>
                        <a:pt x="234" y="127"/>
                      </a:cubicBezTo>
                      <a:cubicBezTo>
                        <a:pt x="235" y="127"/>
                        <a:pt x="235" y="128"/>
                        <a:pt x="237" y="131"/>
                      </a:cubicBezTo>
                      <a:cubicBezTo>
                        <a:pt x="237" y="131"/>
                        <a:pt x="240" y="132"/>
                        <a:pt x="242" y="131"/>
                      </a:cubicBezTo>
                      <a:cubicBezTo>
                        <a:pt x="242" y="131"/>
                        <a:pt x="244" y="129"/>
                        <a:pt x="244" y="128"/>
                      </a:cubicBezTo>
                      <a:cubicBezTo>
                        <a:pt x="244" y="127"/>
                        <a:pt x="247" y="125"/>
                        <a:pt x="248" y="123"/>
                      </a:cubicBezTo>
                      <a:cubicBezTo>
                        <a:pt x="248" y="123"/>
                        <a:pt x="246" y="121"/>
                        <a:pt x="245" y="120"/>
                      </a:cubicBezTo>
                      <a:cubicBezTo>
                        <a:pt x="245" y="120"/>
                        <a:pt x="245" y="119"/>
                        <a:pt x="246" y="119"/>
                      </a:cubicBezTo>
                      <a:cubicBezTo>
                        <a:pt x="246" y="119"/>
                        <a:pt x="247" y="115"/>
                        <a:pt x="247" y="114"/>
                      </a:cubicBezTo>
                      <a:cubicBezTo>
                        <a:pt x="248" y="112"/>
                        <a:pt x="247" y="114"/>
                        <a:pt x="247" y="114"/>
                      </a:cubicBezTo>
                      <a:cubicBezTo>
                        <a:pt x="247" y="114"/>
                        <a:pt x="248" y="114"/>
                        <a:pt x="250" y="115"/>
                      </a:cubicBezTo>
                      <a:cubicBezTo>
                        <a:pt x="250" y="118"/>
                        <a:pt x="250" y="118"/>
                        <a:pt x="250" y="118"/>
                      </a:cubicBezTo>
                      <a:cubicBezTo>
                        <a:pt x="250" y="118"/>
                        <a:pt x="251" y="121"/>
                        <a:pt x="251" y="122"/>
                      </a:cubicBezTo>
                      <a:cubicBezTo>
                        <a:pt x="251" y="123"/>
                        <a:pt x="251" y="123"/>
                        <a:pt x="253" y="123"/>
                      </a:cubicBezTo>
                      <a:cubicBezTo>
                        <a:pt x="254" y="122"/>
                        <a:pt x="256" y="121"/>
                        <a:pt x="257" y="121"/>
                      </a:cubicBezTo>
                      <a:cubicBezTo>
                        <a:pt x="258" y="121"/>
                        <a:pt x="259" y="121"/>
                        <a:pt x="260" y="119"/>
                      </a:cubicBezTo>
                      <a:cubicBezTo>
                        <a:pt x="260" y="119"/>
                        <a:pt x="259" y="117"/>
                        <a:pt x="258" y="116"/>
                      </a:cubicBezTo>
                      <a:cubicBezTo>
                        <a:pt x="257" y="115"/>
                        <a:pt x="257" y="113"/>
                        <a:pt x="257" y="113"/>
                      </a:cubicBezTo>
                      <a:cubicBezTo>
                        <a:pt x="257" y="113"/>
                        <a:pt x="259" y="106"/>
                        <a:pt x="259" y="105"/>
                      </a:cubicBezTo>
                      <a:cubicBezTo>
                        <a:pt x="260" y="103"/>
                        <a:pt x="260" y="102"/>
                        <a:pt x="260" y="102"/>
                      </a:cubicBezTo>
                      <a:cubicBezTo>
                        <a:pt x="260" y="101"/>
                        <a:pt x="259" y="97"/>
                        <a:pt x="259" y="96"/>
                      </a:cubicBezTo>
                      <a:cubicBezTo>
                        <a:pt x="259" y="94"/>
                        <a:pt x="256" y="91"/>
                        <a:pt x="256" y="90"/>
                      </a:cubicBezTo>
                      <a:cubicBezTo>
                        <a:pt x="255" y="90"/>
                        <a:pt x="254" y="89"/>
                        <a:pt x="254" y="89"/>
                      </a:cubicBezTo>
                      <a:cubicBezTo>
                        <a:pt x="254" y="88"/>
                        <a:pt x="253" y="86"/>
                        <a:pt x="252" y="85"/>
                      </a:cubicBezTo>
                      <a:cubicBezTo>
                        <a:pt x="252" y="83"/>
                        <a:pt x="255" y="81"/>
                        <a:pt x="255" y="81"/>
                      </a:cubicBezTo>
                      <a:cubicBezTo>
                        <a:pt x="255" y="81"/>
                        <a:pt x="253" y="79"/>
                        <a:pt x="251" y="78"/>
                      </a:cubicBezTo>
                      <a:cubicBezTo>
                        <a:pt x="251" y="78"/>
                        <a:pt x="251" y="77"/>
                        <a:pt x="250" y="77"/>
                      </a:cubicBezTo>
                      <a:cubicBezTo>
                        <a:pt x="249" y="77"/>
                        <a:pt x="246" y="77"/>
                        <a:pt x="245" y="76"/>
                      </a:cubicBezTo>
                      <a:cubicBezTo>
                        <a:pt x="245" y="76"/>
                        <a:pt x="242" y="76"/>
                        <a:pt x="241" y="77"/>
                      </a:cubicBezTo>
                      <a:cubicBezTo>
                        <a:pt x="241" y="77"/>
                        <a:pt x="240" y="77"/>
                        <a:pt x="239" y="77"/>
                      </a:cubicBezTo>
                      <a:cubicBezTo>
                        <a:pt x="238" y="77"/>
                        <a:pt x="237" y="78"/>
                        <a:pt x="237" y="78"/>
                      </a:cubicBezTo>
                      <a:cubicBezTo>
                        <a:pt x="237" y="78"/>
                        <a:pt x="235" y="80"/>
                        <a:pt x="234" y="81"/>
                      </a:cubicBezTo>
                      <a:cubicBezTo>
                        <a:pt x="233" y="81"/>
                        <a:pt x="235" y="82"/>
                        <a:pt x="235" y="83"/>
                      </a:cubicBezTo>
                      <a:moveTo>
                        <a:pt x="213" y="104"/>
                      </a:moveTo>
                      <a:cubicBezTo>
                        <a:pt x="213" y="106"/>
                        <a:pt x="216" y="111"/>
                        <a:pt x="218" y="109"/>
                      </a:cubicBezTo>
                      <a:cubicBezTo>
                        <a:pt x="219" y="108"/>
                        <a:pt x="218" y="105"/>
                        <a:pt x="218" y="103"/>
                      </a:cubicBezTo>
                      <a:cubicBezTo>
                        <a:pt x="217" y="102"/>
                        <a:pt x="217" y="100"/>
                        <a:pt x="217" y="99"/>
                      </a:cubicBezTo>
                      <a:cubicBezTo>
                        <a:pt x="217" y="96"/>
                        <a:pt x="217" y="96"/>
                        <a:pt x="217" y="96"/>
                      </a:cubicBezTo>
                      <a:cubicBezTo>
                        <a:pt x="215" y="95"/>
                        <a:pt x="215" y="95"/>
                        <a:pt x="214" y="96"/>
                      </a:cubicBezTo>
                      <a:cubicBezTo>
                        <a:pt x="214" y="98"/>
                        <a:pt x="212" y="98"/>
                        <a:pt x="211" y="98"/>
                      </a:cubicBezTo>
                      <a:cubicBezTo>
                        <a:pt x="211" y="98"/>
                        <a:pt x="206" y="100"/>
                        <a:pt x="206" y="100"/>
                      </a:cubicBezTo>
                      <a:cubicBezTo>
                        <a:pt x="207" y="101"/>
                        <a:pt x="207" y="100"/>
                        <a:pt x="208" y="100"/>
                      </a:cubicBezTo>
                      <a:cubicBezTo>
                        <a:pt x="209" y="101"/>
                        <a:pt x="210" y="101"/>
                        <a:pt x="210" y="101"/>
                      </a:cubicBezTo>
                      <a:cubicBezTo>
                        <a:pt x="209" y="102"/>
                        <a:pt x="208" y="102"/>
                        <a:pt x="208" y="103"/>
                      </a:cubicBezTo>
                      <a:cubicBezTo>
                        <a:pt x="208" y="104"/>
                        <a:pt x="208" y="105"/>
                        <a:pt x="208" y="105"/>
                      </a:cubicBezTo>
                      <a:cubicBezTo>
                        <a:pt x="210" y="104"/>
                        <a:pt x="213" y="103"/>
                        <a:pt x="213" y="104"/>
                      </a:cubicBezTo>
                      <a:moveTo>
                        <a:pt x="238" y="187"/>
                      </a:moveTo>
                      <a:cubicBezTo>
                        <a:pt x="238" y="187"/>
                        <a:pt x="232" y="188"/>
                        <a:pt x="230" y="188"/>
                      </a:cubicBezTo>
                      <a:cubicBezTo>
                        <a:pt x="228" y="189"/>
                        <a:pt x="227" y="190"/>
                        <a:pt x="227" y="192"/>
                      </a:cubicBezTo>
                      <a:cubicBezTo>
                        <a:pt x="226" y="194"/>
                        <a:pt x="224" y="195"/>
                        <a:pt x="224" y="195"/>
                      </a:cubicBezTo>
                      <a:cubicBezTo>
                        <a:pt x="224" y="195"/>
                        <a:pt x="223" y="196"/>
                        <a:pt x="221" y="195"/>
                      </a:cubicBezTo>
                      <a:cubicBezTo>
                        <a:pt x="220" y="195"/>
                        <a:pt x="218" y="197"/>
                        <a:pt x="217" y="200"/>
                      </a:cubicBezTo>
                      <a:cubicBezTo>
                        <a:pt x="220" y="200"/>
                        <a:pt x="223" y="202"/>
                        <a:pt x="223" y="203"/>
                      </a:cubicBezTo>
                      <a:cubicBezTo>
                        <a:pt x="224" y="205"/>
                        <a:pt x="234" y="212"/>
                        <a:pt x="234" y="212"/>
                      </a:cubicBezTo>
                      <a:cubicBezTo>
                        <a:pt x="235" y="209"/>
                        <a:pt x="237" y="209"/>
                        <a:pt x="239" y="208"/>
                      </a:cubicBezTo>
                      <a:cubicBezTo>
                        <a:pt x="240" y="207"/>
                        <a:pt x="239" y="205"/>
                        <a:pt x="239" y="203"/>
                      </a:cubicBezTo>
                      <a:cubicBezTo>
                        <a:pt x="239" y="202"/>
                        <a:pt x="239" y="200"/>
                        <a:pt x="239" y="200"/>
                      </a:cubicBezTo>
                      <a:cubicBezTo>
                        <a:pt x="236" y="196"/>
                        <a:pt x="236" y="196"/>
                        <a:pt x="236" y="196"/>
                      </a:cubicBezTo>
                      <a:cubicBezTo>
                        <a:pt x="235" y="195"/>
                        <a:pt x="234" y="194"/>
                        <a:pt x="230" y="194"/>
                      </a:cubicBezTo>
                      <a:cubicBezTo>
                        <a:pt x="230" y="194"/>
                        <a:pt x="232" y="193"/>
                        <a:pt x="233" y="191"/>
                      </a:cubicBezTo>
                      <a:cubicBezTo>
                        <a:pt x="234" y="190"/>
                        <a:pt x="235" y="188"/>
                        <a:pt x="238" y="187"/>
                      </a:cubicBezTo>
                      <a:moveTo>
                        <a:pt x="200" y="195"/>
                      </a:moveTo>
                      <a:cubicBezTo>
                        <a:pt x="199" y="197"/>
                        <a:pt x="200" y="198"/>
                        <a:pt x="200" y="199"/>
                      </a:cubicBezTo>
                      <a:cubicBezTo>
                        <a:pt x="201" y="200"/>
                        <a:pt x="203" y="201"/>
                        <a:pt x="205" y="201"/>
                      </a:cubicBezTo>
                      <a:cubicBezTo>
                        <a:pt x="207" y="200"/>
                        <a:pt x="207" y="199"/>
                        <a:pt x="207" y="199"/>
                      </a:cubicBezTo>
                      <a:cubicBezTo>
                        <a:pt x="205" y="201"/>
                        <a:pt x="203" y="200"/>
                        <a:pt x="203" y="198"/>
                      </a:cubicBezTo>
                      <a:cubicBezTo>
                        <a:pt x="203" y="197"/>
                        <a:pt x="202" y="193"/>
                        <a:pt x="202" y="193"/>
                      </a:cubicBezTo>
                      <a:lnTo>
                        <a:pt x="200" y="195"/>
                      </a:lnTo>
                      <a:close/>
                      <a:moveTo>
                        <a:pt x="206" y="206"/>
                      </a:moveTo>
                      <a:cubicBezTo>
                        <a:pt x="208" y="206"/>
                        <a:pt x="211" y="207"/>
                        <a:pt x="211" y="206"/>
                      </a:cubicBezTo>
                      <a:cubicBezTo>
                        <a:pt x="212" y="206"/>
                        <a:pt x="211" y="202"/>
                        <a:pt x="211" y="200"/>
                      </a:cubicBezTo>
                      <a:cubicBezTo>
                        <a:pt x="207" y="203"/>
                        <a:pt x="205" y="203"/>
                        <a:pt x="206" y="206"/>
                      </a:cubicBezTo>
                      <a:moveTo>
                        <a:pt x="118" y="323"/>
                      </a:moveTo>
                      <a:cubicBezTo>
                        <a:pt x="117" y="322"/>
                        <a:pt x="116" y="322"/>
                        <a:pt x="116" y="322"/>
                      </a:cubicBezTo>
                      <a:cubicBezTo>
                        <a:pt x="115" y="322"/>
                        <a:pt x="115" y="322"/>
                        <a:pt x="115" y="322"/>
                      </a:cubicBezTo>
                      <a:cubicBezTo>
                        <a:pt x="115" y="323"/>
                        <a:pt x="114" y="324"/>
                        <a:pt x="116" y="324"/>
                      </a:cubicBezTo>
                      <a:cubicBezTo>
                        <a:pt x="117" y="324"/>
                        <a:pt x="117" y="325"/>
                        <a:pt x="118" y="326"/>
                      </a:cubicBezTo>
                      <a:cubicBezTo>
                        <a:pt x="119" y="326"/>
                        <a:pt x="121" y="325"/>
                        <a:pt x="121" y="325"/>
                      </a:cubicBezTo>
                      <a:lnTo>
                        <a:pt x="118" y="323"/>
                      </a:lnTo>
                      <a:close/>
                      <a:moveTo>
                        <a:pt x="92" y="307"/>
                      </a:moveTo>
                      <a:cubicBezTo>
                        <a:pt x="92" y="307"/>
                        <a:pt x="90" y="306"/>
                        <a:pt x="90" y="306"/>
                      </a:cubicBezTo>
                      <a:cubicBezTo>
                        <a:pt x="89" y="305"/>
                        <a:pt x="89" y="306"/>
                        <a:pt x="89" y="305"/>
                      </a:cubicBezTo>
                      <a:cubicBezTo>
                        <a:pt x="89" y="304"/>
                        <a:pt x="87" y="304"/>
                        <a:pt x="87" y="304"/>
                      </a:cubicBezTo>
                      <a:cubicBezTo>
                        <a:pt x="87" y="304"/>
                        <a:pt x="87" y="306"/>
                        <a:pt x="87" y="307"/>
                      </a:cubicBezTo>
                      <a:cubicBezTo>
                        <a:pt x="88" y="308"/>
                        <a:pt x="88" y="308"/>
                        <a:pt x="89" y="308"/>
                      </a:cubicBezTo>
                      <a:cubicBezTo>
                        <a:pt x="90" y="308"/>
                        <a:pt x="91" y="309"/>
                        <a:pt x="91" y="310"/>
                      </a:cubicBezTo>
                      <a:cubicBezTo>
                        <a:pt x="92" y="310"/>
                        <a:pt x="93" y="310"/>
                        <a:pt x="95" y="312"/>
                      </a:cubicBezTo>
                      <a:cubicBezTo>
                        <a:pt x="95" y="312"/>
                        <a:pt x="95" y="313"/>
                        <a:pt x="96" y="315"/>
                      </a:cubicBezTo>
                      <a:cubicBezTo>
                        <a:pt x="96" y="316"/>
                        <a:pt x="97" y="316"/>
                        <a:pt x="99" y="315"/>
                      </a:cubicBezTo>
                      <a:cubicBezTo>
                        <a:pt x="100" y="315"/>
                        <a:pt x="101" y="315"/>
                        <a:pt x="104" y="317"/>
                      </a:cubicBezTo>
                      <a:cubicBezTo>
                        <a:pt x="105" y="316"/>
                        <a:pt x="108" y="318"/>
                        <a:pt x="109" y="318"/>
                      </a:cubicBezTo>
                      <a:cubicBezTo>
                        <a:pt x="110" y="319"/>
                        <a:pt x="110" y="318"/>
                        <a:pt x="111" y="317"/>
                      </a:cubicBezTo>
                      <a:cubicBezTo>
                        <a:pt x="111" y="316"/>
                        <a:pt x="109" y="314"/>
                        <a:pt x="108" y="314"/>
                      </a:cubicBezTo>
                      <a:cubicBezTo>
                        <a:pt x="107" y="313"/>
                        <a:pt x="108" y="312"/>
                        <a:pt x="107" y="310"/>
                      </a:cubicBezTo>
                      <a:cubicBezTo>
                        <a:pt x="107" y="309"/>
                        <a:pt x="107" y="308"/>
                        <a:pt x="105" y="308"/>
                      </a:cubicBezTo>
                      <a:cubicBezTo>
                        <a:pt x="104" y="307"/>
                        <a:pt x="102" y="306"/>
                        <a:pt x="102" y="305"/>
                      </a:cubicBezTo>
                      <a:cubicBezTo>
                        <a:pt x="101" y="304"/>
                        <a:pt x="100" y="304"/>
                        <a:pt x="98" y="303"/>
                      </a:cubicBezTo>
                      <a:cubicBezTo>
                        <a:pt x="97" y="303"/>
                        <a:pt x="97" y="302"/>
                        <a:pt x="96" y="301"/>
                      </a:cubicBezTo>
                      <a:cubicBezTo>
                        <a:pt x="94" y="300"/>
                        <a:pt x="94" y="300"/>
                        <a:pt x="93" y="300"/>
                      </a:cubicBezTo>
                      <a:cubicBezTo>
                        <a:pt x="93" y="300"/>
                        <a:pt x="93" y="302"/>
                        <a:pt x="93" y="303"/>
                      </a:cubicBezTo>
                      <a:cubicBezTo>
                        <a:pt x="94" y="304"/>
                        <a:pt x="93" y="305"/>
                        <a:pt x="94" y="306"/>
                      </a:cubicBezTo>
                      <a:cubicBezTo>
                        <a:pt x="94" y="308"/>
                        <a:pt x="93" y="308"/>
                        <a:pt x="92" y="307"/>
                      </a:cubicBezTo>
                      <a:moveTo>
                        <a:pt x="71" y="295"/>
                      </a:moveTo>
                      <a:cubicBezTo>
                        <a:pt x="72" y="296"/>
                        <a:pt x="73" y="296"/>
                        <a:pt x="73" y="296"/>
                      </a:cubicBezTo>
                      <a:cubicBezTo>
                        <a:pt x="73" y="297"/>
                        <a:pt x="73" y="299"/>
                        <a:pt x="74" y="299"/>
                      </a:cubicBezTo>
                      <a:cubicBezTo>
                        <a:pt x="74" y="300"/>
                        <a:pt x="76" y="301"/>
                        <a:pt x="77" y="301"/>
                      </a:cubicBezTo>
                      <a:cubicBezTo>
                        <a:pt x="78" y="301"/>
                        <a:pt x="77" y="301"/>
                        <a:pt x="77" y="300"/>
                      </a:cubicBezTo>
                      <a:cubicBezTo>
                        <a:pt x="77" y="298"/>
                        <a:pt x="76" y="297"/>
                        <a:pt x="76" y="297"/>
                      </a:cubicBezTo>
                      <a:cubicBezTo>
                        <a:pt x="76" y="296"/>
                        <a:pt x="73" y="295"/>
                        <a:pt x="73" y="295"/>
                      </a:cubicBezTo>
                      <a:cubicBezTo>
                        <a:pt x="73" y="295"/>
                        <a:pt x="70" y="293"/>
                        <a:pt x="71" y="295"/>
                      </a:cubicBezTo>
                      <a:moveTo>
                        <a:pt x="58" y="261"/>
                      </a:moveTo>
                      <a:cubicBezTo>
                        <a:pt x="58" y="261"/>
                        <a:pt x="60" y="262"/>
                        <a:pt x="61" y="262"/>
                      </a:cubicBezTo>
                      <a:cubicBezTo>
                        <a:pt x="62" y="262"/>
                        <a:pt x="64" y="262"/>
                        <a:pt x="65" y="264"/>
                      </a:cubicBezTo>
                      <a:cubicBezTo>
                        <a:pt x="66" y="266"/>
                        <a:pt x="68" y="267"/>
                        <a:pt x="69" y="268"/>
                      </a:cubicBezTo>
                      <a:cubicBezTo>
                        <a:pt x="71" y="270"/>
                        <a:pt x="73" y="270"/>
                        <a:pt x="72" y="272"/>
                      </a:cubicBezTo>
                      <a:cubicBezTo>
                        <a:pt x="72" y="274"/>
                        <a:pt x="76" y="277"/>
                        <a:pt x="78" y="278"/>
                      </a:cubicBezTo>
                      <a:cubicBezTo>
                        <a:pt x="79" y="280"/>
                        <a:pt x="78" y="280"/>
                        <a:pt x="78" y="282"/>
                      </a:cubicBezTo>
                      <a:cubicBezTo>
                        <a:pt x="78" y="284"/>
                        <a:pt x="81" y="287"/>
                        <a:pt x="82" y="288"/>
                      </a:cubicBezTo>
                      <a:cubicBezTo>
                        <a:pt x="82" y="288"/>
                        <a:pt x="80" y="288"/>
                        <a:pt x="77" y="289"/>
                      </a:cubicBezTo>
                      <a:cubicBezTo>
                        <a:pt x="74" y="290"/>
                        <a:pt x="79" y="291"/>
                        <a:pt x="82" y="291"/>
                      </a:cubicBezTo>
                      <a:cubicBezTo>
                        <a:pt x="85" y="291"/>
                        <a:pt x="88" y="294"/>
                        <a:pt x="91" y="296"/>
                      </a:cubicBezTo>
                      <a:cubicBezTo>
                        <a:pt x="91" y="296"/>
                        <a:pt x="91" y="294"/>
                        <a:pt x="88" y="290"/>
                      </a:cubicBezTo>
                      <a:cubicBezTo>
                        <a:pt x="88" y="289"/>
                        <a:pt x="86" y="286"/>
                        <a:pt x="86" y="286"/>
                      </a:cubicBezTo>
                      <a:cubicBezTo>
                        <a:pt x="86" y="286"/>
                        <a:pt x="83" y="279"/>
                        <a:pt x="81" y="277"/>
                      </a:cubicBezTo>
                      <a:cubicBezTo>
                        <a:pt x="80" y="276"/>
                        <a:pt x="75" y="267"/>
                        <a:pt x="74" y="265"/>
                      </a:cubicBezTo>
                      <a:cubicBezTo>
                        <a:pt x="72" y="263"/>
                        <a:pt x="70" y="261"/>
                        <a:pt x="68" y="261"/>
                      </a:cubicBezTo>
                      <a:cubicBezTo>
                        <a:pt x="66" y="261"/>
                        <a:pt x="65" y="260"/>
                        <a:pt x="64" y="259"/>
                      </a:cubicBezTo>
                      <a:cubicBezTo>
                        <a:pt x="63" y="259"/>
                        <a:pt x="60" y="260"/>
                        <a:pt x="58" y="261"/>
                      </a:cubicBezTo>
                    </a:path>
                  </a:pathLst>
                </a:custGeom>
                <a:solidFill>
                  <a:srgbClr val="FFFFFF">
                    <a:alpha val="5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17" tIns="34258" rIns="68517" bIns="342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577">
                    <a:defRPr/>
                  </a:pPr>
                  <a:endParaRPr lang="en-US" sz="1349" ker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3" name="Oval 36"/>
              <p:cNvSpPr/>
              <p:nvPr/>
            </p:nvSpPr>
            <p:spPr bwMode="auto">
              <a:xfrm>
                <a:off x="3676297" y="591079"/>
                <a:ext cx="1388492" cy="1389777"/>
              </a:xfrm>
              <a:prstGeom prst="ellipse">
                <a:avLst/>
              </a:prstGeom>
              <a:solidFill>
                <a:srgbClr val="5E81D3">
                  <a:alpha val="55000"/>
                </a:srgbClr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17" tIns="34258" rIns="68517" bIns="3425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357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349" kern="0" dirty="0" err="1">
                  <a:solidFill>
                    <a:sysClr val="windowText" lastClr="000000"/>
                  </a:solidFill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34" name="Freeform 11"/>
              <p:cNvSpPr>
                <a:spLocks noEditPoints="1"/>
              </p:cNvSpPr>
              <p:nvPr/>
            </p:nvSpPr>
            <p:spPr bwMode="auto">
              <a:xfrm>
                <a:off x="4098148" y="982010"/>
                <a:ext cx="522668" cy="617698"/>
              </a:xfrm>
              <a:custGeom>
                <a:avLst/>
                <a:gdLst>
                  <a:gd name="T0" fmla="*/ 141 w 281"/>
                  <a:gd name="T1" fmla="*/ 71 h 332"/>
                  <a:gd name="T2" fmla="*/ 141 w 281"/>
                  <a:gd name="T3" fmla="*/ 71 h 332"/>
                  <a:gd name="T4" fmla="*/ 141 w 281"/>
                  <a:gd name="T5" fmla="*/ 71 h 332"/>
                  <a:gd name="T6" fmla="*/ 72 w 281"/>
                  <a:gd name="T7" fmla="*/ 90 h 332"/>
                  <a:gd name="T8" fmla="*/ 71 w 281"/>
                  <a:gd name="T9" fmla="*/ 181 h 332"/>
                  <a:gd name="T10" fmla="*/ 76 w 281"/>
                  <a:gd name="T11" fmla="*/ 195 h 332"/>
                  <a:gd name="T12" fmla="*/ 192 w 281"/>
                  <a:gd name="T13" fmla="*/ 81 h 332"/>
                  <a:gd name="T14" fmla="*/ 141 w 281"/>
                  <a:gd name="T15" fmla="*/ 71 h 332"/>
                  <a:gd name="T16" fmla="*/ 95 w 281"/>
                  <a:gd name="T17" fmla="*/ 217 h 332"/>
                  <a:gd name="T18" fmla="*/ 141 w 281"/>
                  <a:gd name="T19" fmla="*/ 246 h 332"/>
                  <a:gd name="T20" fmla="*/ 141 w 281"/>
                  <a:gd name="T21" fmla="*/ 246 h 332"/>
                  <a:gd name="T22" fmla="*/ 141 w 281"/>
                  <a:gd name="T23" fmla="*/ 246 h 332"/>
                  <a:gd name="T24" fmla="*/ 141 w 281"/>
                  <a:gd name="T25" fmla="*/ 246 h 332"/>
                  <a:gd name="T26" fmla="*/ 141 w 281"/>
                  <a:gd name="T27" fmla="*/ 246 h 332"/>
                  <a:gd name="T28" fmla="*/ 210 w 281"/>
                  <a:gd name="T29" fmla="*/ 181 h 332"/>
                  <a:gd name="T30" fmla="*/ 210 w 281"/>
                  <a:gd name="T31" fmla="*/ 104 h 332"/>
                  <a:gd name="T32" fmla="*/ 95 w 281"/>
                  <a:gd name="T33" fmla="*/ 217 h 332"/>
                  <a:gd name="T34" fmla="*/ 281 w 281"/>
                  <a:gd name="T35" fmla="*/ 38 h 332"/>
                  <a:gd name="T36" fmla="*/ 141 w 281"/>
                  <a:gd name="T37" fmla="*/ 0 h 332"/>
                  <a:gd name="T38" fmla="*/ 141 w 281"/>
                  <a:gd name="T39" fmla="*/ 0 h 332"/>
                  <a:gd name="T40" fmla="*/ 141 w 281"/>
                  <a:gd name="T41" fmla="*/ 0 h 332"/>
                  <a:gd name="T42" fmla="*/ 1 w 281"/>
                  <a:gd name="T43" fmla="*/ 38 h 332"/>
                  <a:gd name="T44" fmla="*/ 0 w 281"/>
                  <a:gd name="T45" fmla="*/ 201 h 332"/>
                  <a:gd name="T46" fmla="*/ 141 w 281"/>
                  <a:gd name="T47" fmla="*/ 332 h 332"/>
                  <a:gd name="T48" fmla="*/ 141 w 281"/>
                  <a:gd name="T49" fmla="*/ 332 h 332"/>
                  <a:gd name="T50" fmla="*/ 141 w 281"/>
                  <a:gd name="T51" fmla="*/ 332 h 332"/>
                  <a:gd name="T52" fmla="*/ 141 w 281"/>
                  <a:gd name="T53" fmla="*/ 332 h 332"/>
                  <a:gd name="T54" fmla="*/ 141 w 281"/>
                  <a:gd name="T55" fmla="*/ 332 h 332"/>
                  <a:gd name="T56" fmla="*/ 281 w 281"/>
                  <a:gd name="T57" fmla="*/ 201 h 332"/>
                  <a:gd name="T58" fmla="*/ 281 w 281"/>
                  <a:gd name="T59" fmla="*/ 38 h 332"/>
                  <a:gd name="T60" fmla="*/ 141 w 281"/>
                  <a:gd name="T61" fmla="*/ 289 h 332"/>
                  <a:gd name="T62" fmla="*/ 141 w 281"/>
                  <a:gd name="T63" fmla="*/ 289 h 332"/>
                  <a:gd name="T64" fmla="*/ 141 w 281"/>
                  <a:gd name="T65" fmla="*/ 289 h 332"/>
                  <a:gd name="T66" fmla="*/ 141 w 281"/>
                  <a:gd name="T67" fmla="*/ 289 h 332"/>
                  <a:gd name="T68" fmla="*/ 141 w 281"/>
                  <a:gd name="T69" fmla="*/ 289 h 332"/>
                  <a:gd name="T70" fmla="*/ 36 w 281"/>
                  <a:gd name="T71" fmla="*/ 192 h 332"/>
                  <a:gd name="T72" fmla="*/ 37 w 281"/>
                  <a:gd name="T73" fmla="*/ 62 h 332"/>
                  <a:gd name="T74" fmla="*/ 141 w 281"/>
                  <a:gd name="T75" fmla="*/ 34 h 332"/>
                  <a:gd name="T76" fmla="*/ 141 w 281"/>
                  <a:gd name="T77" fmla="*/ 34 h 332"/>
                  <a:gd name="T78" fmla="*/ 141 w 281"/>
                  <a:gd name="T79" fmla="*/ 34 h 332"/>
                  <a:gd name="T80" fmla="*/ 245 w 281"/>
                  <a:gd name="T81" fmla="*/ 62 h 332"/>
                  <a:gd name="T82" fmla="*/ 245 w 281"/>
                  <a:gd name="T83" fmla="*/ 192 h 332"/>
                  <a:gd name="T84" fmla="*/ 141 w 281"/>
                  <a:gd name="T85" fmla="*/ 289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1" h="332">
                    <a:moveTo>
                      <a:pt x="141" y="71"/>
                    </a:moveTo>
                    <a:cubicBezTo>
                      <a:pt x="141" y="71"/>
                      <a:pt x="141" y="71"/>
                      <a:pt x="141" y="71"/>
                    </a:cubicBezTo>
                    <a:cubicBezTo>
                      <a:pt x="141" y="71"/>
                      <a:pt x="141" y="71"/>
                      <a:pt x="141" y="71"/>
                    </a:cubicBezTo>
                    <a:cubicBezTo>
                      <a:pt x="95" y="73"/>
                      <a:pt x="72" y="90"/>
                      <a:pt x="72" y="90"/>
                    </a:cubicBezTo>
                    <a:cubicBezTo>
                      <a:pt x="72" y="90"/>
                      <a:pt x="71" y="130"/>
                      <a:pt x="71" y="181"/>
                    </a:cubicBezTo>
                    <a:cubicBezTo>
                      <a:pt x="72" y="186"/>
                      <a:pt x="74" y="191"/>
                      <a:pt x="76" y="195"/>
                    </a:cubicBezTo>
                    <a:cubicBezTo>
                      <a:pt x="192" y="81"/>
                      <a:pt x="192" y="81"/>
                      <a:pt x="192" y="81"/>
                    </a:cubicBezTo>
                    <a:cubicBezTo>
                      <a:pt x="181" y="77"/>
                      <a:pt x="163" y="72"/>
                      <a:pt x="141" y="71"/>
                    </a:cubicBezTo>
                    <a:moveTo>
                      <a:pt x="95" y="217"/>
                    </a:moveTo>
                    <a:cubicBezTo>
                      <a:pt x="115" y="234"/>
                      <a:pt x="140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2" y="246"/>
                      <a:pt x="206" y="215"/>
                      <a:pt x="210" y="181"/>
                    </a:cubicBezTo>
                    <a:cubicBezTo>
                      <a:pt x="210" y="148"/>
                      <a:pt x="210" y="120"/>
                      <a:pt x="210" y="104"/>
                    </a:cubicBezTo>
                    <a:lnTo>
                      <a:pt x="95" y="217"/>
                    </a:lnTo>
                    <a:close/>
                    <a:moveTo>
                      <a:pt x="281" y="38"/>
                    </a:moveTo>
                    <a:cubicBezTo>
                      <a:pt x="281" y="38"/>
                      <a:pt x="233" y="4"/>
                      <a:pt x="141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48" y="4"/>
                      <a:pt x="1" y="38"/>
                      <a:pt x="1" y="38"/>
                    </a:cubicBezTo>
                    <a:cubicBezTo>
                      <a:pt x="1" y="38"/>
                      <a:pt x="0" y="97"/>
                      <a:pt x="0" y="201"/>
                    </a:cubicBezTo>
                    <a:cubicBezTo>
                      <a:pt x="9" y="268"/>
                      <a:pt x="139" y="331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3" y="331"/>
                      <a:pt x="272" y="268"/>
                      <a:pt x="281" y="201"/>
                    </a:cubicBezTo>
                    <a:cubicBezTo>
                      <a:pt x="281" y="97"/>
                      <a:pt x="281" y="38"/>
                      <a:pt x="281" y="38"/>
                    </a:cubicBezTo>
                    <a:moveTo>
                      <a:pt x="141" y="289"/>
                    </a:move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39" y="288"/>
                      <a:pt x="43" y="242"/>
                      <a:pt x="36" y="192"/>
                    </a:cubicBezTo>
                    <a:cubicBezTo>
                      <a:pt x="36" y="114"/>
                      <a:pt x="37" y="62"/>
                      <a:pt x="37" y="62"/>
                    </a:cubicBezTo>
                    <a:cubicBezTo>
                      <a:pt x="37" y="62"/>
                      <a:pt x="72" y="37"/>
                      <a:pt x="141" y="34"/>
                    </a:cubicBezTo>
                    <a:cubicBezTo>
                      <a:pt x="141" y="34"/>
                      <a:pt x="141" y="34"/>
                      <a:pt x="141" y="34"/>
                    </a:cubicBezTo>
                    <a:cubicBezTo>
                      <a:pt x="141" y="34"/>
                      <a:pt x="141" y="34"/>
                      <a:pt x="141" y="34"/>
                    </a:cubicBezTo>
                    <a:cubicBezTo>
                      <a:pt x="209" y="37"/>
                      <a:pt x="245" y="62"/>
                      <a:pt x="245" y="62"/>
                    </a:cubicBezTo>
                    <a:cubicBezTo>
                      <a:pt x="245" y="62"/>
                      <a:pt x="245" y="114"/>
                      <a:pt x="245" y="192"/>
                    </a:cubicBezTo>
                    <a:cubicBezTo>
                      <a:pt x="239" y="242"/>
                      <a:pt x="142" y="288"/>
                      <a:pt x="141" y="28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68517" tIns="34258" rIns="68517" bIns="34258" numCol="1" anchor="t" anchorCtr="0" compatLnSpc="1">
                <a:prstTxWarp prst="textNoShape">
                  <a:avLst/>
                </a:prstTxWarp>
              </a:bodyPr>
              <a:lstStyle/>
              <a:p>
                <a:pPr defTabSz="913577">
                  <a:defRPr/>
                </a:pPr>
                <a:endParaRPr lang="en-US" sz="1349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" name="Rectangle 59"/>
            <p:cNvSpPr/>
            <p:nvPr/>
          </p:nvSpPr>
          <p:spPr>
            <a:xfrm>
              <a:off x="5326701" y="4371469"/>
              <a:ext cx="108074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ＭＳ Ｐ明朝" panose="02020600040205080304" pitchFamily="18" charset="-128"/>
                  <a:ea typeface="ＭＳ Ｐ明朝" panose="02020600040205080304" pitchFamily="18" charset="-128"/>
                </a:rPr>
                <a:t>Umbrella DNS</a:t>
              </a:r>
              <a:endPara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明朝" panose="02020600040205080304" pitchFamily="18" charset="-128"/>
                <a:ea typeface="ＭＳ Ｐ明朝" panose="02020600040205080304" pitchFamily="18" charset="-128"/>
              </a:endParaRPr>
            </a:p>
          </p:txBody>
        </p:sp>
      </p:grpSp>
      <p:cxnSp>
        <p:nvCxnSpPr>
          <p:cNvPr id="40" name="Elbow Connector 17"/>
          <p:cNvCxnSpPr>
            <a:stCxn id="12" idx="0"/>
            <a:endCxn id="33" idx="4"/>
          </p:cNvCxnSpPr>
          <p:nvPr/>
        </p:nvCxnSpPr>
        <p:spPr>
          <a:xfrm rot="16200000" flipV="1">
            <a:off x="1809643" y="2857780"/>
            <a:ext cx="1055089" cy="248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38"/>
          <p:cNvSpPr txBox="1"/>
          <p:nvPr/>
        </p:nvSpPr>
        <p:spPr>
          <a:xfrm>
            <a:off x="613918" y="3978331"/>
            <a:ext cx="1707415" cy="472014"/>
          </a:xfrm>
          <a:prstGeom prst="rect">
            <a:avLst/>
          </a:prstGeom>
        </p:spPr>
        <p:txBody>
          <a:bodyPr wrap="square" lIns="36000" tIns="36000" rIns="36000" bIns="36000" rtlCol="0" anchor="ctr" anchorCtr="0">
            <a:spAutoFit/>
          </a:bodyPr>
          <a:lstStyle>
            <a:defPPr>
              <a:defRPr lang="ja-JP"/>
            </a:defPPr>
            <a:lvl1pPr algn="ctr" defTabSz="913577">
              <a:lnSpc>
                <a:spcPct val="90000"/>
              </a:lnSpc>
              <a:defRPr sz="1400" kern="0">
                <a:ea typeface="Arial" charset="0"/>
                <a:cs typeface="Arial" charset="0"/>
              </a:defRPr>
            </a:lvl1pPr>
          </a:lstStyle>
          <a:p>
            <a:r>
              <a:rPr lang="ja-JP" altLang="en-US" b="1" dirty="0"/>
              <a:t>②</a:t>
            </a:r>
            <a:r>
              <a:rPr lang="en-US" altLang="ja-JP" b="1" dirty="0"/>
              <a:t>DNS</a:t>
            </a:r>
            <a:r>
              <a:rPr lang="ja-JP" altLang="en-US" b="1" dirty="0"/>
              <a:t>クエリを</a:t>
            </a:r>
            <a:endParaRPr lang="en-US" altLang="ja-JP" b="1" dirty="0"/>
          </a:p>
          <a:p>
            <a:r>
              <a:rPr lang="ja-JP" altLang="en-US" b="1" dirty="0"/>
              <a:t>　 インターセプト</a:t>
            </a:r>
            <a:endParaRPr lang="en-US" b="1" dirty="0"/>
          </a:p>
        </p:txBody>
      </p:sp>
      <p:sp>
        <p:nvSpPr>
          <p:cNvPr id="44" name="TextBox 150"/>
          <p:cNvSpPr txBox="1"/>
          <p:nvPr/>
        </p:nvSpPr>
        <p:spPr>
          <a:xfrm>
            <a:off x="171348" y="2439141"/>
            <a:ext cx="2276305" cy="460502"/>
          </a:xfrm>
          <a:prstGeom prst="rect">
            <a:avLst/>
          </a:prstGeom>
        </p:spPr>
        <p:txBody>
          <a:bodyPr wrap="square" lIns="36000" tIns="36000" rIns="36000" bIns="36000" rtlCol="0" anchor="ctr" anchorCtr="0">
            <a:spAutoFit/>
          </a:bodyPr>
          <a:lstStyle>
            <a:defPPr>
              <a:defRPr lang="ja-JP"/>
            </a:defPPr>
            <a:lvl1pPr algn="ctr" defTabSz="913577">
              <a:lnSpc>
                <a:spcPct val="90000"/>
              </a:lnSpc>
              <a:defRPr sz="1400" kern="0">
                <a:ea typeface="Arial" charset="0"/>
                <a:cs typeface="Arial" charset="0"/>
              </a:defRPr>
            </a:lvl1pPr>
          </a:lstStyle>
          <a:p>
            <a:r>
              <a:rPr lang="ja-JP" altLang="en-US" b="1" dirty="0"/>
              <a:t>③強制的に</a:t>
            </a:r>
            <a:r>
              <a:rPr lang="en-US" altLang="ja-JP" b="1" dirty="0"/>
              <a:t>Umbrella</a:t>
            </a:r>
            <a:r>
              <a:rPr lang="ja-JP" altLang="en-US" b="1" dirty="0"/>
              <a:t>を</a:t>
            </a:r>
            <a:br>
              <a:rPr lang="en-US" altLang="ja-JP" b="1" dirty="0"/>
            </a:br>
            <a:r>
              <a:rPr lang="ja-JP" altLang="en-US" b="1" dirty="0"/>
              <a:t>利用して</a:t>
            </a:r>
            <a:r>
              <a:rPr lang="en-US" altLang="ja-JP" b="1" dirty="0"/>
              <a:t>DNS</a:t>
            </a:r>
            <a:r>
              <a:rPr lang="ja-JP" altLang="en-US" b="1" dirty="0"/>
              <a:t>解決</a:t>
            </a:r>
            <a:endParaRPr lang="en-US" b="1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98837" y="5578486"/>
            <a:ext cx="463813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DNS</a:t>
            </a:r>
            <a:r>
              <a:rPr kumimoji="1" lang="ja-JP" altLang="en-US" dirty="0"/>
              <a:t>クエリを</a:t>
            </a:r>
            <a:r>
              <a:rPr kumimoji="1" lang="en-US" altLang="ja-JP" dirty="0"/>
              <a:t>ISR</a:t>
            </a:r>
            <a:r>
              <a:rPr kumimoji="1" lang="ja-JP" altLang="en-US" dirty="0"/>
              <a:t> </a:t>
            </a:r>
            <a:r>
              <a:rPr lang="en-US" altLang="ja-JP" dirty="0"/>
              <a:t>4K</a:t>
            </a:r>
            <a:r>
              <a:rPr lang="ja-JP" altLang="en-US" dirty="0"/>
              <a:t>シリーズが</a:t>
            </a:r>
            <a:r>
              <a:rPr kumimoji="1" lang="ja-JP" altLang="en-US" dirty="0"/>
              <a:t>インターセプトして強制的に</a:t>
            </a:r>
            <a:r>
              <a:rPr kumimoji="1" lang="en-US" altLang="ja-JP" dirty="0"/>
              <a:t>DNS</a:t>
            </a:r>
            <a:r>
              <a:rPr kumimoji="1" lang="ja-JP" altLang="en-US" dirty="0"/>
              <a:t>クエリーを</a:t>
            </a:r>
            <a:r>
              <a:rPr kumimoji="1" lang="en-US" altLang="ja-JP" dirty="0"/>
              <a:t>Umbrella</a:t>
            </a:r>
            <a:r>
              <a:rPr kumimoji="1" lang="ja-JP" altLang="en-US" dirty="0"/>
              <a:t>に送信します。</a:t>
            </a:r>
            <a:endParaRPr lang="en-US" altLang="ja-JP" dirty="0"/>
          </a:p>
        </p:txBody>
      </p:sp>
      <p:sp>
        <p:nvSpPr>
          <p:cNvPr id="47" name="TextBox 138"/>
          <p:cNvSpPr txBox="1"/>
          <p:nvPr/>
        </p:nvSpPr>
        <p:spPr>
          <a:xfrm>
            <a:off x="1090285" y="3209413"/>
            <a:ext cx="936104" cy="266602"/>
          </a:xfrm>
          <a:prstGeom prst="rect">
            <a:avLst/>
          </a:prstGeom>
        </p:spPr>
        <p:txBody>
          <a:bodyPr wrap="square" lIns="36000" tIns="36000" rIns="36000" bIns="36000" rtlCol="0" anchor="ctr" anchorCtr="0">
            <a:spAutoFit/>
          </a:bodyPr>
          <a:lstStyle>
            <a:defPPr>
              <a:defRPr lang="ja-JP"/>
            </a:defPPr>
            <a:lvl1pPr algn="ctr" defTabSz="913577">
              <a:lnSpc>
                <a:spcPct val="90000"/>
              </a:lnSpc>
              <a:defRPr sz="1400" kern="0">
                <a:ea typeface="Arial" charset="0"/>
                <a:cs typeface="Arial" charset="0"/>
              </a:defRPr>
            </a:lvl1pPr>
          </a:lstStyle>
          <a:p>
            <a:r>
              <a:rPr lang="en-US" altLang="ja-JP" b="1" dirty="0"/>
              <a:t>ISR</a:t>
            </a:r>
            <a:r>
              <a:rPr lang="ja-JP" altLang="en-US" b="1" dirty="0"/>
              <a:t> </a:t>
            </a:r>
            <a:r>
              <a:rPr lang="en-US" altLang="ja-JP" b="1" dirty="0"/>
              <a:t>4K</a:t>
            </a:r>
            <a:endParaRPr lang="en-US" b="1" dirty="0"/>
          </a:p>
        </p:txBody>
      </p:sp>
      <p:grpSp>
        <p:nvGrpSpPr>
          <p:cNvPr id="50" name="Group 12"/>
          <p:cNvGrpSpPr/>
          <p:nvPr/>
        </p:nvGrpSpPr>
        <p:grpSpPr>
          <a:xfrm>
            <a:off x="7076551" y="3383495"/>
            <a:ext cx="460862" cy="463935"/>
            <a:chOff x="594930" y="2035957"/>
            <a:chExt cx="234000" cy="235560"/>
          </a:xfrm>
        </p:grpSpPr>
        <p:sp>
          <p:nvSpPr>
            <p:cNvPr id="51" name="Oval 87"/>
            <p:cNvSpPr/>
            <p:nvPr/>
          </p:nvSpPr>
          <p:spPr>
            <a:xfrm>
              <a:off x="594930" y="2037517"/>
              <a:ext cx="234000" cy="2340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12700" cap="rnd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TextBox 89"/>
            <p:cNvSpPr txBox="1"/>
            <p:nvPr/>
          </p:nvSpPr>
          <p:spPr>
            <a:xfrm>
              <a:off x="638675" y="2035957"/>
              <a:ext cx="137726" cy="184953"/>
            </a:xfrm>
            <a:prstGeom prst="rect">
              <a:avLst/>
            </a:prstGeom>
          </p:spPr>
          <p:txBody>
            <a:bodyPr wrap="square" rtlCol="0" anchor="t">
              <a:noAutofit/>
            </a:bodyPr>
            <a:lstStyle/>
            <a:p>
              <a:pPr algn="ctr" defTabSz="913577">
                <a:lnSpc>
                  <a:spcPct val="90000"/>
                </a:lnSpc>
                <a:defRPr/>
              </a:pPr>
              <a:r>
                <a:rPr lang="ja-JP" altLang="en-US" sz="1200" b="1" kern="0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！</a:t>
              </a:r>
              <a:endParaRPr lang="en-US" sz="1200" b="1" kern="0" dirty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53" name="Group 256"/>
          <p:cNvGrpSpPr/>
          <p:nvPr/>
        </p:nvGrpSpPr>
        <p:grpSpPr>
          <a:xfrm>
            <a:off x="6793050" y="4591219"/>
            <a:ext cx="1041509" cy="744134"/>
            <a:chOff x="5346394" y="3667196"/>
            <a:chExt cx="401331" cy="297585"/>
          </a:xfrm>
        </p:grpSpPr>
        <p:sp>
          <p:nvSpPr>
            <p:cNvPr id="54" name="Freeform 11"/>
            <p:cNvSpPr>
              <a:spLocks noChangeArrowheads="1"/>
            </p:cNvSpPr>
            <p:nvPr/>
          </p:nvSpPr>
          <p:spPr bwMode="auto">
            <a:xfrm>
              <a:off x="5364139" y="3667196"/>
              <a:ext cx="367205" cy="244348"/>
            </a:xfrm>
            <a:custGeom>
              <a:avLst/>
              <a:gdLst>
                <a:gd name="T0" fmla="*/ 0 w 1185"/>
                <a:gd name="T1" fmla="*/ 790 h 791"/>
                <a:gd name="T2" fmla="*/ 0 w 1185"/>
                <a:gd name="T3" fmla="*/ 85 h 791"/>
                <a:gd name="T4" fmla="*/ 84 w 1185"/>
                <a:gd name="T5" fmla="*/ 0 h 791"/>
                <a:gd name="T6" fmla="*/ 1099 w 1185"/>
                <a:gd name="T7" fmla="*/ 0 h 791"/>
                <a:gd name="T8" fmla="*/ 1184 w 1185"/>
                <a:gd name="T9" fmla="*/ 85 h 791"/>
                <a:gd name="T10" fmla="*/ 1184 w 1185"/>
                <a:gd name="T11" fmla="*/ 79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5" h="791">
                  <a:moveTo>
                    <a:pt x="0" y="790"/>
                  </a:moveTo>
                  <a:lnTo>
                    <a:pt x="0" y="85"/>
                  </a:lnTo>
                  <a:cubicBezTo>
                    <a:pt x="0" y="37"/>
                    <a:pt x="36" y="0"/>
                    <a:pt x="84" y="0"/>
                  </a:cubicBezTo>
                  <a:lnTo>
                    <a:pt x="1099" y="0"/>
                  </a:lnTo>
                  <a:cubicBezTo>
                    <a:pt x="1147" y="0"/>
                    <a:pt x="1184" y="37"/>
                    <a:pt x="1184" y="85"/>
                  </a:cubicBezTo>
                  <a:lnTo>
                    <a:pt x="1184" y="790"/>
                  </a:lnTo>
                </a:path>
              </a:pathLst>
            </a:custGeom>
            <a:noFill/>
            <a:ln w="12700" cap="rnd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  <p:sp>
          <p:nvSpPr>
            <p:cNvPr id="55" name="Freeform 12"/>
            <p:cNvSpPr>
              <a:spLocks noChangeArrowheads="1"/>
            </p:cNvSpPr>
            <p:nvPr/>
          </p:nvSpPr>
          <p:spPr bwMode="auto">
            <a:xfrm>
              <a:off x="5346394" y="3911544"/>
              <a:ext cx="401331" cy="53237"/>
            </a:xfrm>
            <a:custGeom>
              <a:avLst/>
              <a:gdLst>
                <a:gd name="T0" fmla="*/ 789 w 1298"/>
                <a:gd name="T1" fmla="*/ 0 h 170"/>
                <a:gd name="T2" fmla="*/ 789 w 1298"/>
                <a:gd name="T3" fmla="*/ 57 h 170"/>
                <a:gd name="T4" fmla="*/ 508 w 1298"/>
                <a:gd name="T5" fmla="*/ 57 h 170"/>
                <a:gd name="T6" fmla="*/ 508 w 1298"/>
                <a:gd name="T7" fmla="*/ 0 h 170"/>
                <a:gd name="T8" fmla="*/ 0 w 1298"/>
                <a:gd name="T9" fmla="*/ 0 h 170"/>
                <a:gd name="T10" fmla="*/ 0 w 1298"/>
                <a:gd name="T11" fmla="*/ 113 h 170"/>
                <a:gd name="T12" fmla="*/ 57 w 1298"/>
                <a:gd name="T13" fmla="*/ 169 h 170"/>
                <a:gd name="T14" fmla="*/ 1241 w 1298"/>
                <a:gd name="T15" fmla="*/ 169 h 170"/>
                <a:gd name="T16" fmla="*/ 1297 w 1298"/>
                <a:gd name="T17" fmla="*/ 113 h 170"/>
                <a:gd name="T18" fmla="*/ 1297 w 1298"/>
                <a:gd name="T19" fmla="*/ 0 h 170"/>
                <a:gd name="T20" fmla="*/ 789 w 1298"/>
                <a:gd name="T21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8" h="170">
                  <a:moveTo>
                    <a:pt x="789" y="0"/>
                  </a:moveTo>
                  <a:lnTo>
                    <a:pt x="789" y="57"/>
                  </a:lnTo>
                  <a:lnTo>
                    <a:pt x="508" y="57"/>
                  </a:lnTo>
                  <a:lnTo>
                    <a:pt x="508" y="0"/>
                  </a:lnTo>
                  <a:lnTo>
                    <a:pt x="0" y="0"/>
                  </a:lnTo>
                  <a:lnTo>
                    <a:pt x="0" y="113"/>
                  </a:lnTo>
                  <a:cubicBezTo>
                    <a:pt x="0" y="144"/>
                    <a:pt x="26" y="169"/>
                    <a:pt x="57" y="169"/>
                  </a:cubicBezTo>
                  <a:lnTo>
                    <a:pt x="1241" y="169"/>
                  </a:lnTo>
                  <a:cubicBezTo>
                    <a:pt x="1272" y="169"/>
                    <a:pt x="1297" y="144"/>
                    <a:pt x="1297" y="113"/>
                  </a:cubicBezTo>
                  <a:lnTo>
                    <a:pt x="1297" y="0"/>
                  </a:lnTo>
                  <a:lnTo>
                    <a:pt x="789" y="0"/>
                  </a:lnTo>
                </a:path>
              </a:pathLst>
            </a:custGeom>
            <a:noFill/>
            <a:ln w="12700" cap="rnd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</p:grpSp>
      <p:cxnSp>
        <p:nvCxnSpPr>
          <p:cNvPr id="56" name="Straight Arrow Connector 139"/>
          <p:cNvCxnSpPr>
            <a:endCxn id="51" idx="4"/>
          </p:cNvCxnSpPr>
          <p:nvPr/>
        </p:nvCxnSpPr>
        <p:spPr>
          <a:xfrm flipV="1">
            <a:off x="7306982" y="3847430"/>
            <a:ext cx="0" cy="1234608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140"/>
          <p:cNvSpPr txBox="1"/>
          <p:nvPr/>
        </p:nvSpPr>
        <p:spPr>
          <a:xfrm>
            <a:off x="5544265" y="4815436"/>
            <a:ext cx="1326050" cy="266602"/>
          </a:xfrm>
          <a:prstGeom prst="rect">
            <a:avLst/>
          </a:prstGeom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 defTabSz="913577">
              <a:lnSpc>
                <a:spcPct val="90000"/>
              </a:lnSpc>
              <a:defRPr/>
            </a:pPr>
            <a:r>
              <a:rPr lang="ja-JP" altLang="en-US" sz="1400" b="1" kern="0" dirty="0">
                <a:ea typeface="Arial" charset="0"/>
                <a:cs typeface="Arial" charset="0"/>
              </a:rPr>
              <a:t>① </a:t>
            </a:r>
            <a:r>
              <a:rPr lang="en-US" altLang="ja-JP" sz="1400" b="1" kern="0" dirty="0">
                <a:ea typeface="Arial" charset="0"/>
                <a:cs typeface="Arial" charset="0"/>
              </a:rPr>
              <a:t>DNS</a:t>
            </a:r>
            <a:r>
              <a:rPr lang="ja-JP" altLang="en-US" sz="1400" b="1" kern="0" dirty="0">
                <a:ea typeface="Arial" charset="0"/>
                <a:cs typeface="Arial" charset="0"/>
              </a:rPr>
              <a:t>クエリ</a:t>
            </a:r>
            <a:endParaRPr lang="en-US" sz="1400" b="1" kern="0" dirty="0">
              <a:ea typeface="Arial" charset="0"/>
              <a:cs typeface="Arial" charset="0"/>
            </a:endParaRPr>
          </a:p>
        </p:txBody>
      </p:sp>
      <p:grpSp>
        <p:nvGrpSpPr>
          <p:cNvPr id="58" name="グループ化 57"/>
          <p:cNvGrpSpPr/>
          <p:nvPr/>
        </p:nvGrpSpPr>
        <p:grpSpPr>
          <a:xfrm>
            <a:off x="6668144" y="1124744"/>
            <a:ext cx="1231011" cy="1223047"/>
            <a:chOff x="5241031" y="3576120"/>
            <a:chExt cx="1231011" cy="1223047"/>
          </a:xfrm>
        </p:grpSpPr>
        <p:grpSp>
          <p:nvGrpSpPr>
            <p:cNvPr id="59" name="Group 33"/>
            <p:cNvGrpSpPr>
              <a:grpSpLocks noChangeAspect="1"/>
            </p:cNvGrpSpPr>
            <p:nvPr/>
          </p:nvGrpSpPr>
          <p:grpSpPr>
            <a:xfrm>
              <a:off x="5241031" y="3576120"/>
              <a:ext cx="1231011" cy="1223047"/>
              <a:chOff x="3627623" y="572033"/>
              <a:chExt cx="1437166" cy="1427868"/>
            </a:xfrm>
          </p:grpSpPr>
          <p:sp>
            <p:nvSpPr>
              <p:cNvPr id="61" name="Oval 34"/>
              <p:cNvSpPr/>
              <p:nvPr/>
            </p:nvSpPr>
            <p:spPr bwMode="auto">
              <a:xfrm>
                <a:off x="3647753" y="591079"/>
                <a:ext cx="1388492" cy="1389777"/>
              </a:xfrm>
              <a:prstGeom prst="ellipse">
                <a:avLst/>
              </a:prstGeom>
              <a:solidFill>
                <a:srgbClr val="5E81D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17" tIns="34258" rIns="68517" bIns="3425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1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349" kern="0" dirty="0" err="1">
                  <a:solidFill>
                    <a:sysClr val="windowText" lastClr="000000"/>
                  </a:solidFill>
                  <a:ea typeface="新細明體" charset="0"/>
                  <a:cs typeface="新細明體" charset="0"/>
                </a:endParaRPr>
              </a:p>
            </p:txBody>
          </p:sp>
          <p:grpSp>
            <p:nvGrpSpPr>
              <p:cNvPr id="62" name="Group 4"/>
              <p:cNvGrpSpPr>
                <a:grpSpLocks noChangeAspect="1"/>
              </p:cNvGrpSpPr>
              <p:nvPr/>
            </p:nvGrpSpPr>
            <p:grpSpPr bwMode="auto">
              <a:xfrm>
                <a:off x="3627623" y="572033"/>
                <a:ext cx="1428767" cy="1427868"/>
                <a:chOff x="3231" y="2150"/>
                <a:chExt cx="644" cy="643"/>
              </a:xfrm>
            </p:grpSpPr>
            <p:sp>
              <p:nvSpPr>
                <p:cNvPr id="65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231" y="2150"/>
                  <a:ext cx="643" cy="6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17" tIns="34258" rIns="68517" bIns="342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577">
                    <a:defRPr/>
                  </a:pPr>
                  <a:endParaRPr lang="en-US" sz="1349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Freeform 6"/>
                <p:cNvSpPr>
                  <a:spLocks noEditPoints="1"/>
                </p:cNvSpPr>
                <p:nvPr/>
              </p:nvSpPr>
              <p:spPr bwMode="auto">
                <a:xfrm>
                  <a:off x="3311" y="2155"/>
                  <a:ext cx="564" cy="594"/>
                </a:xfrm>
                <a:custGeom>
                  <a:avLst/>
                  <a:gdLst>
                    <a:gd name="T0" fmla="*/ 46 w 545"/>
                    <a:gd name="T1" fmla="*/ 502 h 573"/>
                    <a:gd name="T2" fmla="*/ 23 w 545"/>
                    <a:gd name="T3" fmla="*/ 381 h 573"/>
                    <a:gd name="T4" fmla="*/ 30 w 545"/>
                    <a:gd name="T5" fmla="*/ 318 h 573"/>
                    <a:gd name="T6" fmla="*/ 1 w 545"/>
                    <a:gd name="T7" fmla="*/ 215 h 573"/>
                    <a:gd name="T8" fmla="*/ 4 w 545"/>
                    <a:gd name="T9" fmla="*/ 187 h 573"/>
                    <a:gd name="T10" fmla="*/ 137 w 545"/>
                    <a:gd name="T11" fmla="*/ 51 h 573"/>
                    <a:gd name="T12" fmla="*/ 218 w 545"/>
                    <a:gd name="T13" fmla="*/ 13 h 573"/>
                    <a:gd name="T14" fmla="*/ 212 w 545"/>
                    <a:gd name="T15" fmla="*/ 81 h 573"/>
                    <a:gd name="T16" fmla="*/ 217 w 545"/>
                    <a:gd name="T17" fmla="*/ 92 h 573"/>
                    <a:gd name="T18" fmla="*/ 179 w 545"/>
                    <a:gd name="T19" fmla="*/ 145 h 573"/>
                    <a:gd name="T20" fmla="*/ 236 w 545"/>
                    <a:gd name="T21" fmla="*/ 145 h 573"/>
                    <a:gd name="T22" fmla="*/ 188 w 545"/>
                    <a:gd name="T23" fmla="*/ 180 h 573"/>
                    <a:gd name="T24" fmla="*/ 165 w 545"/>
                    <a:gd name="T25" fmla="*/ 203 h 573"/>
                    <a:gd name="T26" fmla="*/ 136 w 545"/>
                    <a:gd name="T27" fmla="*/ 208 h 573"/>
                    <a:gd name="T28" fmla="*/ 74 w 545"/>
                    <a:gd name="T29" fmla="*/ 216 h 573"/>
                    <a:gd name="T30" fmla="*/ 38 w 545"/>
                    <a:gd name="T31" fmla="*/ 251 h 573"/>
                    <a:gd name="T32" fmla="*/ 40 w 545"/>
                    <a:gd name="T33" fmla="*/ 305 h 573"/>
                    <a:gd name="T34" fmla="*/ 88 w 545"/>
                    <a:gd name="T35" fmla="*/ 347 h 573"/>
                    <a:gd name="T36" fmla="*/ 157 w 545"/>
                    <a:gd name="T37" fmla="*/ 418 h 573"/>
                    <a:gd name="T38" fmla="*/ 214 w 545"/>
                    <a:gd name="T39" fmla="*/ 476 h 573"/>
                    <a:gd name="T40" fmla="*/ 162 w 545"/>
                    <a:gd name="T41" fmla="*/ 541 h 573"/>
                    <a:gd name="T42" fmla="*/ 98 w 545"/>
                    <a:gd name="T43" fmla="*/ 552 h 573"/>
                    <a:gd name="T44" fmla="*/ 418 w 545"/>
                    <a:gd name="T45" fmla="*/ 543 h 573"/>
                    <a:gd name="T46" fmla="*/ 388 w 545"/>
                    <a:gd name="T47" fmla="*/ 459 h 573"/>
                    <a:gd name="T48" fmla="*/ 402 w 545"/>
                    <a:gd name="T49" fmla="*/ 307 h 573"/>
                    <a:gd name="T50" fmla="*/ 509 w 545"/>
                    <a:gd name="T51" fmla="*/ 290 h 573"/>
                    <a:gd name="T52" fmla="*/ 494 w 545"/>
                    <a:gd name="T53" fmla="*/ 207 h 573"/>
                    <a:gd name="T54" fmla="*/ 483 w 545"/>
                    <a:gd name="T55" fmla="*/ 266 h 573"/>
                    <a:gd name="T56" fmla="*/ 454 w 545"/>
                    <a:gd name="T57" fmla="*/ 255 h 573"/>
                    <a:gd name="T58" fmla="*/ 391 w 545"/>
                    <a:gd name="T59" fmla="*/ 280 h 573"/>
                    <a:gd name="T60" fmla="*/ 422 w 545"/>
                    <a:gd name="T61" fmla="*/ 184 h 573"/>
                    <a:gd name="T62" fmla="*/ 431 w 545"/>
                    <a:gd name="T63" fmla="*/ 157 h 573"/>
                    <a:gd name="T64" fmla="*/ 401 w 545"/>
                    <a:gd name="T65" fmla="*/ 138 h 573"/>
                    <a:gd name="T66" fmla="*/ 415 w 545"/>
                    <a:gd name="T67" fmla="*/ 89 h 573"/>
                    <a:gd name="T68" fmla="*/ 367 w 545"/>
                    <a:gd name="T69" fmla="*/ 40 h 573"/>
                    <a:gd name="T70" fmla="*/ 244 w 545"/>
                    <a:gd name="T71" fmla="*/ 9 h 573"/>
                    <a:gd name="T72" fmla="*/ 253 w 545"/>
                    <a:gd name="T73" fmla="*/ 0 h 573"/>
                    <a:gd name="T74" fmla="*/ 534 w 545"/>
                    <a:gd name="T75" fmla="*/ 315 h 573"/>
                    <a:gd name="T76" fmla="*/ 358 w 545"/>
                    <a:gd name="T77" fmla="*/ 48 h 573"/>
                    <a:gd name="T78" fmla="*/ 396 w 545"/>
                    <a:gd name="T79" fmla="*/ 199 h 573"/>
                    <a:gd name="T80" fmla="*/ 394 w 545"/>
                    <a:gd name="T81" fmla="*/ 184 h 573"/>
                    <a:gd name="T82" fmla="*/ 433 w 545"/>
                    <a:gd name="T83" fmla="*/ 274 h 573"/>
                    <a:gd name="T84" fmla="*/ 363 w 545"/>
                    <a:gd name="T85" fmla="*/ 81 h 573"/>
                    <a:gd name="T86" fmla="*/ 357 w 545"/>
                    <a:gd name="T87" fmla="*/ 153 h 573"/>
                    <a:gd name="T88" fmla="*/ 246 w 545"/>
                    <a:gd name="T89" fmla="*/ 59 h 573"/>
                    <a:gd name="T90" fmla="*/ 246 w 545"/>
                    <a:gd name="T91" fmla="*/ 63 h 573"/>
                    <a:gd name="T92" fmla="*/ 227 w 545"/>
                    <a:gd name="T93" fmla="*/ 51 h 573"/>
                    <a:gd name="T94" fmla="*/ 236 w 545"/>
                    <a:gd name="T95" fmla="*/ 66 h 573"/>
                    <a:gd name="T96" fmla="*/ 276 w 545"/>
                    <a:gd name="T97" fmla="*/ 70 h 573"/>
                    <a:gd name="T98" fmla="*/ 285 w 545"/>
                    <a:gd name="T99" fmla="*/ 88 h 573"/>
                    <a:gd name="T100" fmla="*/ 326 w 545"/>
                    <a:gd name="T101" fmla="*/ 134 h 573"/>
                    <a:gd name="T102" fmla="*/ 320 w 545"/>
                    <a:gd name="T103" fmla="*/ 73 h 573"/>
                    <a:gd name="T104" fmla="*/ 224 w 545"/>
                    <a:gd name="T105" fmla="*/ 53 h 573"/>
                    <a:gd name="T106" fmla="*/ 241 w 545"/>
                    <a:gd name="T107" fmla="*/ 100 h 573"/>
                    <a:gd name="T108" fmla="*/ 230 w 545"/>
                    <a:gd name="T109" fmla="*/ 116 h 573"/>
                    <a:gd name="T110" fmla="*/ 260 w 545"/>
                    <a:gd name="T111" fmla="*/ 102 h 573"/>
                    <a:gd name="T112" fmla="*/ 206 w 545"/>
                    <a:gd name="T113" fmla="*/ 100 h 573"/>
                    <a:gd name="T114" fmla="*/ 200 w 545"/>
                    <a:gd name="T115" fmla="*/ 195 h 573"/>
                    <a:gd name="T116" fmla="*/ 87 w 545"/>
                    <a:gd name="T117" fmla="*/ 304 h 573"/>
                    <a:gd name="T118" fmla="*/ 73 w 545"/>
                    <a:gd name="T119" fmla="*/ 296 h 573"/>
                    <a:gd name="T120" fmla="*/ 74 w 545"/>
                    <a:gd name="T121" fmla="*/ 265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45" h="573">
                      <a:moveTo>
                        <a:pt x="371" y="41"/>
                      </a:moveTo>
                      <a:cubicBezTo>
                        <a:pt x="370" y="41"/>
                        <a:pt x="370" y="40"/>
                        <a:pt x="369" y="40"/>
                      </a:cubicBezTo>
                      <a:lnTo>
                        <a:pt x="371" y="41"/>
                      </a:lnTo>
                      <a:close/>
                      <a:moveTo>
                        <a:pt x="233" y="62"/>
                      </a:moveTo>
                      <a:cubicBezTo>
                        <a:pt x="235" y="61"/>
                        <a:pt x="237" y="61"/>
                        <a:pt x="237" y="61"/>
                      </a:cubicBezTo>
                      <a:cubicBezTo>
                        <a:pt x="236" y="60"/>
                        <a:pt x="235" y="59"/>
                        <a:pt x="234" y="60"/>
                      </a:cubicBezTo>
                      <a:cubicBezTo>
                        <a:pt x="234" y="61"/>
                        <a:pt x="233" y="62"/>
                        <a:pt x="233" y="62"/>
                      </a:cubicBezTo>
                      <a:moveTo>
                        <a:pt x="72" y="565"/>
                      </a:moveTo>
                      <a:cubicBezTo>
                        <a:pt x="70" y="564"/>
                        <a:pt x="70" y="564"/>
                        <a:pt x="70" y="564"/>
                      </a:cubicBezTo>
                      <a:cubicBezTo>
                        <a:pt x="70" y="564"/>
                        <a:pt x="68" y="562"/>
                        <a:pt x="66" y="562"/>
                      </a:cubicBezTo>
                      <a:cubicBezTo>
                        <a:pt x="65" y="561"/>
                        <a:pt x="64" y="560"/>
                        <a:pt x="63" y="558"/>
                      </a:cubicBezTo>
                      <a:cubicBezTo>
                        <a:pt x="61" y="557"/>
                        <a:pt x="60" y="557"/>
                        <a:pt x="59" y="556"/>
                      </a:cubicBezTo>
                      <a:cubicBezTo>
                        <a:pt x="58" y="556"/>
                        <a:pt x="56" y="554"/>
                        <a:pt x="55" y="552"/>
                      </a:cubicBezTo>
                      <a:cubicBezTo>
                        <a:pt x="54" y="549"/>
                        <a:pt x="54" y="550"/>
                        <a:pt x="52" y="548"/>
                      </a:cubicBezTo>
                      <a:cubicBezTo>
                        <a:pt x="51" y="546"/>
                        <a:pt x="50" y="544"/>
                        <a:pt x="50" y="540"/>
                      </a:cubicBezTo>
                      <a:cubicBezTo>
                        <a:pt x="47" y="539"/>
                        <a:pt x="45" y="537"/>
                        <a:pt x="45" y="536"/>
                      </a:cubicBezTo>
                      <a:cubicBezTo>
                        <a:pt x="45" y="536"/>
                        <a:pt x="43" y="533"/>
                        <a:pt x="43" y="532"/>
                      </a:cubicBezTo>
                      <a:cubicBezTo>
                        <a:pt x="43" y="530"/>
                        <a:pt x="43" y="529"/>
                        <a:pt x="41" y="527"/>
                      </a:cubicBezTo>
                      <a:cubicBezTo>
                        <a:pt x="42" y="526"/>
                        <a:pt x="44" y="523"/>
                        <a:pt x="46" y="521"/>
                      </a:cubicBezTo>
                      <a:cubicBezTo>
                        <a:pt x="46" y="521"/>
                        <a:pt x="45" y="514"/>
                        <a:pt x="45" y="511"/>
                      </a:cubicBezTo>
                      <a:cubicBezTo>
                        <a:pt x="44" y="508"/>
                        <a:pt x="45" y="503"/>
                        <a:pt x="46" y="502"/>
                      </a:cubicBezTo>
                      <a:cubicBezTo>
                        <a:pt x="47" y="501"/>
                        <a:pt x="47" y="497"/>
                        <a:pt x="48" y="495"/>
                      </a:cubicBezTo>
                      <a:cubicBezTo>
                        <a:pt x="48" y="492"/>
                        <a:pt x="47" y="490"/>
                        <a:pt x="49" y="489"/>
                      </a:cubicBezTo>
                      <a:cubicBezTo>
                        <a:pt x="51" y="487"/>
                        <a:pt x="50" y="485"/>
                        <a:pt x="50" y="482"/>
                      </a:cubicBezTo>
                      <a:cubicBezTo>
                        <a:pt x="51" y="479"/>
                        <a:pt x="50" y="477"/>
                        <a:pt x="50" y="476"/>
                      </a:cubicBezTo>
                      <a:cubicBezTo>
                        <a:pt x="50" y="473"/>
                        <a:pt x="48" y="472"/>
                        <a:pt x="48" y="471"/>
                      </a:cubicBezTo>
                      <a:cubicBezTo>
                        <a:pt x="48" y="469"/>
                        <a:pt x="46" y="466"/>
                        <a:pt x="45" y="465"/>
                      </a:cubicBezTo>
                      <a:cubicBezTo>
                        <a:pt x="43" y="464"/>
                        <a:pt x="42" y="462"/>
                        <a:pt x="41" y="460"/>
                      </a:cubicBezTo>
                      <a:cubicBezTo>
                        <a:pt x="40" y="458"/>
                        <a:pt x="39" y="457"/>
                        <a:pt x="38" y="456"/>
                      </a:cubicBezTo>
                      <a:cubicBezTo>
                        <a:pt x="36" y="455"/>
                        <a:pt x="36" y="454"/>
                        <a:pt x="34" y="451"/>
                      </a:cubicBezTo>
                      <a:cubicBezTo>
                        <a:pt x="33" y="448"/>
                        <a:pt x="31" y="447"/>
                        <a:pt x="30" y="445"/>
                      </a:cubicBezTo>
                      <a:cubicBezTo>
                        <a:pt x="29" y="443"/>
                        <a:pt x="28" y="440"/>
                        <a:pt x="28" y="439"/>
                      </a:cubicBezTo>
                      <a:cubicBezTo>
                        <a:pt x="29" y="438"/>
                        <a:pt x="28" y="435"/>
                        <a:pt x="27" y="433"/>
                      </a:cubicBezTo>
                      <a:cubicBezTo>
                        <a:pt x="26" y="431"/>
                        <a:pt x="25" y="429"/>
                        <a:pt x="26" y="427"/>
                      </a:cubicBezTo>
                      <a:cubicBezTo>
                        <a:pt x="27" y="425"/>
                        <a:pt x="26" y="423"/>
                        <a:pt x="25" y="421"/>
                      </a:cubicBezTo>
                      <a:cubicBezTo>
                        <a:pt x="24" y="418"/>
                        <a:pt x="23" y="417"/>
                        <a:pt x="24" y="415"/>
                      </a:cubicBezTo>
                      <a:cubicBezTo>
                        <a:pt x="24" y="413"/>
                        <a:pt x="24" y="413"/>
                        <a:pt x="23" y="408"/>
                      </a:cubicBezTo>
                      <a:cubicBezTo>
                        <a:pt x="22" y="405"/>
                        <a:pt x="19" y="398"/>
                        <a:pt x="17" y="396"/>
                      </a:cubicBezTo>
                      <a:cubicBezTo>
                        <a:pt x="16" y="393"/>
                        <a:pt x="18" y="392"/>
                        <a:pt x="18" y="390"/>
                      </a:cubicBezTo>
                      <a:cubicBezTo>
                        <a:pt x="17" y="388"/>
                        <a:pt x="18" y="387"/>
                        <a:pt x="20" y="388"/>
                      </a:cubicBezTo>
                      <a:cubicBezTo>
                        <a:pt x="22" y="388"/>
                        <a:pt x="23" y="387"/>
                        <a:pt x="23" y="386"/>
                      </a:cubicBezTo>
                      <a:cubicBezTo>
                        <a:pt x="24" y="384"/>
                        <a:pt x="24" y="384"/>
                        <a:pt x="23" y="381"/>
                      </a:cubicBezTo>
                      <a:cubicBezTo>
                        <a:pt x="23" y="381"/>
                        <a:pt x="24" y="377"/>
                        <a:pt x="24" y="375"/>
                      </a:cubicBezTo>
                      <a:cubicBezTo>
                        <a:pt x="24" y="373"/>
                        <a:pt x="26" y="374"/>
                        <a:pt x="27" y="372"/>
                      </a:cubicBezTo>
                      <a:cubicBezTo>
                        <a:pt x="28" y="370"/>
                        <a:pt x="29" y="369"/>
                        <a:pt x="31" y="370"/>
                      </a:cubicBezTo>
                      <a:cubicBezTo>
                        <a:pt x="33" y="370"/>
                        <a:pt x="35" y="370"/>
                        <a:pt x="37" y="368"/>
                      </a:cubicBezTo>
                      <a:cubicBezTo>
                        <a:pt x="38" y="365"/>
                        <a:pt x="40" y="365"/>
                        <a:pt x="41" y="367"/>
                      </a:cubicBezTo>
                      <a:cubicBezTo>
                        <a:pt x="43" y="369"/>
                        <a:pt x="43" y="368"/>
                        <a:pt x="47" y="365"/>
                      </a:cubicBezTo>
                      <a:cubicBezTo>
                        <a:pt x="47" y="365"/>
                        <a:pt x="46" y="365"/>
                        <a:pt x="45" y="362"/>
                      </a:cubicBezTo>
                      <a:cubicBezTo>
                        <a:pt x="44" y="360"/>
                        <a:pt x="47" y="355"/>
                        <a:pt x="48" y="352"/>
                      </a:cubicBezTo>
                      <a:cubicBezTo>
                        <a:pt x="49" y="350"/>
                        <a:pt x="49" y="351"/>
                        <a:pt x="49" y="346"/>
                      </a:cubicBezTo>
                      <a:cubicBezTo>
                        <a:pt x="48" y="343"/>
                        <a:pt x="48" y="341"/>
                        <a:pt x="49" y="341"/>
                      </a:cubicBezTo>
                      <a:cubicBezTo>
                        <a:pt x="50" y="341"/>
                        <a:pt x="50" y="341"/>
                        <a:pt x="50" y="339"/>
                      </a:cubicBezTo>
                      <a:cubicBezTo>
                        <a:pt x="49" y="337"/>
                        <a:pt x="47" y="334"/>
                        <a:pt x="47" y="334"/>
                      </a:cubicBezTo>
                      <a:cubicBezTo>
                        <a:pt x="45" y="334"/>
                        <a:pt x="43" y="334"/>
                        <a:pt x="42" y="335"/>
                      </a:cubicBezTo>
                      <a:cubicBezTo>
                        <a:pt x="41" y="335"/>
                        <a:pt x="41" y="335"/>
                        <a:pt x="41" y="335"/>
                      </a:cubicBezTo>
                      <a:cubicBezTo>
                        <a:pt x="42" y="336"/>
                        <a:pt x="41" y="338"/>
                        <a:pt x="41" y="339"/>
                      </a:cubicBezTo>
                      <a:cubicBezTo>
                        <a:pt x="41" y="339"/>
                        <a:pt x="39" y="339"/>
                        <a:pt x="39" y="339"/>
                      </a:cubicBezTo>
                      <a:cubicBezTo>
                        <a:pt x="38" y="336"/>
                        <a:pt x="37" y="336"/>
                        <a:pt x="37" y="335"/>
                      </a:cubicBezTo>
                      <a:cubicBezTo>
                        <a:pt x="37" y="335"/>
                        <a:pt x="37" y="333"/>
                        <a:pt x="37" y="333"/>
                      </a:cubicBezTo>
                      <a:cubicBezTo>
                        <a:pt x="37" y="332"/>
                        <a:pt x="36" y="331"/>
                        <a:pt x="35" y="330"/>
                      </a:cubicBezTo>
                      <a:cubicBezTo>
                        <a:pt x="34" y="329"/>
                        <a:pt x="32" y="327"/>
                        <a:pt x="32" y="326"/>
                      </a:cubicBezTo>
                      <a:cubicBezTo>
                        <a:pt x="32" y="324"/>
                        <a:pt x="30" y="319"/>
                        <a:pt x="30" y="318"/>
                      </a:cubicBezTo>
                      <a:cubicBezTo>
                        <a:pt x="31" y="316"/>
                        <a:pt x="29" y="313"/>
                        <a:pt x="29" y="313"/>
                      </a:cubicBezTo>
                      <a:cubicBezTo>
                        <a:pt x="28" y="315"/>
                        <a:pt x="28" y="316"/>
                        <a:pt x="28" y="315"/>
                      </a:cubicBezTo>
                      <a:cubicBezTo>
                        <a:pt x="27" y="314"/>
                        <a:pt x="26" y="313"/>
                        <a:pt x="26" y="311"/>
                      </a:cubicBezTo>
                      <a:cubicBezTo>
                        <a:pt x="27" y="310"/>
                        <a:pt x="28" y="307"/>
                        <a:pt x="28" y="307"/>
                      </a:cubicBezTo>
                      <a:cubicBezTo>
                        <a:pt x="28" y="303"/>
                        <a:pt x="27" y="290"/>
                        <a:pt x="27" y="290"/>
                      </a:cubicBezTo>
                      <a:cubicBezTo>
                        <a:pt x="25" y="290"/>
                        <a:pt x="24" y="290"/>
                        <a:pt x="24" y="289"/>
                      </a:cubicBezTo>
                      <a:cubicBezTo>
                        <a:pt x="24" y="287"/>
                        <a:pt x="22" y="283"/>
                        <a:pt x="20" y="282"/>
                      </a:cubicBezTo>
                      <a:cubicBezTo>
                        <a:pt x="19" y="280"/>
                        <a:pt x="19" y="277"/>
                        <a:pt x="18" y="276"/>
                      </a:cubicBezTo>
                      <a:cubicBezTo>
                        <a:pt x="17" y="274"/>
                        <a:pt x="17" y="271"/>
                        <a:pt x="17" y="269"/>
                      </a:cubicBezTo>
                      <a:cubicBezTo>
                        <a:pt x="17" y="268"/>
                        <a:pt x="16" y="263"/>
                        <a:pt x="16" y="263"/>
                      </a:cubicBezTo>
                      <a:cubicBezTo>
                        <a:pt x="15" y="261"/>
                        <a:pt x="13" y="257"/>
                        <a:pt x="13" y="257"/>
                      </a:cubicBezTo>
                      <a:cubicBezTo>
                        <a:pt x="9" y="257"/>
                        <a:pt x="9" y="257"/>
                        <a:pt x="9" y="255"/>
                      </a:cubicBezTo>
                      <a:cubicBezTo>
                        <a:pt x="8" y="254"/>
                        <a:pt x="6" y="251"/>
                        <a:pt x="6" y="250"/>
                      </a:cubicBezTo>
                      <a:cubicBezTo>
                        <a:pt x="6" y="249"/>
                        <a:pt x="6" y="247"/>
                        <a:pt x="6" y="246"/>
                      </a:cubicBezTo>
                      <a:cubicBezTo>
                        <a:pt x="6" y="244"/>
                        <a:pt x="5" y="243"/>
                        <a:pt x="4" y="241"/>
                      </a:cubicBezTo>
                      <a:cubicBezTo>
                        <a:pt x="4" y="239"/>
                        <a:pt x="4" y="235"/>
                        <a:pt x="3" y="233"/>
                      </a:cubicBezTo>
                      <a:cubicBezTo>
                        <a:pt x="2" y="231"/>
                        <a:pt x="2" y="228"/>
                        <a:pt x="2" y="227"/>
                      </a:cubicBezTo>
                      <a:cubicBezTo>
                        <a:pt x="1" y="226"/>
                        <a:pt x="1" y="225"/>
                        <a:pt x="1" y="223"/>
                      </a:cubicBezTo>
                      <a:cubicBezTo>
                        <a:pt x="1" y="221"/>
                        <a:pt x="2" y="220"/>
                        <a:pt x="1" y="219"/>
                      </a:cubicBezTo>
                      <a:cubicBezTo>
                        <a:pt x="0" y="218"/>
                        <a:pt x="1" y="216"/>
                        <a:pt x="1" y="216"/>
                      </a:cubicBezTo>
                      <a:cubicBezTo>
                        <a:pt x="1" y="216"/>
                        <a:pt x="2" y="217"/>
                        <a:pt x="1" y="215"/>
                      </a:cubicBezTo>
                      <a:cubicBezTo>
                        <a:pt x="1" y="214"/>
                        <a:pt x="1" y="213"/>
                        <a:pt x="2" y="212"/>
                      </a:cubicBezTo>
                      <a:cubicBezTo>
                        <a:pt x="3" y="210"/>
                        <a:pt x="9" y="200"/>
                        <a:pt x="9" y="200"/>
                      </a:cubicBezTo>
                      <a:cubicBezTo>
                        <a:pt x="10" y="194"/>
                        <a:pt x="11" y="192"/>
                        <a:pt x="11" y="191"/>
                      </a:cubicBezTo>
                      <a:cubicBezTo>
                        <a:pt x="12" y="191"/>
                        <a:pt x="12" y="190"/>
                        <a:pt x="12" y="189"/>
                      </a:cubicBezTo>
                      <a:cubicBezTo>
                        <a:pt x="12" y="187"/>
                        <a:pt x="12" y="186"/>
                        <a:pt x="13" y="185"/>
                      </a:cubicBezTo>
                      <a:cubicBezTo>
                        <a:pt x="13" y="184"/>
                        <a:pt x="14" y="181"/>
                        <a:pt x="14" y="181"/>
                      </a:cubicBezTo>
                      <a:cubicBezTo>
                        <a:pt x="14" y="180"/>
                        <a:pt x="14" y="179"/>
                        <a:pt x="14" y="179"/>
                      </a:cubicBezTo>
                      <a:cubicBezTo>
                        <a:pt x="16" y="177"/>
                        <a:pt x="17" y="176"/>
                        <a:pt x="17" y="176"/>
                      </a:cubicBezTo>
                      <a:cubicBezTo>
                        <a:pt x="17" y="174"/>
                        <a:pt x="17" y="174"/>
                        <a:pt x="18" y="172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20" y="168"/>
                        <a:pt x="22" y="162"/>
                        <a:pt x="22" y="161"/>
                      </a:cubicBezTo>
                      <a:cubicBezTo>
                        <a:pt x="22" y="159"/>
                        <a:pt x="26" y="152"/>
                        <a:pt x="28" y="151"/>
                      </a:cubicBezTo>
                      <a:cubicBezTo>
                        <a:pt x="30" y="149"/>
                        <a:pt x="32" y="143"/>
                        <a:pt x="32" y="140"/>
                      </a:cubicBezTo>
                      <a:cubicBezTo>
                        <a:pt x="32" y="140"/>
                        <a:pt x="24" y="149"/>
                        <a:pt x="23" y="150"/>
                      </a:cubicBezTo>
                      <a:cubicBezTo>
                        <a:pt x="23" y="150"/>
                        <a:pt x="21" y="155"/>
                        <a:pt x="20" y="156"/>
                      </a:cubicBezTo>
                      <a:cubicBezTo>
                        <a:pt x="19" y="157"/>
                        <a:pt x="19" y="159"/>
                        <a:pt x="18" y="161"/>
                      </a:cubicBezTo>
                      <a:cubicBezTo>
                        <a:pt x="16" y="165"/>
                        <a:pt x="16" y="165"/>
                        <a:pt x="16" y="165"/>
                      </a:cubicBezTo>
                      <a:cubicBezTo>
                        <a:pt x="16" y="165"/>
                        <a:pt x="14" y="170"/>
                        <a:pt x="12" y="171"/>
                      </a:cubicBezTo>
                      <a:cubicBezTo>
                        <a:pt x="10" y="173"/>
                        <a:pt x="8" y="179"/>
                        <a:pt x="8" y="181"/>
                      </a:cubicBezTo>
                      <a:cubicBezTo>
                        <a:pt x="7" y="184"/>
                        <a:pt x="7" y="186"/>
                        <a:pt x="7" y="186"/>
                      </a:cubicBezTo>
                      <a:cubicBezTo>
                        <a:pt x="7" y="186"/>
                        <a:pt x="5" y="188"/>
                        <a:pt x="4" y="187"/>
                      </a:cubicBezTo>
                      <a:cubicBezTo>
                        <a:pt x="4" y="186"/>
                        <a:pt x="5" y="182"/>
                        <a:pt x="6" y="179"/>
                      </a:cubicBezTo>
                      <a:cubicBezTo>
                        <a:pt x="6" y="179"/>
                        <a:pt x="7" y="177"/>
                        <a:pt x="7" y="175"/>
                      </a:cubicBezTo>
                      <a:cubicBezTo>
                        <a:pt x="6" y="174"/>
                        <a:pt x="12" y="167"/>
                        <a:pt x="14" y="163"/>
                      </a:cubicBezTo>
                      <a:cubicBezTo>
                        <a:pt x="15" y="156"/>
                        <a:pt x="15" y="156"/>
                        <a:pt x="15" y="156"/>
                      </a:cubicBezTo>
                      <a:cubicBezTo>
                        <a:pt x="19" y="155"/>
                        <a:pt x="19" y="155"/>
                        <a:pt x="19" y="155"/>
                      </a:cubicBezTo>
                      <a:cubicBezTo>
                        <a:pt x="19" y="155"/>
                        <a:pt x="21" y="149"/>
                        <a:pt x="22" y="146"/>
                      </a:cubicBezTo>
                      <a:cubicBezTo>
                        <a:pt x="24" y="144"/>
                        <a:pt x="27" y="140"/>
                        <a:pt x="28" y="138"/>
                      </a:cubicBezTo>
                      <a:cubicBezTo>
                        <a:pt x="29" y="136"/>
                        <a:pt x="33" y="131"/>
                        <a:pt x="37" y="124"/>
                      </a:cubicBezTo>
                      <a:cubicBezTo>
                        <a:pt x="37" y="124"/>
                        <a:pt x="38" y="120"/>
                        <a:pt x="38" y="118"/>
                      </a:cubicBezTo>
                      <a:cubicBezTo>
                        <a:pt x="39" y="116"/>
                        <a:pt x="42" y="114"/>
                        <a:pt x="43" y="112"/>
                      </a:cubicBezTo>
                      <a:cubicBezTo>
                        <a:pt x="44" y="110"/>
                        <a:pt x="49" y="107"/>
                        <a:pt x="53" y="104"/>
                      </a:cubicBezTo>
                      <a:cubicBezTo>
                        <a:pt x="52" y="102"/>
                        <a:pt x="52" y="102"/>
                        <a:pt x="52" y="102"/>
                      </a:cubicBezTo>
                      <a:cubicBezTo>
                        <a:pt x="52" y="102"/>
                        <a:pt x="53" y="102"/>
                        <a:pt x="56" y="100"/>
                      </a:cubicBezTo>
                      <a:cubicBezTo>
                        <a:pt x="57" y="97"/>
                        <a:pt x="58" y="97"/>
                        <a:pt x="61" y="95"/>
                      </a:cubicBezTo>
                      <a:cubicBezTo>
                        <a:pt x="62" y="93"/>
                        <a:pt x="67" y="91"/>
                        <a:pt x="67" y="91"/>
                      </a:cubicBezTo>
                      <a:cubicBezTo>
                        <a:pt x="69" y="91"/>
                        <a:pt x="82" y="83"/>
                        <a:pt x="85" y="83"/>
                      </a:cubicBezTo>
                      <a:cubicBezTo>
                        <a:pt x="87" y="82"/>
                        <a:pt x="94" y="77"/>
                        <a:pt x="97" y="74"/>
                      </a:cubicBezTo>
                      <a:cubicBezTo>
                        <a:pt x="100" y="70"/>
                        <a:pt x="99" y="74"/>
                        <a:pt x="98" y="78"/>
                      </a:cubicBezTo>
                      <a:cubicBezTo>
                        <a:pt x="98" y="78"/>
                        <a:pt x="104" y="73"/>
                        <a:pt x="106" y="72"/>
                      </a:cubicBezTo>
                      <a:cubicBezTo>
                        <a:pt x="109" y="71"/>
                        <a:pt x="112" y="65"/>
                        <a:pt x="113" y="63"/>
                      </a:cubicBezTo>
                      <a:cubicBezTo>
                        <a:pt x="114" y="61"/>
                        <a:pt x="134" y="52"/>
                        <a:pt x="137" y="51"/>
                      </a:cubicBezTo>
                      <a:cubicBezTo>
                        <a:pt x="140" y="50"/>
                        <a:pt x="139" y="49"/>
                        <a:pt x="137" y="48"/>
                      </a:cubicBezTo>
                      <a:cubicBezTo>
                        <a:pt x="137" y="48"/>
                        <a:pt x="139" y="48"/>
                        <a:pt x="142" y="47"/>
                      </a:cubicBezTo>
                      <a:cubicBezTo>
                        <a:pt x="144" y="46"/>
                        <a:pt x="151" y="42"/>
                        <a:pt x="155" y="42"/>
                      </a:cubicBezTo>
                      <a:cubicBezTo>
                        <a:pt x="159" y="41"/>
                        <a:pt x="157" y="40"/>
                        <a:pt x="155" y="40"/>
                      </a:cubicBezTo>
                      <a:cubicBezTo>
                        <a:pt x="153" y="39"/>
                        <a:pt x="148" y="41"/>
                        <a:pt x="150" y="40"/>
                      </a:cubicBezTo>
                      <a:cubicBezTo>
                        <a:pt x="152" y="39"/>
                        <a:pt x="157" y="35"/>
                        <a:pt x="159" y="35"/>
                      </a:cubicBezTo>
                      <a:cubicBezTo>
                        <a:pt x="161" y="35"/>
                        <a:pt x="163" y="32"/>
                        <a:pt x="164" y="30"/>
                      </a:cubicBezTo>
                      <a:cubicBezTo>
                        <a:pt x="165" y="28"/>
                        <a:pt x="173" y="26"/>
                        <a:pt x="175" y="25"/>
                      </a:cubicBezTo>
                      <a:cubicBezTo>
                        <a:pt x="175" y="25"/>
                        <a:pt x="173" y="24"/>
                        <a:pt x="171" y="24"/>
                      </a:cubicBezTo>
                      <a:cubicBezTo>
                        <a:pt x="170" y="24"/>
                        <a:pt x="169" y="23"/>
                        <a:pt x="169" y="21"/>
                      </a:cubicBezTo>
                      <a:cubicBezTo>
                        <a:pt x="170" y="19"/>
                        <a:pt x="168" y="19"/>
                        <a:pt x="164" y="15"/>
                      </a:cubicBezTo>
                      <a:cubicBezTo>
                        <a:pt x="164" y="15"/>
                        <a:pt x="164" y="14"/>
                        <a:pt x="166" y="14"/>
                      </a:cubicBezTo>
                      <a:cubicBezTo>
                        <a:pt x="168" y="14"/>
                        <a:pt x="171" y="14"/>
                        <a:pt x="173" y="16"/>
                      </a:cubicBezTo>
                      <a:cubicBezTo>
                        <a:pt x="174" y="17"/>
                        <a:pt x="180" y="14"/>
                        <a:pt x="181" y="12"/>
                      </a:cubicBezTo>
                      <a:cubicBezTo>
                        <a:pt x="183" y="10"/>
                        <a:pt x="191" y="9"/>
                        <a:pt x="194" y="10"/>
                      </a:cubicBezTo>
                      <a:cubicBezTo>
                        <a:pt x="198" y="11"/>
                        <a:pt x="196" y="10"/>
                        <a:pt x="200" y="9"/>
                      </a:cubicBezTo>
                      <a:cubicBezTo>
                        <a:pt x="200" y="9"/>
                        <a:pt x="200" y="12"/>
                        <a:pt x="201" y="13"/>
                      </a:cubicBezTo>
                      <a:cubicBezTo>
                        <a:pt x="202" y="15"/>
                        <a:pt x="206" y="14"/>
                        <a:pt x="208" y="13"/>
                      </a:cubicBezTo>
                      <a:cubicBezTo>
                        <a:pt x="210" y="12"/>
                        <a:pt x="211" y="11"/>
                        <a:pt x="212" y="11"/>
                      </a:cubicBezTo>
                      <a:cubicBezTo>
                        <a:pt x="214" y="10"/>
                        <a:pt x="220" y="10"/>
                        <a:pt x="220" y="10"/>
                      </a:cubicBezTo>
                      <a:cubicBezTo>
                        <a:pt x="219" y="11"/>
                        <a:pt x="220" y="13"/>
                        <a:pt x="218" y="13"/>
                      </a:cubicBezTo>
                      <a:cubicBezTo>
                        <a:pt x="217" y="14"/>
                        <a:pt x="212" y="16"/>
                        <a:pt x="212" y="16"/>
                      </a:cubicBezTo>
                      <a:cubicBezTo>
                        <a:pt x="218" y="16"/>
                        <a:pt x="218" y="16"/>
                        <a:pt x="218" y="16"/>
                      </a:cubicBezTo>
                      <a:cubicBezTo>
                        <a:pt x="221" y="14"/>
                        <a:pt x="222" y="15"/>
                        <a:pt x="224" y="15"/>
                      </a:cubicBezTo>
                      <a:cubicBezTo>
                        <a:pt x="225" y="15"/>
                        <a:pt x="228" y="16"/>
                        <a:pt x="228" y="15"/>
                      </a:cubicBezTo>
                      <a:cubicBezTo>
                        <a:pt x="232" y="18"/>
                        <a:pt x="232" y="18"/>
                        <a:pt x="232" y="20"/>
                      </a:cubicBezTo>
                      <a:cubicBezTo>
                        <a:pt x="232" y="21"/>
                        <a:pt x="231" y="23"/>
                        <a:pt x="229" y="23"/>
                      </a:cubicBezTo>
                      <a:cubicBezTo>
                        <a:pt x="227" y="22"/>
                        <a:pt x="224" y="23"/>
                        <a:pt x="224" y="24"/>
                      </a:cubicBezTo>
                      <a:cubicBezTo>
                        <a:pt x="223" y="24"/>
                        <a:pt x="218" y="28"/>
                        <a:pt x="216" y="29"/>
                      </a:cubicBezTo>
                      <a:cubicBezTo>
                        <a:pt x="213" y="31"/>
                        <a:pt x="211" y="32"/>
                        <a:pt x="210" y="33"/>
                      </a:cubicBezTo>
                      <a:cubicBezTo>
                        <a:pt x="209" y="35"/>
                        <a:pt x="205" y="37"/>
                        <a:pt x="205" y="37"/>
                      </a:cubicBezTo>
                      <a:cubicBezTo>
                        <a:pt x="206" y="37"/>
                        <a:pt x="206" y="37"/>
                        <a:pt x="206" y="37"/>
                      </a:cubicBezTo>
                      <a:cubicBezTo>
                        <a:pt x="208" y="37"/>
                        <a:pt x="208" y="37"/>
                        <a:pt x="210" y="38"/>
                      </a:cubicBezTo>
                      <a:cubicBezTo>
                        <a:pt x="211" y="40"/>
                        <a:pt x="214" y="42"/>
                        <a:pt x="214" y="42"/>
                      </a:cubicBezTo>
                      <a:cubicBezTo>
                        <a:pt x="212" y="47"/>
                        <a:pt x="208" y="52"/>
                        <a:pt x="207" y="55"/>
                      </a:cubicBezTo>
                      <a:cubicBezTo>
                        <a:pt x="207" y="57"/>
                        <a:pt x="205" y="58"/>
                        <a:pt x="205" y="58"/>
                      </a:cubicBezTo>
                      <a:cubicBezTo>
                        <a:pt x="202" y="57"/>
                        <a:pt x="201" y="57"/>
                        <a:pt x="201" y="59"/>
                      </a:cubicBezTo>
                      <a:cubicBezTo>
                        <a:pt x="202" y="61"/>
                        <a:pt x="202" y="61"/>
                        <a:pt x="202" y="61"/>
                      </a:cubicBezTo>
                      <a:cubicBezTo>
                        <a:pt x="205" y="63"/>
                        <a:pt x="212" y="66"/>
                        <a:pt x="212" y="66"/>
                      </a:cubicBezTo>
                      <a:cubicBezTo>
                        <a:pt x="209" y="67"/>
                        <a:pt x="209" y="68"/>
                        <a:pt x="209" y="69"/>
                      </a:cubicBezTo>
                      <a:cubicBezTo>
                        <a:pt x="208" y="69"/>
                        <a:pt x="208" y="72"/>
                        <a:pt x="208" y="72"/>
                      </a:cubicBezTo>
                      <a:cubicBezTo>
                        <a:pt x="211" y="73"/>
                        <a:pt x="215" y="77"/>
                        <a:pt x="212" y="81"/>
                      </a:cubicBezTo>
                      <a:cubicBezTo>
                        <a:pt x="216" y="80"/>
                        <a:pt x="221" y="81"/>
                        <a:pt x="222" y="80"/>
                      </a:cubicBezTo>
                      <a:cubicBezTo>
                        <a:pt x="222" y="79"/>
                        <a:pt x="224" y="78"/>
                        <a:pt x="224" y="78"/>
                      </a:cubicBezTo>
                      <a:cubicBezTo>
                        <a:pt x="224" y="76"/>
                        <a:pt x="224" y="74"/>
                        <a:pt x="224" y="74"/>
                      </a:cubicBezTo>
                      <a:cubicBezTo>
                        <a:pt x="228" y="74"/>
                        <a:pt x="229" y="74"/>
                        <a:pt x="230" y="73"/>
                      </a:cubicBezTo>
                      <a:cubicBezTo>
                        <a:pt x="233" y="72"/>
                        <a:pt x="233" y="74"/>
                        <a:pt x="235" y="73"/>
                      </a:cubicBezTo>
                      <a:cubicBezTo>
                        <a:pt x="236" y="71"/>
                        <a:pt x="239" y="71"/>
                        <a:pt x="240" y="70"/>
                      </a:cubicBezTo>
                      <a:cubicBezTo>
                        <a:pt x="242" y="69"/>
                        <a:pt x="243" y="67"/>
                        <a:pt x="245" y="69"/>
                      </a:cubicBezTo>
                      <a:cubicBezTo>
                        <a:pt x="246" y="71"/>
                        <a:pt x="247" y="74"/>
                        <a:pt x="245" y="73"/>
                      </a:cubicBezTo>
                      <a:cubicBezTo>
                        <a:pt x="244" y="72"/>
                        <a:pt x="240" y="73"/>
                        <a:pt x="239" y="73"/>
                      </a:cubicBezTo>
                      <a:cubicBezTo>
                        <a:pt x="238" y="74"/>
                        <a:pt x="234" y="73"/>
                        <a:pt x="234" y="74"/>
                      </a:cubicBezTo>
                      <a:cubicBezTo>
                        <a:pt x="233" y="75"/>
                        <a:pt x="231" y="80"/>
                        <a:pt x="229" y="79"/>
                      </a:cubicBezTo>
                      <a:cubicBezTo>
                        <a:pt x="228" y="79"/>
                        <a:pt x="226" y="81"/>
                        <a:pt x="226" y="81"/>
                      </a:cubicBezTo>
                      <a:cubicBezTo>
                        <a:pt x="223" y="85"/>
                        <a:pt x="223" y="85"/>
                        <a:pt x="223" y="85"/>
                      </a:cubicBezTo>
                      <a:cubicBezTo>
                        <a:pt x="227" y="84"/>
                        <a:pt x="226" y="84"/>
                        <a:pt x="228" y="85"/>
                      </a:cubicBezTo>
                      <a:cubicBezTo>
                        <a:pt x="230" y="87"/>
                        <a:pt x="233" y="87"/>
                        <a:pt x="235" y="86"/>
                      </a:cubicBezTo>
                      <a:cubicBezTo>
                        <a:pt x="236" y="85"/>
                        <a:pt x="236" y="88"/>
                        <a:pt x="236" y="88"/>
                      </a:cubicBezTo>
                      <a:cubicBezTo>
                        <a:pt x="236" y="88"/>
                        <a:pt x="236" y="89"/>
                        <a:pt x="236" y="91"/>
                      </a:cubicBezTo>
                      <a:cubicBezTo>
                        <a:pt x="235" y="93"/>
                        <a:pt x="233" y="96"/>
                        <a:pt x="231" y="96"/>
                      </a:cubicBezTo>
                      <a:cubicBezTo>
                        <a:pt x="230" y="96"/>
                        <a:pt x="228" y="96"/>
                        <a:pt x="226" y="97"/>
                      </a:cubicBezTo>
                      <a:cubicBezTo>
                        <a:pt x="224" y="98"/>
                        <a:pt x="222" y="97"/>
                        <a:pt x="222" y="96"/>
                      </a:cubicBezTo>
                      <a:cubicBezTo>
                        <a:pt x="222" y="94"/>
                        <a:pt x="218" y="91"/>
                        <a:pt x="217" y="92"/>
                      </a:cubicBezTo>
                      <a:cubicBezTo>
                        <a:pt x="215" y="93"/>
                        <a:pt x="211" y="93"/>
                        <a:pt x="211" y="93"/>
                      </a:cubicBezTo>
                      <a:cubicBezTo>
                        <a:pt x="211" y="93"/>
                        <a:pt x="212" y="90"/>
                        <a:pt x="211" y="93"/>
                      </a:cubicBezTo>
                      <a:cubicBezTo>
                        <a:pt x="210" y="96"/>
                        <a:pt x="207" y="97"/>
                        <a:pt x="207" y="97"/>
                      </a:cubicBezTo>
                      <a:cubicBezTo>
                        <a:pt x="205" y="95"/>
                        <a:pt x="204" y="95"/>
                        <a:pt x="202" y="95"/>
                      </a:cubicBezTo>
                      <a:cubicBezTo>
                        <a:pt x="201" y="96"/>
                        <a:pt x="198" y="95"/>
                        <a:pt x="198" y="95"/>
                      </a:cubicBezTo>
                      <a:cubicBezTo>
                        <a:pt x="198" y="95"/>
                        <a:pt x="194" y="95"/>
                        <a:pt x="192" y="96"/>
                      </a:cubicBezTo>
                      <a:cubicBezTo>
                        <a:pt x="188" y="96"/>
                        <a:pt x="186" y="95"/>
                        <a:pt x="186" y="95"/>
                      </a:cubicBezTo>
                      <a:cubicBezTo>
                        <a:pt x="183" y="97"/>
                        <a:pt x="181" y="100"/>
                        <a:pt x="179" y="99"/>
                      </a:cubicBezTo>
                      <a:cubicBezTo>
                        <a:pt x="178" y="99"/>
                        <a:pt x="174" y="104"/>
                        <a:pt x="174" y="104"/>
                      </a:cubicBezTo>
                      <a:cubicBezTo>
                        <a:pt x="176" y="104"/>
                        <a:pt x="175" y="105"/>
                        <a:pt x="174" y="106"/>
                      </a:cubicBezTo>
                      <a:cubicBezTo>
                        <a:pt x="173" y="107"/>
                        <a:pt x="168" y="110"/>
                        <a:pt x="168" y="110"/>
                      </a:cubicBezTo>
                      <a:cubicBezTo>
                        <a:pt x="172" y="110"/>
                        <a:pt x="173" y="111"/>
                        <a:pt x="173" y="114"/>
                      </a:cubicBezTo>
                      <a:cubicBezTo>
                        <a:pt x="173" y="116"/>
                        <a:pt x="175" y="121"/>
                        <a:pt x="174" y="123"/>
                      </a:cubicBezTo>
                      <a:cubicBezTo>
                        <a:pt x="174" y="125"/>
                        <a:pt x="174" y="127"/>
                        <a:pt x="175" y="128"/>
                      </a:cubicBezTo>
                      <a:cubicBezTo>
                        <a:pt x="177" y="129"/>
                        <a:pt x="180" y="133"/>
                        <a:pt x="180" y="133"/>
                      </a:cubicBezTo>
                      <a:cubicBezTo>
                        <a:pt x="174" y="134"/>
                        <a:pt x="174" y="138"/>
                        <a:pt x="173" y="139"/>
                      </a:cubicBezTo>
                      <a:cubicBezTo>
                        <a:pt x="173" y="140"/>
                        <a:pt x="170" y="143"/>
                        <a:pt x="170" y="144"/>
                      </a:cubicBezTo>
                      <a:cubicBezTo>
                        <a:pt x="171" y="146"/>
                        <a:pt x="169" y="149"/>
                        <a:pt x="171" y="151"/>
                      </a:cubicBezTo>
                      <a:cubicBezTo>
                        <a:pt x="173" y="152"/>
                        <a:pt x="173" y="152"/>
                        <a:pt x="173" y="152"/>
                      </a:cubicBezTo>
                      <a:cubicBezTo>
                        <a:pt x="174" y="152"/>
                        <a:pt x="177" y="149"/>
                        <a:pt x="179" y="150"/>
                      </a:cubicBezTo>
                      <a:cubicBezTo>
                        <a:pt x="178" y="148"/>
                        <a:pt x="178" y="148"/>
                        <a:pt x="179" y="145"/>
                      </a:cubicBezTo>
                      <a:cubicBezTo>
                        <a:pt x="181" y="143"/>
                        <a:pt x="181" y="140"/>
                        <a:pt x="183" y="140"/>
                      </a:cubicBezTo>
                      <a:cubicBezTo>
                        <a:pt x="185" y="140"/>
                        <a:pt x="187" y="139"/>
                        <a:pt x="187" y="139"/>
                      </a:cubicBezTo>
                      <a:cubicBezTo>
                        <a:pt x="191" y="140"/>
                        <a:pt x="195" y="139"/>
                        <a:pt x="195" y="139"/>
                      </a:cubicBezTo>
                      <a:cubicBezTo>
                        <a:pt x="197" y="139"/>
                        <a:pt x="197" y="139"/>
                        <a:pt x="197" y="139"/>
                      </a:cubicBezTo>
                      <a:cubicBezTo>
                        <a:pt x="199" y="134"/>
                        <a:pt x="199" y="135"/>
                        <a:pt x="200" y="132"/>
                      </a:cubicBezTo>
                      <a:cubicBezTo>
                        <a:pt x="201" y="129"/>
                        <a:pt x="202" y="130"/>
                        <a:pt x="201" y="128"/>
                      </a:cubicBezTo>
                      <a:cubicBezTo>
                        <a:pt x="201" y="126"/>
                        <a:pt x="200" y="125"/>
                        <a:pt x="200" y="125"/>
                      </a:cubicBezTo>
                      <a:cubicBezTo>
                        <a:pt x="203" y="126"/>
                        <a:pt x="204" y="126"/>
                        <a:pt x="206" y="126"/>
                      </a:cubicBezTo>
                      <a:cubicBezTo>
                        <a:pt x="207" y="126"/>
                        <a:pt x="208" y="123"/>
                        <a:pt x="208" y="123"/>
                      </a:cubicBezTo>
                      <a:cubicBezTo>
                        <a:pt x="209" y="121"/>
                        <a:pt x="210" y="120"/>
                        <a:pt x="212" y="119"/>
                      </a:cubicBezTo>
                      <a:cubicBezTo>
                        <a:pt x="213" y="118"/>
                        <a:pt x="218" y="115"/>
                        <a:pt x="218" y="115"/>
                      </a:cubicBezTo>
                      <a:cubicBezTo>
                        <a:pt x="218" y="117"/>
                        <a:pt x="220" y="120"/>
                        <a:pt x="222" y="120"/>
                      </a:cubicBezTo>
                      <a:cubicBezTo>
                        <a:pt x="224" y="120"/>
                        <a:pt x="225" y="120"/>
                        <a:pt x="224" y="122"/>
                      </a:cubicBezTo>
                      <a:cubicBezTo>
                        <a:pt x="224" y="123"/>
                        <a:pt x="223" y="126"/>
                        <a:pt x="224" y="128"/>
                      </a:cubicBezTo>
                      <a:cubicBezTo>
                        <a:pt x="225" y="129"/>
                        <a:pt x="227" y="130"/>
                        <a:pt x="227" y="130"/>
                      </a:cubicBezTo>
                      <a:cubicBezTo>
                        <a:pt x="225" y="134"/>
                        <a:pt x="224" y="137"/>
                        <a:pt x="223" y="137"/>
                      </a:cubicBezTo>
                      <a:cubicBezTo>
                        <a:pt x="222" y="137"/>
                        <a:pt x="219" y="138"/>
                        <a:pt x="219" y="138"/>
                      </a:cubicBezTo>
                      <a:cubicBezTo>
                        <a:pt x="223" y="142"/>
                        <a:pt x="223" y="141"/>
                        <a:pt x="225" y="142"/>
                      </a:cubicBezTo>
                      <a:cubicBezTo>
                        <a:pt x="228" y="142"/>
                        <a:pt x="232" y="142"/>
                        <a:pt x="232" y="142"/>
                      </a:cubicBezTo>
                      <a:cubicBezTo>
                        <a:pt x="232" y="142"/>
                        <a:pt x="235" y="140"/>
                        <a:pt x="236" y="139"/>
                      </a:cubicBezTo>
                      <a:cubicBezTo>
                        <a:pt x="238" y="141"/>
                        <a:pt x="237" y="144"/>
                        <a:pt x="236" y="145"/>
                      </a:cubicBezTo>
                      <a:cubicBezTo>
                        <a:pt x="235" y="146"/>
                        <a:pt x="234" y="147"/>
                        <a:pt x="234" y="147"/>
                      </a:cubicBezTo>
                      <a:cubicBezTo>
                        <a:pt x="236" y="149"/>
                        <a:pt x="236" y="149"/>
                        <a:pt x="236" y="149"/>
                      </a:cubicBezTo>
                      <a:cubicBezTo>
                        <a:pt x="234" y="151"/>
                        <a:pt x="233" y="153"/>
                        <a:pt x="234" y="154"/>
                      </a:cubicBezTo>
                      <a:cubicBezTo>
                        <a:pt x="235" y="156"/>
                        <a:pt x="231" y="159"/>
                        <a:pt x="231" y="159"/>
                      </a:cubicBezTo>
                      <a:cubicBezTo>
                        <a:pt x="235" y="162"/>
                        <a:pt x="236" y="165"/>
                        <a:pt x="237" y="168"/>
                      </a:cubicBezTo>
                      <a:cubicBezTo>
                        <a:pt x="239" y="170"/>
                        <a:pt x="241" y="172"/>
                        <a:pt x="241" y="172"/>
                      </a:cubicBezTo>
                      <a:cubicBezTo>
                        <a:pt x="236" y="170"/>
                        <a:pt x="235" y="170"/>
                        <a:pt x="233" y="171"/>
                      </a:cubicBezTo>
                      <a:cubicBezTo>
                        <a:pt x="231" y="171"/>
                        <a:pt x="227" y="170"/>
                        <a:pt x="227" y="170"/>
                      </a:cubicBezTo>
                      <a:cubicBezTo>
                        <a:pt x="227" y="172"/>
                        <a:pt x="229" y="173"/>
                        <a:pt x="231" y="173"/>
                      </a:cubicBezTo>
                      <a:cubicBezTo>
                        <a:pt x="232" y="173"/>
                        <a:pt x="234" y="172"/>
                        <a:pt x="237" y="173"/>
                      </a:cubicBezTo>
                      <a:cubicBezTo>
                        <a:pt x="239" y="173"/>
                        <a:pt x="239" y="174"/>
                        <a:pt x="240" y="176"/>
                      </a:cubicBezTo>
                      <a:cubicBezTo>
                        <a:pt x="241" y="177"/>
                        <a:pt x="241" y="180"/>
                        <a:pt x="240" y="181"/>
                      </a:cubicBezTo>
                      <a:cubicBezTo>
                        <a:pt x="239" y="183"/>
                        <a:pt x="237" y="187"/>
                        <a:pt x="235" y="186"/>
                      </a:cubicBezTo>
                      <a:cubicBezTo>
                        <a:pt x="233" y="184"/>
                        <a:pt x="231" y="183"/>
                        <a:pt x="229" y="184"/>
                      </a:cubicBezTo>
                      <a:cubicBezTo>
                        <a:pt x="227" y="186"/>
                        <a:pt x="223" y="186"/>
                        <a:pt x="222" y="186"/>
                      </a:cubicBezTo>
                      <a:cubicBezTo>
                        <a:pt x="221" y="186"/>
                        <a:pt x="214" y="183"/>
                        <a:pt x="214" y="183"/>
                      </a:cubicBezTo>
                      <a:cubicBezTo>
                        <a:pt x="214" y="183"/>
                        <a:pt x="211" y="179"/>
                        <a:pt x="208" y="179"/>
                      </a:cubicBezTo>
                      <a:cubicBezTo>
                        <a:pt x="205" y="179"/>
                        <a:pt x="203" y="177"/>
                        <a:pt x="203" y="177"/>
                      </a:cubicBezTo>
                      <a:cubicBezTo>
                        <a:pt x="201" y="176"/>
                        <a:pt x="201" y="176"/>
                        <a:pt x="200" y="178"/>
                      </a:cubicBezTo>
                      <a:cubicBezTo>
                        <a:pt x="198" y="180"/>
                        <a:pt x="194" y="180"/>
                        <a:pt x="193" y="179"/>
                      </a:cubicBezTo>
                      <a:cubicBezTo>
                        <a:pt x="192" y="179"/>
                        <a:pt x="188" y="180"/>
                        <a:pt x="188" y="180"/>
                      </a:cubicBezTo>
                      <a:cubicBezTo>
                        <a:pt x="194" y="182"/>
                        <a:pt x="193" y="183"/>
                        <a:pt x="196" y="182"/>
                      </a:cubicBezTo>
                      <a:cubicBezTo>
                        <a:pt x="200" y="182"/>
                        <a:pt x="204" y="182"/>
                        <a:pt x="204" y="184"/>
                      </a:cubicBezTo>
                      <a:cubicBezTo>
                        <a:pt x="204" y="185"/>
                        <a:pt x="202" y="188"/>
                        <a:pt x="201" y="187"/>
                      </a:cubicBezTo>
                      <a:cubicBezTo>
                        <a:pt x="199" y="186"/>
                        <a:pt x="196" y="186"/>
                        <a:pt x="196" y="186"/>
                      </a:cubicBezTo>
                      <a:cubicBezTo>
                        <a:pt x="199" y="188"/>
                        <a:pt x="200" y="190"/>
                        <a:pt x="198" y="191"/>
                      </a:cubicBezTo>
                      <a:cubicBezTo>
                        <a:pt x="197" y="192"/>
                        <a:pt x="196" y="196"/>
                        <a:pt x="196" y="196"/>
                      </a:cubicBezTo>
                      <a:cubicBezTo>
                        <a:pt x="196" y="196"/>
                        <a:pt x="196" y="200"/>
                        <a:pt x="198" y="200"/>
                      </a:cubicBezTo>
                      <a:cubicBezTo>
                        <a:pt x="199" y="200"/>
                        <a:pt x="203" y="204"/>
                        <a:pt x="204" y="204"/>
                      </a:cubicBezTo>
                      <a:cubicBezTo>
                        <a:pt x="205" y="204"/>
                        <a:pt x="205" y="207"/>
                        <a:pt x="206" y="207"/>
                      </a:cubicBezTo>
                      <a:cubicBezTo>
                        <a:pt x="206" y="208"/>
                        <a:pt x="208" y="208"/>
                        <a:pt x="202" y="207"/>
                      </a:cubicBezTo>
                      <a:cubicBezTo>
                        <a:pt x="197" y="206"/>
                        <a:pt x="194" y="204"/>
                        <a:pt x="191" y="206"/>
                      </a:cubicBezTo>
                      <a:cubicBezTo>
                        <a:pt x="189" y="208"/>
                        <a:pt x="186" y="210"/>
                        <a:pt x="186" y="208"/>
                      </a:cubicBezTo>
                      <a:cubicBezTo>
                        <a:pt x="186" y="206"/>
                        <a:pt x="186" y="203"/>
                        <a:pt x="188" y="203"/>
                      </a:cubicBezTo>
                      <a:cubicBezTo>
                        <a:pt x="190" y="203"/>
                        <a:pt x="196" y="203"/>
                        <a:pt x="196" y="203"/>
                      </a:cubicBezTo>
                      <a:cubicBezTo>
                        <a:pt x="194" y="200"/>
                        <a:pt x="190" y="198"/>
                        <a:pt x="187" y="198"/>
                      </a:cubicBezTo>
                      <a:cubicBezTo>
                        <a:pt x="186" y="198"/>
                        <a:pt x="184" y="198"/>
                        <a:pt x="184" y="200"/>
                      </a:cubicBezTo>
                      <a:cubicBezTo>
                        <a:pt x="184" y="200"/>
                        <a:pt x="181" y="200"/>
                        <a:pt x="180" y="200"/>
                      </a:cubicBezTo>
                      <a:cubicBezTo>
                        <a:pt x="179" y="199"/>
                        <a:pt x="177" y="199"/>
                        <a:pt x="176" y="199"/>
                      </a:cubicBezTo>
                      <a:cubicBezTo>
                        <a:pt x="175" y="199"/>
                        <a:pt x="173" y="199"/>
                        <a:pt x="171" y="198"/>
                      </a:cubicBezTo>
                      <a:cubicBezTo>
                        <a:pt x="170" y="198"/>
                        <a:pt x="169" y="199"/>
                        <a:pt x="168" y="200"/>
                      </a:cubicBezTo>
                      <a:cubicBezTo>
                        <a:pt x="168" y="201"/>
                        <a:pt x="167" y="202"/>
                        <a:pt x="165" y="203"/>
                      </a:cubicBezTo>
                      <a:cubicBezTo>
                        <a:pt x="165" y="203"/>
                        <a:pt x="165" y="204"/>
                        <a:pt x="165" y="205"/>
                      </a:cubicBezTo>
                      <a:cubicBezTo>
                        <a:pt x="166" y="207"/>
                        <a:pt x="166" y="208"/>
                        <a:pt x="168" y="207"/>
                      </a:cubicBezTo>
                      <a:cubicBezTo>
                        <a:pt x="167" y="208"/>
                        <a:pt x="166" y="208"/>
                        <a:pt x="165" y="207"/>
                      </a:cubicBezTo>
                      <a:cubicBezTo>
                        <a:pt x="163" y="206"/>
                        <a:pt x="161" y="205"/>
                        <a:pt x="160" y="205"/>
                      </a:cubicBezTo>
                      <a:cubicBezTo>
                        <a:pt x="159" y="206"/>
                        <a:pt x="159" y="205"/>
                        <a:pt x="157" y="204"/>
                      </a:cubicBezTo>
                      <a:cubicBezTo>
                        <a:pt x="156" y="203"/>
                        <a:pt x="156" y="204"/>
                        <a:pt x="155" y="203"/>
                      </a:cubicBezTo>
                      <a:cubicBezTo>
                        <a:pt x="155" y="203"/>
                        <a:pt x="151" y="203"/>
                        <a:pt x="150" y="204"/>
                      </a:cubicBezTo>
                      <a:cubicBezTo>
                        <a:pt x="150" y="204"/>
                        <a:pt x="149" y="206"/>
                        <a:pt x="149" y="206"/>
                      </a:cubicBezTo>
                      <a:cubicBezTo>
                        <a:pt x="149" y="207"/>
                        <a:pt x="147" y="208"/>
                        <a:pt x="146" y="208"/>
                      </a:cubicBezTo>
                      <a:cubicBezTo>
                        <a:pt x="145" y="208"/>
                        <a:pt x="144" y="209"/>
                        <a:pt x="142" y="210"/>
                      </a:cubicBezTo>
                      <a:cubicBezTo>
                        <a:pt x="142" y="210"/>
                        <a:pt x="143" y="207"/>
                        <a:pt x="142" y="206"/>
                      </a:cubicBezTo>
                      <a:cubicBezTo>
                        <a:pt x="142" y="206"/>
                        <a:pt x="141" y="208"/>
                        <a:pt x="141" y="209"/>
                      </a:cubicBezTo>
                      <a:cubicBezTo>
                        <a:pt x="141" y="210"/>
                        <a:pt x="140" y="211"/>
                        <a:pt x="140" y="212"/>
                      </a:cubicBezTo>
                      <a:cubicBezTo>
                        <a:pt x="139" y="213"/>
                        <a:pt x="138" y="212"/>
                        <a:pt x="137" y="214"/>
                      </a:cubicBezTo>
                      <a:cubicBezTo>
                        <a:pt x="135" y="215"/>
                        <a:pt x="135" y="214"/>
                        <a:pt x="134" y="213"/>
                      </a:cubicBezTo>
                      <a:cubicBezTo>
                        <a:pt x="133" y="212"/>
                        <a:pt x="135" y="212"/>
                        <a:pt x="135" y="211"/>
                      </a:cubicBezTo>
                      <a:cubicBezTo>
                        <a:pt x="136" y="210"/>
                        <a:pt x="137" y="208"/>
                        <a:pt x="137" y="208"/>
                      </a:cubicBezTo>
                      <a:cubicBezTo>
                        <a:pt x="137" y="208"/>
                        <a:pt x="138" y="207"/>
                        <a:pt x="140" y="206"/>
                      </a:cubicBezTo>
                      <a:cubicBezTo>
                        <a:pt x="141" y="205"/>
                        <a:pt x="141" y="205"/>
                        <a:pt x="139" y="205"/>
                      </a:cubicBezTo>
                      <a:cubicBezTo>
                        <a:pt x="138" y="205"/>
                        <a:pt x="138" y="205"/>
                        <a:pt x="137" y="206"/>
                      </a:cubicBezTo>
                      <a:cubicBezTo>
                        <a:pt x="137" y="207"/>
                        <a:pt x="137" y="207"/>
                        <a:pt x="136" y="208"/>
                      </a:cubicBezTo>
                      <a:cubicBezTo>
                        <a:pt x="135" y="209"/>
                        <a:pt x="135" y="210"/>
                        <a:pt x="135" y="209"/>
                      </a:cubicBezTo>
                      <a:cubicBezTo>
                        <a:pt x="135" y="209"/>
                        <a:pt x="134" y="208"/>
                        <a:pt x="133" y="206"/>
                      </a:cubicBezTo>
                      <a:cubicBezTo>
                        <a:pt x="133" y="206"/>
                        <a:pt x="134" y="210"/>
                        <a:pt x="134" y="211"/>
                      </a:cubicBezTo>
                      <a:cubicBezTo>
                        <a:pt x="134" y="212"/>
                        <a:pt x="132" y="213"/>
                        <a:pt x="130" y="215"/>
                      </a:cubicBezTo>
                      <a:cubicBezTo>
                        <a:pt x="130" y="215"/>
                        <a:pt x="131" y="215"/>
                        <a:pt x="132" y="216"/>
                      </a:cubicBezTo>
                      <a:cubicBezTo>
                        <a:pt x="132" y="218"/>
                        <a:pt x="131" y="218"/>
                        <a:pt x="129" y="222"/>
                      </a:cubicBezTo>
                      <a:cubicBezTo>
                        <a:pt x="129" y="222"/>
                        <a:pt x="124" y="224"/>
                        <a:pt x="123" y="224"/>
                      </a:cubicBezTo>
                      <a:cubicBezTo>
                        <a:pt x="121" y="225"/>
                        <a:pt x="116" y="225"/>
                        <a:pt x="112" y="225"/>
                      </a:cubicBezTo>
                      <a:cubicBezTo>
                        <a:pt x="108" y="225"/>
                        <a:pt x="104" y="223"/>
                        <a:pt x="101" y="226"/>
                      </a:cubicBezTo>
                      <a:cubicBezTo>
                        <a:pt x="99" y="228"/>
                        <a:pt x="101" y="226"/>
                        <a:pt x="101" y="226"/>
                      </a:cubicBezTo>
                      <a:cubicBezTo>
                        <a:pt x="101" y="226"/>
                        <a:pt x="98" y="228"/>
                        <a:pt x="95" y="230"/>
                      </a:cubicBezTo>
                      <a:cubicBezTo>
                        <a:pt x="95" y="230"/>
                        <a:pt x="94" y="232"/>
                        <a:pt x="93" y="234"/>
                      </a:cubicBezTo>
                      <a:cubicBezTo>
                        <a:pt x="93" y="235"/>
                        <a:pt x="90" y="244"/>
                        <a:pt x="88" y="249"/>
                      </a:cubicBezTo>
                      <a:cubicBezTo>
                        <a:pt x="87" y="254"/>
                        <a:pt x="86" y="251"/>
                        <a:pt x="85" y="254"/>
                      </a:cubicBezTo>
                      <a:cubicBezTo>
                        <a:pt x="84" y="256"/>
                        <a:pt x="83" y="257"/>
                        <a:pt x="81" y="257"/>
                      </a:cubicBezTo>
                      <a:cubicBezTo>
                        <a:pt x="78" y="257"/>
                        <a:pt x="77" y="254"/>
                        <a:pt x="80" y="250"/>
                      </a:cubicBezTo>
                      <a:cubicBezTo>
                        <a:pt x="80" y="250"/>
                        <a:pt x="82" y="240"/>
                        <a:pt x="82" y="240"/>
                      </a:cubicBezTo>
                      <a:cubicBezTo>
                        <a:pt x="82" y="239"/>
                        <a:pt x="85" y="236"/>
                        <a:pt x="86" y="234"/>
                      </a:cubicBezTo>
                      <a:cubicBezTo>
                        <a:pt x="86" y="233"/>
                        <a:pt x="86" y="228"/>
                        <a:pt x="85" y="227"/>
                      </a:cubicBezTo>
                      <a:cubicBezTo>
                        <a:pt x="84" y="226"/>
                        <a:pt x="80" y="224"/>
                        <a:pt x="80" y="219"/>
                      </a:cubicBezTo>
                      <a:cubicBezTo>
                        <a:pt x="79" y="214"/>
                        <a:pt x="78" y="218"/>
                        <a:pt x="74" y="216"/>
                      </a:cubicBezTo>
                      <a:cubicBezTo>
                        <a:pt x="71" y="214"/>
                        <a:pt x="72" y="217"/>
                        <a:pt x="70" y="213"/>
                      </a:cubicBezTo>
                      <a:cubicBezTo>
                        <a:pt x="68" y="210"/>
                        <a:pt x="67" y="215"/>
                        <a:pt x="67" y="215"/>
                      </a:cubicBezTo>
                      <a:cubicBezTo>
                        <a:pt x="67" y="215"/>
                        <a:pt x="63" y="211"/>
                        <a:pt x="62" y="208"/>
                      </a:cubicBezTo>
                      <a:cubicBezTo>
                        <a:pt x="62" y="204"/>
                        <a:pt x="60" y="206"/>
                        <a:pt x="60" y="206"/>
                      </a:cubicBezTo>
                      <a:cubicBezTo>
                        <a:pt x="60" y="206"/>
                        <a:pt x="53" y="200"/>
                        <a:pt x="54" y="202"/>
                      </a:cubicBezTo>
                      <a:cubicBezTo>
                        <a:pt x="56" y="203"/>
                        <a:pt x="49" y="203"/>
                        <a:pt x="46" y="201"/>
                      </a:cubicBezTo>
                      <a:cubicBezTo>
                        <a:pt x="43" y="200"/>
                        <a:pt x="43" y="202"/>
                        <a:pt x="41" y="204"/>
                      </a:cubicBezTo>
                      <a:cubicBezTo>
                        <a:pt x="40" y="206"/>
                        <a:pt x="39" y="208"/>
                        <a:pt x="37" y="210"/>
                      </a:cubicBezTo>
                      <a:cubicBezTo>
                        <a:pt x="37" y="210"/>
                        <a:pt x="33" y="213"/>
                        <a:pt x="32" y="213"/>
                      </a:cubicBezTo>
                      <a:cubicBezTo>
                        <a:pt x="30" y="214"/>
                        <a:pt x="30" y="214"/>
                        <a:pt x="30" y="216"/>
                      </a:cubicBezTo>
                      <a:cubicBezTo>
                        <a:pt x="30" y="216"/>
                        <a:pt x="27" y="218"/>
                        <a:pt x="27" y="220"/>
                      </a:cubicBezTo>
                      <a:cubicBezTo>
                        <a:pt x="27" y="222"/>
                        <a:pt x="26" y="223"/>
                        <a:pt x="23" y="226"/>
                      </a:cubicBezTo>
                      <a:cubicBezTo>
                        <a:pt x="23" y="226"/>
                        <a:pt x="22" y="229"/>
                        <a:pt x="22" y="232"/>
                      </a:cubicBezTo>
                      <a:cubicBezTo>
                        <a:pt x="21" y="235"/>
                        <a:pt x="22" y="235"/>
                        <a:pt x="19" y="238"/>
                      </a:cubicBezTo>
                      <a:cubicBezTo>
                        <a:pt x="19" y="240"/>
                        <a:pt x="19" y="241"/>
                        <a:pt x="19" y="243"/>
                      </a:cubicBezTo>
                      <a:cubicBezTo>
                        <a:pt x="19" y="246"/>
                        <a:pt x="20" y="246"/>
                        <a:pt x="20" y="250"/>
                      </a:cubicBezTo>
                      <a:cubicBezTo>
                        <a:pt x="20" y="250"/>
                        <a:pt x="23" y="252"/>
                        <a:pt x="26" y="253"/>
                      </a:cubicBezTo>
                      <a:cubicBezTo>
                        <a:pt x="29" y="253"/>
                        <a:pt x="29" y="254"/>
                        <a:pt x="29" y="257"/>
                      </a:cubicBezTo>
                      <a:cubicBezTo>
                        <a:pt x="29" y="260"/>
                        <a:pt x="29" y="257"/>
                        <a:pt x="29" y="257"/>
                      </a:cubicBezTo>
                      <a:cubicBezTo>
                        <a:pt x="29" y="257"/>
                        <a:pt x="32" y="258"/>
                        <a:pt x="34" y="254"/>
                      </a:cubicBezTo>
                      <a:cubicBezTo>
                        <a:pt x="34" y="254"/>
                        <a:pt x="37" y="252"/>
                        <a:pt x="38" y="251"/>
                      </a:cubicBezTo>
                      <a:cubicBezTo>
                        <a:pt x="39" y="249"/>
                        <a:pt x="39" y="249"/>
                        <a:pt x="41" y="250"/>
                      </a:cubicBezTo>
                      <a:cubicBezTo>
                        <a:pt x="44" y="250"/>
                        <a:pt x="43" y="251"/>
                        <a:pt x="46" y="252"/>
                      </a:cubicBezTo>
                      <a:cubicBezTo>
                        <a:pt x="49" y="253"/>
                        <a:pt x="48" y="254"/>
                        <a:pt x="49" y="256"/>
                      </a:cubicBezTo>
                      <a:cubicBezTo>
                        <a:pt x="50" y="258"/>
                        <a:pt x="50" y="258"/>
                        <a:pt x="48" y="259"/>
                      </a:cubicBezTo>
                      <a:cubicBezTo>
                        <a:pt x="47" y="261"/>
                        <a:pt x="46" y="260"/>
                        <a:pt x="44" y="262"/>
                      </a:cubicBezTo>
                      <a:cubicBezTo>
                        <a:pt x="43" y="262"/>
                        <a:pt x="41" y="265"/>
                        <a:pt x="41" y="266"/>
                      </a:cubicBezTo>
                      <a:cubicBezTo>
                        <a:pt x="40" y="267"/>
                        <a:pt x="40" y="269"/>
                        <a:pt x="39" y="269"/>
                      </a:cubicBezTo>
                      <a:cubicBezTo>
                        <a:pt x="39" y="269"/>
                        <a:pt x="38" y="267"/>
                        <a:pt x="38" y="266"/>
                      </a:cubicBezTo>
                      <a:cubicBezTo>
                        <a:pt x="38" y="266"/>
                        <a:pt x="37" y="268"/>
                        <a:pt x="36" y="269"/>
                      </a:cubicBezTo>
                      <a:cubicBezTo>
                        <a:pt x="35" y="270"/>
                        <a:pt x="35" y="271"/>
                        <a:pt x="34" y="273"/>
                      </a:cubicBezTo>
                      <a:cubicBezTo>
                        <a:pt x="34" y="273"/>
                        <a:pt x="34" y="273"/>
                        <a:pt x="34" y="273"/>
                      </a:cubicBezTo>
                      <a:cubicBezTo>
                        <a:pt x="33" y="274"/>
                        <a:pt x="33" y="275"/>
                        <a:pt x="30" y="276"/>
                      </a:cubicBezTo>
                      <a:cubicBezTo>
                        <a:pt x="30" y="276"/>
                        <a:pt x="31" y="277"/>
                        <a:pt x="31" y="278"/>
                      </a:cubicBezTo>
                      <a:cubicBezTo>
                        <a:pt x="31" y="279"/>
                        <a:pt x="33" y="280"/>
                        <a:pt x="36" y="282"/>
                      </a:cubicBezTo>
                      <a:cubicBezTo>
                        <a:pt x="38" y="283"/>
                        <a:pt x="38" y="283"/>
                        <a:pt x="38" y="284"/>
                      </a:cubicBezTo>
                      <a:cubicBezTo>
                        <a:pt x="38" y="285"/>
                        <a:pt x="40" y="285"/>
                        <a:pt x="41" y="286"/>
                      </a:cubicBezTo>
                      <a:cubicBezTo>
                        <a:pt x="43" y="287"/>
                        <a:pt x="44" y="289"/>
                        <a:pt x="44" y="290"/>
                      </a:cubicBezTo>
                      <a:cubicBezTo>
                        <a:pt x="43" y="292"/>
                        <a:pt x="44" y="293"/>
                        <a:pt x="45" y="294"/>
                      </a:cubicBezTo>
                      <a:cubicBezTo>
                        <a:pt x="46" y="295"/>
                        <a:pt x="46" y="295"/>
                        <a:pt x="45" y="297"/>
                      </a:cubicBezTo>
                      <a:cubicBezTo>
                        <a:pt x="44" y="297"/>
                        <a:pt x="45" y="298"/>
                        <a:pt x="43" y="300"/>
                      </a:cubicBezTo>
                      <a:cubicBezTo>
                        <a:pt x="43" y="300"/>
                        <a:pt x="42" y="303"/>
                        <a:pt x="40" y="305"/>
                      </a:cubicBezTo>
                      <a:cubicBezTo>
                        <a:pt x="39" y="306"/>
                        <a:pt x="38" y="308"/>
                        <a:pt x="37" y="309"/>
                      </a:cubicBezTo>
                      <a:cubicBezTo>
                        <a:pt x="36" y="311"/>
                        <a:pt x="37" y="311"/>
                        <a:pt x="35" y="313"/>
                      </a:cubicBezTo>
                      <a:cubicBezTo>
                        <a:pt x="35" y="313"/>
                        <a:pt x="35" y="315"/>
                        <a:pt x="35" y="317"/>
                      </a:cubicBezTo>
                      <a:cubicBezTo>
                        <a:pt x="35" y="318"/>
                        <a:pt x="35" y="318"/>
                        <a:pt x="36" y="320"/>
                      </a:cubicBezTo>
                      <a:cubicBezTo>
                        <a:pt x="37" y="322"/>
                        <a:pt x="37" y="324"/>
                        <a:pt x="38" y="326"/>
                      </a:cubicBezTo>
                      <a:cubicBezTo>
                        <a:pt x="39" y="328"/>
                        <a:pt x="38" y="329"/>
                        <a:pt x="39" y="329"/>
                      </a:cubicBezTo>
                      <a:cubicBezTo>
                        <a:pt x="40" y="329"/>
                        <a:pt x="43" y="331"/>
                        <a:pt x="46" y="331"/>
                      </a:cubicBezTo>
                      <a:cubicBezTo>
                        <a:pt x="50" y="332"/>
                        <a:pt x="49" y="332"/>
                        <a:pt x="50" y="334"/>
                      </a:cubicBezTo>
                      <a:cubicBezTo>
                        <a:pt x="50" y="336"/>
                        <a:pt x="50" y="338"/>
                        <a:pt x="53" y="341"/>
                      </a:cubicBezTo>
                      <a:cubicBezTo>
                        <a:pt x="55" y="342"/>
                        <a:pt x="59" y="343"/>
                        <a:pt x="59" y="342"/>
                      </a:cubicBezTo>
                      <a:cubicBezTo>
                        <a:pt x="60" y="342"/>
                        <a:pt x="63" y="341"/>
                        <a:pt x="63" y="341"/>
                      </a:cubicBezTo>
                      <a:cubicBezTo>
                        <a:pt x="64" y="337"/>
                        <a:pt x="63" y="337"/>
                        <a:pt x="65" y="338"/>
                      </a:cubicBezTo>
                      <a:cubicBezTo>
                        <a:pt x="68" y="338"/>
                        <a:pt x="72" y="341"/>
                        <a:pt x="75" y="339"/>
                      </a:cubicBezTo>
                      <a:cubicBezTo>
                        <a:pt x="78" y="338"/>
                        <a:pt x="81" y="340"/>
                        <a:pt x="84" y="339"/>
                      </a:cubicBezTo>
                      <a:cubicBezTo>
                        <a:pt x="86" y="338"/>
                        <a:pt x="86" y="339"/>
                        <a:pt x="86" y="339"/>
                      </a:cubicBezTo>
                      <a:cubicBezTo>
                        <a:pt x="87" y="340"/>
                        <a:pt x="86" y="339"/>
                        <a:pt x="85" y="340"/>
                      </a:cubicBezTo>
                      <a:cubicBezTo>
                        <a:pt x="84" y="341"/>
                        <a:pt x="79" y="346"/>
                        <a:pt x="79" y="347"/>
                      </a:cubicBezTo>
                      <a:cubicBezTo>
                        <a:pt x="79" y="347"/>
                        <a:pt x="79" y="349"/>
                        <a:pt x="79" y="350"/>
                      </a:cubicBezTo>
                      <a:cubicBezTo>
                        <a:pt x="82" y="351"/>
                        <a:pt x="83" y="351"/>
                        <a:pt x="84" y="351"/>
                      </a:cubicBezTo>
                      <a:cubicBezTo>
                        <a:pt x="85" y="350"/>
                        <a:pt x="85" y="350"/>
                        <a:pt x="86" y="350"/>
                      </a:cubicBezTo>
                      <a:cubicBezTo>
                        <a:pt x="87" y="349"/>
                        <a:pt x="88" y="349"/>
                        <a:pt x="88" y="347"/>
                      </a:cubicBezTo>
                      <a:cubicBezTo>
                        <a:pt x="89" y="347"/>
                        <a:pt x="90" y="349"/>
                        <a:pt x="90" y="349"/>
                      </a:cubicBezTo>
                      <a:cubicBezTo>
                        <a:pt x="91" y="350"/>
                        <a:pt x="92" y="353"/>
                        <a:pt x="93" y="354"/>
                      </a:cubicBezTo>
                      <a:cubicBezTo>
                        <a:pt x="94" y="355"/>
                        <a:pt x="94" y="356"/>
                        <a:pt x="95" y="357"/>
                      </a:cubicBezTo>
                      <a:cubicBezTo>
                        <a:pt x="98" y="358"/>
                        <a:pt x="99" y="358"/>
                        <a:pt x="100" y="359"/>
                      </a:cubicBezTo>
                      <a:cubicBezTo>
                        <a:pt x="102" y="361"/>
                        <a:pt x="103" y="360"/>
                        <a:pt x="104" y="361"/>
                      </a:cubicBezTo>
                      <a:cubicBezTo>
                        <a:pt x="105" y="362"/>
                        <a:pt x="107" y="365"/>
                        <a:pt x="107" y="366"/>
                      </a:cubicBezTo>
                      <a:cubicBezTo>
                        <a:pt x="109" y="366"/>
                        <a:pt x="111" y="367"/>
                        <a:pt x="113" y="368"/>
                      </a:cubicBezTo>
                      <a:cubicBezTo>
                        <a:pt x="115" y="369"/>
                        <a:pt x="115" y="370"/>
                        <a:pt x="117" y="370"/>
                      </a:cubicBezTo>
                      <a:cubicBezTo>
                        <a:pt x="118" y="371"/>
                        <a:pt x="119" y="370"/>
                        <a:pt x="119" y="371"/>
                      </a:cubicBezTo>
                      <a:cubicBezTo>
                        <a:pt x="119" y="372"/>
                        <a:pt x="119" y="374"/>
                        <a:pt x="120" y="374"/>
                      </a:cubicBezTo>
                      <a:cubicBezTo>
                        <a:pt x="121" y="374"/>
                        <a:pt x="125" y="379"/>
                        <a:pt x="125" y="379"/>
                      </a:cubicBezTo>
                      <a:cubicBezTo>
                        <a:pt x="123" y="380"/>
                        <a:pt x="123" y="382"/>
                        <a:pt x="123" y="383"/>
                      </a:cubicBezTo>
                      <a:cubicBezTo>
                        <a:pt x="123" y="384"/>
                        <a:pt x="125" y="384"/>
                        <a:pt x="126" y="385"/>
                      </a:cubicBezTo>
                      <a:cubicBezTo>
                        <a:pt x="126" y="385"/>
                        <a:pt x="128" y="386"/>
                        <a:pt x="129" y="387"/>
                      </a:cubicBezTo>
                      <a:cubicBezTo>
                        <a:pt x="129" y="389"/>
                        <a:pt x="130" y="390"/>
                        <a:pt x="131" y="392"/>
                      </a:cubicBezTo>
                      <a:cubicBezTo>
                        <a:pt x="132" y="393"/>
                        <a:pt x="134" y="395"/>
                        <a:pt x="133" y="398"/>
                      </a:cubicBezTo>
                      <a:cubicBezTo>
                        <a:pt x="132" y="400"/>
                        <a:pt x="136" y="404"/>
                        <a:pt x="136" y="404"/>
                      </a:cubicBezTo>
                      <a:cubicBezTo>
                        <a:pt x="137" y="404"/>
                        <a:pt x="139" y="404"/>
                        <a:pt x="141" y="405"/>
                      </a:cubicBezTo>
                      <a:cubicBezTo>
                        <a:pt x="143" y="406"/>
                        <a:pt x="145" y="407"/>
                        <a:pt x="147" y="407"/>
                      </a:cubicBezTo>
                      <a:cubicBezTo>
                        <a:pt x="148" y="408"/>
                        <a:pt x="150" y="408"/>
                        <a:pt x="151" y="411"/>
                      </a:cubicBezTo>
                      <a:cubicBezTo>
                        <a:pt x="156" y="414"/>
                        <a:pt x="157" y="416"/>
                        <a:pt x="157" y="418"/>
                      </a:cubicBezTo>
                      <a:cubicBezTo>
                        <a:pt x="160" y="421"/>
                        <a:pt x="160" y="421"/>
                        <a:pt x="161" y="422"/>
                      </a:cubicBezTo>
                      <a:cubicBezTo>
                        <a:pt x="162" y="423"/>
                        <a:pt x="165" y="425"/>
                        <a:pt x="165" y="427"/>
                      </a:cubicBezTo>
                      <a:cubicBezTo>
                        <a:pt x="165" y="430"/>
                        <a:pt x="165" y="431"/>
                        <a:pt x="165" y="433"/>
                      </a:cubicBezTo>
                      <a:cubicBezTo>
                        <a:pt x="166" y="435"/>
                        <a:pt x="169" y="436"/>
                        <a:pt x="166" y="437"/>
                      </a:cubicBezTo>
                      <a:cubicBezTo>
                        <a:pt x="164" y="438"/>
                        <a:pt x="159" y="441"/>
                        <a:pt x="159" y="441"/>
                      </a:cubicBezTo>
                      <a:cubicBezTo>
                        <a:pt x="154" y="443"/>
                        <a:pt x="157" y="444"/>
                        <a:pt x="157" y="445"/>
                      </a:cubicBezTo>
                      <a:cubicBezTo>
                        <a:pt x="157" y="446"/>
                        <a:pt x="156" y="446"/>
                        <a:pt x="157" y="448"/>
                      </a:cubicBezTo>
                      <a:cubicBezTo>
                        <a:pt x="159" y="446"/>
                        <a:pt x="158" y="449"/>
                        <a:pt x="160" y="445"/>
                      </a:cubicBezTo>
                      <a:cubicBezTo>
                        <a:pt x="162" y="441"/>
                        <a:pt x="164" y="444"/>
                        <a:pt x="165" y="445"/>
                      </a:cubicBezTo>
                      <a:cubicBezTo>
                        <a:pt x="166" y="446"/>
                        <a:pt x="170" y="449"/>
                        <a:pt x="171" y="449"/>
                      </a:cubicBezTo>
                      <a:cubicBezTo>
                        <a:pt x="171" y="449"/>
                        <a:pt x="166" y="453"/>
                        <a:pt x="164" y="452"/>
                      </a:cubicBezTo>
                      <a:cubicBezTo>
                        <a:pt x="161" y="452"/>
                        <a:pt x="159" y="451"/>
                        <a:pt x="159" y="451"/>
                      </a:cubicBezTo>
                      <a:cubicBezTo>
                        <a:pt x="159" y="453"/>
                        <a:pt x="160" y="454"/>
                        <a:pt x="162" y="454"/>
                      </a:cubicBezTo>
                      <a:cubicBezTo>
                        <a:pt x="163" y="455"/>
                        <a:pt x="164" y="455"/>
                        <a:pt x="166" y="454"/>
                      </a:cubicBezTo>
                      <a:cubicBezTo>
                        <a:pt x="168" y="453"/>
                        <a:pt x="170" y="451"/>
                        <a:pt x="173" y="451"/>
                      </a:cubicBezTo>
                      <a:cubicBezTo>
                        <a:pt x="175" y="452"/>
                        <a:pt x="177" y="452"/>
                        <a:pt x="180" y="455"/>
                      </a:cubicBezTo>
                      <a:cubicBezTo>
                        <a:pt x="183" y="457"/>
                        <a:pt x="188" y="461"/>
                        <a:pt x="190" y="463"/>
                      </a:cubicBezTo>
                      <a:cubicBezTo>
                        <a:pt x="192" y="465"/>
                        <a:pt x="192" y="466"/>
                        <a:pt x="196" y="467"/>
                      </a:cubicBezTo>
                      <a:cubicBezTo>
                        <a:pt x="199" y="468"/>
                        <a:pt x="202" y="469"/>
                        <a:pt x="204" y="471"/>
                      </a:cubicBezTo>
                      <a:cubicBezTo>
                        <a:pt x="206" y="473"/>
                        <a:pt x="207" y="473"/>
                        <a:pt x="209" y="473"/>
                      </a:cubicBezTo>
                      <a:cubicBezTo>
                        <a:pt x="211" y="473"/>
                        <a:pt x="212" y="475"/>
                        <a:pt x="214" y="476"/>
                      </a:cubicBezTo>
                      <a:cubicBezTo>
                        <a:pt x="216" y="478"/>
                        <a:pt x="220" y="483"/>
                        <a:pt x="221" y="485"/>
                      </a:cubicBezTo>
                      <a:cubicBezTo>
                        <a:pt x="223" y="486"/>
                        <a:pt x="223" y="487"/>
                        <a:pt x="225" y="487"/>
                      </a:cubicBezTo>
                      <a:cubicBezTo>
                        <a:pt x="227" y="487"/>
                        <a:pt x="230" y="489"/>
                        <a:pt x="231" y="489"/>
                      </a:cubicBezTo>
                      <a:cubicBezTo>
                        <a:pt x="231" y="489"/>
                        <a:pt x="233" y="493"/>
                        <a:pt x="231" y="497"/>
                      </a:cubicBezTo>
                      <a:cubicBezTo>
                        <a:pt x="228" y="502"/>
                        <a:pt x="226" y="505"/>
                        <a:pt x="226" y="505"/>
                      </a:cubicBezTo>
                      <a:cubicBezTo>
                        <a:pt x="226" y="506"/>
                        <a:pt x="220" y="509"/>
                        <a:pt x="218" y="509"/>
                      </a:cubicBezTo>
                      <a:cubicBezTo>
                        <a:pt x="215" y="509"/>
                        <a:pt x="214" y="510"/>
                        <a:pt x="212" y="511"/>
                      </a:cubicBezTo>
                      <a:cubicBezTo>
                        <a:pt x="210" y="512"/>
                        <a:pt x="209" y="512"/>
                        <a:pt x="209" y="513"/>
                      </a:cubicBezTo>
                      <a:cubicBezTo>
                        <a:pt x="208" y="514"/>
                        <a:pt x="204" y="516"/>
                        <a:pt x="201" y="517"/>
                      </a:cubicBezTo>
                      <a:cubicBezTo>
                        <a:pt x="201" y="517"/>
                        <a:pt x="200" y="519"/>
                        <a:pt x="199" y="520"/>
                      </a:cubicBezTo>
                      <a:cubicBezTo>
                        <a:pt x="199" y="521"/>
                        <a:pt x="199" y="521"/>
                        <a:pt x="198" y="522"/>
                      </a:cubicBezTo>
                      <a:cubicBezTo>
                        <a:pt x="198" y="524"/>
                        <a:pt x="198" y="524"/>
                        <a:pt x="197" y="526"/>
                      </a:cubicBezTo>
                      <a:cubicBezTo>
                        <a:pt x="196" y="527"/>
                        <a:pt x="194" y="529"/>
                        <a:pt x="194" y="531"/>
                      </a:cubicBezTo>
                      <a:cubicBezTo>
                        <a:pt x="194" y="531"/>
                        <a:pt x="193" y="532"/>
                        <a:pt x="191" y="534"/>
                      </a:cubicBezTo>
                      <a:cubicBezTo>
                        <a:pt x="189" y="534"/>
                        <a:pt x="187" y="537"/>
                        <a:pt x="185" y="538"/>
                      </a:cubicBezTo>
                      <a:cubicBezTo>
                        <a:pt x="184" y="539"/>
                        <a:pt x="184" y="539"/>
                        <a:pt x="183" y="541"/>
                      </a:cubicBezTo>
                      <a:cubicBezTo>
                        <a:pt x="181" y="541"/>
                        <a:pt x="181" y="541"/>
                        <a:pt x="180" y="543"/>
                      </a:cubicBezTo>
                      <a:cubicBezTo>
                        <a:pt x="178" y="543"/>
                        <a:pt x="175" y="543"/>
                        <a:pt x="174" y="544"/>
                      </a:cubicBezTo>
                      <a:cubicBezTo>
                        <a:pt x="174" y="544"/>
                        <a:pt x="171" y="544"/>
                        <a:pt x="170" y="543"/>
                      </a:cubicBezTo>
                      <a:cubicBezTo>
                        <a:pt x="170" y="542"/>
                        <a:pt x="168" y="542"/>
                        <a:pt x="167" y="542"/>
                      </a:cubicBezTo>
                      <a:cubicBezTo>
                        <a:pt x="165" y="542"/>
                        <a:pt x="164" y="542"/>
                        <a:pt x="162" y="541"/>
                      </a:cubicBezTo>
                      <a:cubicBezTo>
                        <a:pt x="162" y="541"/>
                        <a:pt x="159" y="541"/>
                        <a:pt x="159" y="541"/>
                      </a:cubicBezTo>
                      <a:cubicBezTo>
                        <a:pt x="158" y="541"/>
                        <a:pt x="155" y="541"/>
                        <a:pt x="155" y="541"/>
                      </a:cubicBezTo>
                      <a:cubicBezTo>
                        <a:pt x="154" y="541"/>
                        <a:pt x="152" y="541"/>
                        <a:pt x="151" y="542"/>
                      </a:cubicBezTo>
                      <a:cubicBezTo>
                        <a:pt x="149" y="542"/>
                        <a:pt x="148" y="542"/>
                        <a:pt x="145" y="542"/>
                      </a:cubicBezTo>
                      <a:cubicBezTo>
                        <a:pt x="145" y="543"/>
                        <a:pt x="144" y="543"/>
                        <a:pt x="143" y="543"/>
                      </a:cubicBezTo>
                      <a:cubicBezTo>
                        <a:pt x="142" y="543"/>
                        <a:pt x="141" y="543"/>
                        <a:pt x="141" y="544"/>
                      </a:cubicBezTo>
                      <a:cubicBezTo>
                        <a:pt x="140" y="545"/>
                        <a:pt x="140" y="547"/>
                        <a:pt x="140" y="548"/>
                      </a:cubicBezTo>
                      <a:cubicBezTo>
                        <a:pt x="140" y="549"/>
                        <a:pt x="140" y="548"/>
                        <a:pt x="139" y="550"/>
                      </a:cubicBezTo>
                      <a:cubicBezTo>
                        <a:pt x="135" y="551"/>
                        <a:pt x="135" y="551"/>
                        <a:pt x="135" y="551"/>
                      </a:cubicBezTo>
                      <a:cubicBezTo>
                        <a:pt x="134" y="551"/>
                        <a:pt x="132" y="551"/>
                        <a:pt x="131" y="552"/>
                      </a:cubicBezTo>
                      <a:cubicBezTo>
                        <a:pt x="130" y="553"/>
                        <a:pt x="128" y="553"/>
                        <a:pt x="127" y="553"/>
                      </a:cubicBezTo>
                      <a:cubicBezTo>
                        <a:pt x="126" y="553"/>
                        <a:pt x="125" y="553"/>
                        <a:pt x="124" y="554"/>
                      </a:cubicBezTo>
                      <a:cubicBezTo>
                        <a:pt x="123" y="554"/>
                        <a:pt x="122" y="555"/>
                        <a:pt x="121" y="555"/>
                      </a:cubicBezTo>
                      <a:cubicBezTo>
                        <a:pt x="121" y="555"/>
                        <a:pt x="119" y="556"/>
                        <a:pt x="118" y="556"/>
                      </a:cubicBezTo>
                      <a:cubicBezTo>
                        <a:pt x="116" y="556"/>
                        <a:pt x="113" y="556"/>
                        <a:pt x="111" y="557"/>
                      </a:cubicBezTo>
                      <a:cubicBezTo>
                        <a:pt x="109" y="557"/>
                        <a:pt x="106" y="555"/>
                        <a:pt x="105" y="554"/>
                      </a:cubicBezTo>
                      <a:cubicBezTo>
                        <a:pt x="105" y="554"/>
                        <a:pt x="102" y="552"/>
                        <a:pt x="102" y="552"/>
                      </a:cubicBezTo>
                      <a:cubicBezTo>
                        <a:pt x="101" y="552"/>
                        <a:pt x="99" y="551"/>
                        <a:pt x="99" y="550"/>
                      </a:cubicBezTo>
                      <a:cubicBezTo>
                        <a:pt x="99" y="549"/>
                        <a:pt x="98" y="549"/>
                        <a:pt x="97" y="549"/>
                      </a:cubicBezTo>
                      <a:cubicBezTo>
                        <a:pt x="96" y="548"/>
                        <a:pt x="96" y="547"/>
                        <a:pt x="96" y="548"/>
                      </a:cubicBezTo>
                      <a:cubicBezTo>
                        <a:pt x="96" y="550"/>
                        <a:pt x="98" y="551"/>
                        <a:pt x="98" y="552"/>
                      </a:cubicBezTo>
                      <a:cubicBezTo>
                        <a:pt x="98" y="553"/>
                        <a:pt x="99" y="555"/>
                        <a:pt x="100" y="556"/>
                      </a:cubicBezTo>
                      <a:cubicBezTo>
                        <a:pt x="102" y="557"/>
                        <a:pt x="102" y="558"/>
                        <a:pt x="102" y="559"/>
                      </a:cubicBezTo>
                      <a:cubicBezTo>
                        <a:pt x="101" y="559"/>
                        <a:pt x="97" y="559"/>
                        <a:pt x="97" y="559"/>
                      </a:cubicBezTo>
                      <a:cubicBezTo>
                        <a:pt x="97" y="559"/>
                        <a:pt x="98" y="559"/>
                        <a:pt x="97" y="559"/>
                      </a:cubicBezTo>
                      <a:cubicBezTo>
                        <a:pt x="96" y="559"/>
                        <a:pt x="94" y="557"/>
                        <a:pt x="92" y="557"/>
                      </a:cubicBezTo>
                      <a:cubicBezTo>
                        <a:pt x="91" y="558"/>
                        <a:pt x="88" y="555"/>
                        <a:pt x="87" y="555"/>
                      </a:cubicBezTo>
                      <a:cubicBezTo>
                        <a:pt x="86" y="554"/>
                        <a:pt x="86" y="554"/>
                        <a:pt x="85" y="554"/>
                      </a:cubicBezTo>
                      <a:cubicBezTo>
                        <a:pt x="83" y="554"/>
                        <a:pt x="83" y="553"/>
                        <a:pt x="81" y="552"/>
                      </a:cubicBezTo>
                      <a:cubicBezTo>
                        <a:pt x="81" y="552"/>
                        <a:pt x="81" y="553"/>
                        <a:pt x="81" y="554"/>
                      </a:cubicBezTo>
                      <a:cubicBezTo>
                        <a:pt x="81" y="555"/>
                        <a:pt x="81" y="556"/>
                        <a:pt x="82" y="557"/>
                      </a:cubicBezTo>
                      <a:cubicBezTo>
                        <a:pt x="82" y="557"/>
                        <a:pt x="81" y="558"/>
                        <a:pt x="80" y="558"/>
                      </a:cubicBezTo>
                      <a:cubicBezTo>
                        <a:pt x="80" y="557"/>
                        <a:pt x="78" y="557"/>
                        <a:pt x="78" y="557"/>
                      </a:cubicBezTo>
                      <a:cubicBezTo>
                        <a:pt x="77" y="557"/>
                        <a:pt x="76" y="558"/>
                        <a:pt x="76" y="557"/>
                      </a:cubicBezTo>
                      <a:cubicBezTo>
                        <a:pt x="75" y="557"/>
                        <a:pt x="74" y="558"/>
                        <a:pt x="74" y="559"/>
                      </a:cubicBezTo>
                      <a:cubicBezTo>
                        <a:pt x="74" y="559"/>
                        <a:pt x="75" y="562"/>
                        <a:pt x="76" y="564"/>
                      </a:cubicBezTo>
                      <a:cubicBezTo>
                        <a:pt x="76" y="566"/>
                        <a:pt x="74" y="565"/>
                        <a:pt x="72" y="565"/>
                      </a:cubicBezTo>
                      <a:moveTo>
                        <a:pt x="390" y="573"/>
                      </a:moveTo>
                      <a:cubicBezTo>
                        <a:pt x="392" y="571"/>
                        <a:pt x="398" y="566"/>
                        <a:pt x="400" y="565"/>
                      </a:cubicBezTo>
                      <a:cubicBezTo>
                        <a:pt x="402" y="563"/>
                        <a:pt x="407" y="560"/>
                        <a:pt x="407" y="558"/>
                      </a:cubicBezTo>
                      <a:cubicBezTo>
                        <a:pt x="410" y="555"/>
                        <a:pt x="413" y="554"/>
                        <a:pt x="414" y="550"/>
                      </a:cubicBezTo>
                      <a:cubicBezTo>
                        <a:pt x="415" y="546"/>
                        <a:pt x="418" y="543"/>
                        <a:pt x="418" y="543"/>
                      </a:cubicBezTo>
                      <a:cubicBezTo>
                        <a:pt x="418" y="537"/>
                        <a:pt x="419" y="537"/>
                        <a:pt x="421" y="534"/>
                      </a:cubicBezTo>
                      <a:cubicBezTo>
                        <a:pt x="423" y="531"/>
                        <a:pt x="425" y="528"/>
                        <a:pt x="428" y="526"/>
                      </a:cubicBezTo>
                      <a:cubicBezTo>
                        <a:pt x="431" y="524"/>
                        <a:pt x="434" y="522"/>
                        <a:pt x="435" y="520"/>
                      </a:cubicBezTo>
                      <a:cubicBezTo>
                        <a:pt x="435" y="518"/>
                        <a:pt x="438" y="513"/>
                        <a:pt x="439" y="513"/>
                      </a:cubicBezTo>
                      <a:cubicBezTo>
                        <a:pt x="441" y="512"/>
                        <a:pt x="443" y="509"/>
                        <a:pt x="443" y="509"/>
                      </a:cubicBezTo>
                      <a:cubicBezTo>
                        <a:pt x="442" y="504"/>
                        <a:pt x="443" y="504"/>
                        <a:pt x="444" y="502"/>
                      </a:cubicBezTo>
                      <a:cubicBezTo>
                        <a:pt x="446" y="501"/>
                        <a:pt x="446" y="498"/>
                        <a:pt x="446" y="496"/>
                      </a:cubicBezTo>
                      <a:cubicBezTo>
                        <a:pt x="446" y="495"/>
                        <a:pt x="450" y="488"/>
                        <a:pt x="450" y="488"/>
                      </a:cubicBezTo>
                      <a:cubicBezTo>
                        <a:pt x="448" y="487"/>
                        <a:pt x="448" y="485"/>
                        <a:pt x="447" y="482"/>
                      </a:cubicBezTo>
                      <a:cubicBezTo>
                        <a:pt x="446" y="479"/>
                        <a:pt x="444" y="472"/>
                        <a:pt x="444" y="472"/>
                      </a:cubicBezTo>
                      <a:cubicBezTo>
                        <a:pt x="448" y="468"/>
                        <a:pt x="449" y="464"/>
                        <a:pt x="449" y="464"/>
                      </a:cubicBezTo>
                      <a:cubicBezTo>
                        <a:pt x="449" y="464"/>
                        <a:pt x="451" y="458"/>
                        <a:pt x="451" y="458"/>
                      </a:cubicBezTo>
                      <a:cubicBezTo>
                        <a:pt x="453" y="450"/>
                        <a:pt x="453" y="450"/>
                        <a:pt x="453" y="450"/>
                      </a:cubicBezTo>
                      <a:cubicBezTo>
                        <a:pt x="450" y="448"/>
                        <a:pt x="448" y="448"/>
                        <a:pt x="446" y="450"/>
                      </a:cubicBezTo>
                      <a:cubicBezTo>
                        <a:pt x="445" y="451"/>
                        <a:pt x="441" y="453"/>
                        <a:pt x="441" y="453"/>
                      </a:cubicBezTo>
                      <a:cubicBezTo>
                        <a:pt x="439" y="448"/>
                        <a:pt x="436" y="444"/>
                        <a:pt x="436" y="444"/>
                      </a:cubicBezTo>
                      <a:cubicBezTo>
                        <a:pt x="430" y="446"/>
                        <a:pt x="426" y="446"/>
                        <a:pt x="423" y="448"/>
                      </a:cubicBezTo>
                      <a:cubicBezTo>
                        <a:pt x="420" y="450"/>
                        <a:pt x="410" y="456"/>
                        <a:pt x="408" y="457"/>
                      </a:cubicBezTo>
                      <a:cubicBezTo>
                        <a:pt x="405" y="454"/>
                        <a:pt x="403" y="455"/>
                        <a:pt x="401" y="456"/>
                      </a:cubicBezTo>
                      <a:cubicBezTo>
                        <a:pt x="396" y="458"/>
                        <a:pt x="395" y="458"/>
                        <a:pt x="393" y="458"/>
                      </a:cubicBezTo>
                      <a:cubicBezTo>
                        <a:pt x="392" y="457"/>
                        <a:pt x="389" y="458"/>
                        <a:pt x="388" y="459"/>
                      </a:cubicBezTo>
                      <a:cubicBezTo>
                        <a:pt x="386" y="461"/>
                        <a:pt x="385" y="461"/>
                        <a:pt x="383" y="460"/>
                      </a:cubicBezTo>
                      <a:cubicBezTo>
                        <a:pt x="381" y="459"/>
                        <a:pt x="375" y="458"/>
                        <a:pt x="374" y="455"/>
                      </a:cubicBezTo>
                      <a:cubicBezTo>
                        <a:pt x="373" y="452"/>
                        <a:pt x="369" y="449"/>
                        <a:pt x="368" y="449"/>
                      </a:cubicBezTo>
                      <a:cubicBezTo>
                        <a:pt x="367" y="447"/>
                        <a:pt x="362" y="444"/>
                        <a:pt x="362" y="444"/>
                      </a:cubicBezTo>
                      <a:cubicBezTo>
                        <a:pt x="362" y="440"/>
                        <a:pt x="363" y="439"/>
                        <a:pt x="361" y="437"/>
                      </a:cubicBezTo>
                      <a:cubicBezTo>
                        <a:pt x="359" y="434"/>
                        <a:pt x="356" y="431"/>
                        <a:pt x="355" y="429"/>
                      </a:cubicBezTo>
                      <a:cubicBezTo>
                        <a:pt x="355" y="427"/>
                        <a:pt x="350" y="422"/>
                        <a:pt x="349" y="421"/>
                      </a:cubicBezTo>
                      <a:cubicBezTo>
                        <a:pt x="348" y="420"/>
                        <a:pt x="349" y="419"/>
                        <a:pt x="349" y="418"/>
                      </a:cubicBezTo>
                      <a:cubicBezTo>
                        <a:pt x="350" y="417"/>
                        <a:pt x="351" y="415"/>
                        <a:pt x="351" y="415"/>
                      </a:cubicBezTo>
                      <a:cubicBezTo>
                        <a:pt x="349" y="413"/>
                        <a:pt x="349" y="411"/>
                        <a:pt x="347" y="409"/>
                      </a:cubicBezTo>
                      <a:cubicBezTo>
                        <a:pt x="350" y="406"/>
                        <a:pt x="351" y="405"/>
                        <a:pt x="353" y="404"/>
                      </a:cubicBezTo>
                      <a:cubicBezTo>
                        <a:pt x="354" y="400"/>
                        <a:pt x="356" y="395"/>
                        <a:pt x="358" y="391"/>
                      </a:cubicBezTo>
                      <a:cubicBezTo>
                        <a:pt x="357" y="384"/>
                        <a:pt x="357" y="379"/>
                        <a:pt x="355" y="377"/>
                      </a:cubicBezTo>
                      <a:cubicBezTo>
                        <a:pt x="362" y="365"/>
                        <a:pt x="361" y="365"/>
                        <a:pt x="363" y="363"/>
                      </a:cubicBezTo>
                      <a:cubicBezTo>
                        <a:pt x="366" y="361"/>
                        <a:pt x="368" y="354"/>
                        <a:pt x="370" y="351"/>
                      </a:cubicBezTo>
                      <a:cubicBezTo>
                        <a:pt x="371" y="349"/>
                        <a:pt x="374" y="346"/>
                        <a:pt x="376" y="344"/>
                      </a:cubicBezTo>
                      <a:cubicBezTo>
                        <a:pt x="378" y="342"/>
                        <a:pt x="384" y="338"/>
                        <a:pt x="384" y="338"/>
                      </a:cubicBezTo>
                      <a:cubicBezTo>
                        <a:pt x="390" y="333"/>
                        <a:pt x="390" y="333"/>
                        <a:pt x="390" y="333"/>
                      </a:cubicBezTo>
                      <a:cubicBezTo>
                        <a:pt x="389" y="326"/>
                        <a:pt x="393" y="320"/>
                        <a:pt x="393" y="318"/>
                      </a:cubicBezTo>
                      <a:cubicBezTo>
                        <a:pt x="393" y="317"/>
                        <a:pt x="394" y="315"/>
                        <a:pt x="396" y="314"/>
                      </a:cubicBezTo>
                      <a:cubicBezTo>
                        <a:pt x="398" y="313"/>
                        <a:pt x="401" y="311"/>
                        <a:pt x="402" y="307"/>
                      </a:cubicBezTo>
                      <a:cubicBezTo>
                        <a:pt x="403" y="302"/>
                        <a:pt x="405" y="298"/>
                        <a:pt x="408" y="300"/>
                      </a:cubicBezTo>
                      <a:cubicBezTo>
                        <a:pt x="410" y="302"/>
                        <a:pt x="413" y="302"/>
                        <a:pt x="416" y="301"/>
                      </a:cubicBezTo>
                      <a:cubicBezTo>
                        <a:pt x="419" y="301"/>
                        <a:pt x="421" y="300"/>
                        <a:pt x="423" y="297"/>
                      </a:cubicBezTo>
                      <a:cubicBezTo>
                        <a:pt x="425" y="295"/>
                        <a:pt x="427" y="293"/>
                        <a:pt x="433" y="291"/>
                      </a:cubicBezTo>
                      <a:cubicBezTo>
                        <a:pt x="439" y="289"/>
                        <a:pt x="445" y="285"/>
                        <a:pt x="447" y="286"/>
                      </a:cubicBezTo>
                      <a:cubicBezTo>
                        <a:pt x="449" y="286"/>
                        <a:pt x="452" y="284"/>
                        <a:pt x="453" y="283"/>
                      </a:cubicBezTo>
                      <a:cubicBezTo>
                        <a:pt x="455" y="282"/>
                        <a:pt x="454" y="281"/>
                        <a:pt x="454" y="281"/>
                      </a:cubicBezTo>
                      <a:cubicBezTo>
                        <a:pt x="456" y="283"/>
                        <a:pt x="457" y="283"/>
                        <a:pt x="459" y="282"/>
                      </a:cubicBezTo>
                      <a:cubicBezTo>
                        <a:pt x="457" y="288"/>
                        <a:pt x="458" y="286"/>
                        <a:pt x="459" y="289"/>
                      </a:cubicBezTo>
                      <a:cubicBezTo>
                        <a:pt x="461" y="291"/>
                        <a:pt x="461" y="292"/>
                        <a:pt x="460" y="293"/>
                      </a:cubicBezTo>
                      <a:cubicBezTo>
                        <a:pt x="460" y="295"/>
                        <a:pt x="459" y="299"/>
                        <a:pt x="459" y="299"/>
                      </a:cubicBezTo>
                      <a:cubicBezTo>
                        <a:pt x="461" y="302"/>
                        <a:pt x="464" y="302"/>
                        <a:pt x="465" y="302"/>
                      </a:cubicBezTo>
                      <a:cubicBezTo>
                        <a:pt x="467" y="302"/>
                        <a:pt x="474" y="301"/>
                        <a:pt x="475" y="302"/>
                      </a:cubicBezTo>
                      <a:cubicBezTo>
                        <a:pt x="476" y="303"/>
                        <a:pt x="478" y="306"/>
                        <a:pt x="478" y="306"/>
                      </a:cubicBezTo>
                      <a:cubicBezTo>
                        <a:pt x="481" y="307"/>
                        <a:pt x="487" y="308"/>
                        <a:pt x="487" y="308"/>
                      </a:cubicBezTo>
                      <a:cubicBezTo>
                        <a:pt x="489" y="307"/>
                        <a:pt x="490" y="306"/>
                        <a:pt x="489" y="305"/>
                      </a:cubicBezTo>
                      <a:cubicBezTo>
                        <a:pt x="488" y="303"/>
                        <a:pt x="487" y="299"/>
                        <a:pt x="488" y="297"/>
                      </a:cubicBezTo>
                      <a:cubicBezTo>
                        <a:pt x="488" y="296"/>
                        <a:pt x="489" y="293"/>
                        <a:pt x="489" y="293"/>
                      </a:cubicBezTo>
                      <a:cubicBezTo>
                        <a:pt x="491" y="291"/>
                        <a:pt x="493" y="290"/>
                        <a:pt x="494" y="291"/>
                      </a:cubicBezTo>
                      <a:cubicBezTo>
                        <a:pt x="496" y="291"/>
                        <a:pt x="501" y="292"/>
                        <a:pt x="502" y="291"/>
                      </a:cubicBezTo>
                      <a:cubicBezTo>
                        <a:pt x="503" y="291"/>
                        <a:pt x="509" y="290"/>
                        <a:pt x="509" y="290"/>
                      </a:cubicBezTo>
                      <a:cubicBezTo>
                        <a:pt x="510" y="286"/>
                        <a:pt x="511" y="282"/>
                        <a:pt x="513" y="281"/>
                      </a:cubicBezTo>
                      <a:cubicBezTo>
                        <a:pt x="515" y="280"/>
                        <a:pt x="517" y="278"/>
                        <a:pt x="517" y="278"/>
                      </a:cubicBezTo>
                      <a:cubicBezTo>
                        <a:pt x="517" y="271"/>
                        <a:pt x="516" y="266"/>
                        <a:pt x="516" y="265"/>
                      </a:cubicBezTo>
                      <a:cubicBezTo>
                        <a:pt x="516" y="263"/>
                        <a:pt x="515" y="256"/>
                        <a:pt x="514" y="254"/>
                      </a:cubicBezTo>
                      <a:cubicBezTo>
                        <a:pt x="513" y="253"/>
                        <a:pt x="513" y="253"/>
                        <a:pt x="513" y="253"/>
                      </a:cubicBezTo>
                      <a:cubicBezTo>
                        <a:pt x="509" y="256"/>
                        <a:pt x="504" y="262"/>
                        <a:pt x="503" y="261"/>
                      </a:cubicBezTo>
                      <a:cubicBezTo>
                        <a:pt x="502" y="260"/>
                        <a:pt x="500" y="260"/>
                        <a:pt x="499" y="261"/>
                      </a:cubicBezTo>
                      <a:cubicBezTo>
                        <a:pt x="498" y="263"/>
                        <a:pt x="498" y="263"/>
                        <a:pt x="498" y="263"/>
                      </a:cubicBezTo>
                      <a:cubicBezTo>
                        <a:pt x="495" y="259"/>
                        <a:pt x="494" y="259"/>
                        <a:pt x="493" y="256"/>
                      </a:cubicBezTo>
                      <a:cubicBezTo>
                        <a:pt x="493" y="254"/>
                        <a:pt x="492" y="251"/>
                        <a:pt x="491" y="249"/>
                      </a:cubicBezTo>
                      <a:cubicBezTo>
                        <a:pt x="490" y="248"/>
                        <a:pt x="490" y="248"/>
                        <a:pt x="490" y="248"/>
                      </a:cubicBezTo>
                      <a:cubicBezTo>
                        <a:pt x="493" y="245"/>
                        <a:pt x="495" y="239"/>
                        <a:pt x="495" y="239"/>
                      </a:cubicBezTo>
                      <a:cubicBezTo>
                        <a:pt x="493" y="238"/>
                        <a:pt x="492" y="238"/>
                        <a:pt x="494" y="237"/>
                      </a:cubicBezTo>
                      <a:cubicBezTo>
                        <a:pt x="496" y="236"/>
                        <a:pt x="497" y="235"/>
                        <a:pt x="497" y="233"/>
                      </a:cubicBezTo>
                      <a:cubicBezTo>
                        <a:pt x="497" y="230"/>
                        <a:pt x="498" y="227"/>
                        <a:pt x="498" y="227"/>
                      </a:cubicBezTo>
                      <a:cubicBezTo>
                        <a:pt x="500" y="224"/>
                        <a:pt x="500" y="224"/>
                        <a:pt x="500" y="224"/>
                      </a:cubicBezTo>
                      <a:cubicBezTo>
                        <a:pt x="502" y="226"/>
                        <a:pt x="503" y="226"/>
                        <a:pt x="503" y="226"/>
                      </a:cubicBezTo>
                      <a:cubicBezTo>
                        <a:pt x="503" y="226"/>
                        <a:pt x="506" y="224"/>
                        <a:pt x="506" y="224"/>
                      </a:cubicBezTo>
                      <a:cubicBezTo>
                        <a:pt x="506" y="220"/>
                        <a:pt x="507" y="216"/>
                        <a:pt x="507" y="215"/>
                      </a:cubicBezTo>
                      <a:cubicBezTo>
                        <a:pt x="505" y="211"/>
                        <a:pt x="507" y="211"/>
                        <a:pt x="503" y="210"/>
                      </a:cubicBezTo>
                      <a:cubicBezTo>
                        <a:pt x="500" y="209"/>
                        <a:pt x="494" y="207"/>
                        <a:pt x="494" y="207"/>
                      </a:cubicBezTo>
                      <a:cubicBezTo>
                        <a:pt x="494" y="200"/>
                        <a:pt x="491" y="194"/>
                        <a:pt x="491" y="194"/>
                      </a:cubicBezTo>
                      <a:cubicBezTo>
                        <a:pt x="490" y="198"/>
                        <a:pt x="488" y="202"/>
                        <a:pt x="489" y="204"/>
                      </a:cubicBezTo>
                      <a:cubicBezTo>
                        <a:pt x="490" y="206"/>
                        <a:pt x="489" y="208"/>
                        <a:pt x="490" y="209"/>
                      </a:cubicBezTo>
                      <a:cubicBezTo>
                        <a:pt x="492" y="209"/>
                        <a:pt x="492" y="210"/>
                        <a:pt x="492" y="211"/>
                      </a:cubicBezTo>
                      <a:cubicBezTo>
                        <a:pt x="492" y="213"/>
                        <a:pt x="494" y="216"/>
                        <a:pt x="491" y="214"/>
                      </a:cubicBezTo>
                      <a:cubicBezTo>
                        <a:pt x="488" y="213"/>
                        <a:pt x="488" y="211"/>
                        <a:pt x="488" y="209"/>
                      </a:cubicBezTo>
                      <a:cubicBezTo>
                        <a:pt x="486" y="210"/>
                        <a:pt x="485" y="209"/>
                        <a:pt x="484" y="207"/>
                      </a:cubicBezTo>
                      <a:cubicBezTo>
                        <a:pt x="483" y="212"/>
                        <a:pt x="482" y="213"/>
                        <a:pt x="484" y="215"/>
                      </a:cubicBezTo>
                      <a:cubicBezTo>
                        <a:pt x="485" y="216"/>
                        <a:pt x="486" y="221"/>
                        <a:pt x="486" y="223"/>
                      </a:cubicBezTo>
                      <a:cubicBezTo>
                        <a:pt x="486" y="225"/>
                        <a:pt x="489" y="235"/>
                        <a:pt x="489" y="236"/>
                      </a:cubicBezTo>
                      <a:cubicBezTo>
                        <a:pt x="490" y="237"/>
                        <a:pt x="494" y="237"/>
                        <a:pt x="493" y="239"/>
                      </a:cubicBezTo>
                      <a:cubicBezTo>
                        <a:pt x="492" y="241"/>
                        <a:pt x="492" y="247"/>
                        <a:pt x="490" y="246"/>
                      </a:cubicBezTo>
                      <a:cubicBezTo>
                        <a:pt x="489" y="245"/>
                        <a:pt x="485" y="245"/>
                        <a:pt x="485" y="248"/>
                      </a:cubicBezTo>
                      <a:cubicBezTo>
                        <a:pt x="485" y="250"/>
                        <a:pt x="487" y="255"/>
                        <a:pt x="486" y="256"/>
                      </a:cubicBezTo>
                      <a:cubicBezTo>
                        <a:pt x="484" y="258"/>
                        <a:pt x="484" y="258"/>
                        <a:pt x="484" y="258"/>
                      </a:cubicBezTo>
                      <a:cubicBezTo>
                        <a:pt x="487" y="259"/>
                        <a:pt x="488" y="258"/>
                        <a:pt x="489" y="260"/>
                      </a:cubicBezTo>
                      <a:cubicBezTo>
                        <a:pt x="490" y="262"/>
                        <a:pt x="489" y="263"/>
                        <a:pt x="488" y="262"/>
                      </a:cubicBezTo>
                      <a:cubicBezTo>
                        <a:pt x="487" y="262"/>
                        <a:pt x="484" y="263"/>
                        <a:pt x="486" y="264"/>
                      </a:cubicBezTo>
                      <a:cubicBezTo>
                        <a:pt x="488" y="265"/>
                        <a:pt x="489" y="264"/>
                        <a:pt x="489" y="267"/>
                      </a:cubicBezTo>
                      <a:cubicBezTo>
                        <a:pt x="489" y="271"/>
                        <a:pt x="489" y="272"/>
                        <a:pt x="488" y="271"/>
                      </a:cubicBezTo>
                      <a:cubicBezTo>
                        <a:pt x="488" y="270"/>
                        <a:pt x="484" y="267"/>
                        <a:pt x="483" y="266"/>
                      </a:cubicBezTo>
                      <a:cubicBezTo>
                        <a:pt x="484" y="264"/>
                        <a:pt x="484" y="263"/>
                        <a:pt x="484" y="263"/>
                      </a:cubicBezTo>
                      <a:cubicBezTo>
                        <a:pt x="482" y="264"/>
                        <a:pt x="482" y="263"/>
                        <a:pt x="481" y="262"/>
                      </a:cubicBezTo>
                      <a:cubicBezTo>
                        <a:pt x="480" y="260"/>
                        <a:pt x="478" y="258"/>
                        <a:pt x="476" y="256"/>
                      </a:cubicBezTo>
                      <a:cubicBezTo>
                        <a:pt x="475" y="255"/>
                        <a:pt x="474" y="253"/>
                        <a:pt x="474" y="252"/>
                      </a:cubicBezTo>
                      <a:cubicBezTo>
                        <a:pt x="473" y="250"/>
                        <a:pt x="473" y="248"/>
                        <a:pt x="473" y="248"/>
                      </a:cubicBezTo>
                      <a:cubicBezTo>
                        <a:pt x="466" y="245"/>
                        <a:pt x="458" y="240"/>
                        <a:pt x="457" y="239"/>
                      </a:cubicBezTo>
                      <a:cubicBezTo>
                        <a:pt x="455" y="237"/>
                        <a:pt x="453" y="236"/>
                        <a:pt x="453" y="236"/>
                      </a:cubicBezTo>
                      <a:cubicBezTo>
                        <a:pt x="450" y="237"/>
                        <a:pt x="450" y="238"/>
                        <a:pt x="451" y="241"/>
                      </a:cubicBezTo>
                      <a:cubicBezTo>
                        <a:pt x="451" y="243"/>
                        <a:pt x="456" y="246"/>
                        <a:pt x="456" y="246"/>
                      </a:cubicBezTo>
                      <a:cubicBezTo>
                        <a:pt x="456" y="246"/>
                        <a:pt x="467" y="256"/>
                        <a:pt x="471" y="257"/>
                      </a:cubicBezTo>
                      <a:cubicBezTo>
                        <a:pt x="475" y="257"/>
                        <a:pt x="474" y="258"/>
                        <a:pt x="474" y="258"/>
                      </a:cubicBezTo>
                      <a:cubicBezTo>
                        <a:pt x="474" y="259"/>
                        <a:pt x="474" y="259"/>
                        <a:pt x="474" y="259"/>
                      </a:cubicBezTo>
                      <a:cubicBezTo>
                        <a:pt x="471" y="258"/>
                        <a:pt x="468" y="256"/>
                        <a:pt x="469" y="259"/>
                      </a:cubicBezTo>
                      <a:cubicBezTo>
                        <a:pt x="470" y="261"/>
                        <a:pt x="473" y="264"/>
                        <a:pt x="472" y="265"/>
                      </a:cubicBezTo>
                      <a:cubicBezTo>
                        <a:pt x="471" y="266"/>
                        <a:pt x="471" y="272"/>
                        <a:pt x="471" y="272"/>
                      </a:cubicBezTo>
                      <a:cubicBezTo>
                        <a:pt x="471" y="272"/>
                        <a:pt x="469" y="270"/>
                        <a:pt x="469" y="268"/>
                      </a:cubicBezTo>
                      <a:cubicBezTo>
                        <a:pt x="470" y="265"/>
                        <a:pt x="467" y="262"/>
                        <a:pt x="467" y="261"/>
                      </a:cubicBezTo>
                      <a:cubicBezTo>
                        <a:pt x="463" y="260"/>
                        <a:pt x="463" y="260"/>
                        <a:pt x="463" y="260"/>
                      </a:cubicBezTo>
                      <a:cubicBezTo>
                        <a:pt x="463" y="260"/>
                        <a:pt x="462" y="258"/>
                        <a:pt x="460" y="258"/>
                      </a:cubicBezTo>
                      <a:cubicBezTo>
                        <a:pt x="458" y="257"/>
                        <a:pt x="457" y="256"/>
                        <a:pt x="457" y="256"/>
                      </a:cubicBezTo>
                      <a:cubicBezTo>
                        <a:pt x="454" y="255"/>
                        <a:pt x="454" y="255"/>
                        <a:pt x="454" y="255"/>
                      </a:cubicBezTo>
                      <a:cubicBezTo>
                        <a:pt x="454" y="255"/>
                        <a:pt x="452" y="254"/>
                        <a:pt x="451" y="253"/>
                      </a:cubicBezTo>
                      <a:cubicBezTo>
                        <a:pt x="451" y="251"/>
                        <a:pt x="448" y="248"/>
                        <a:pt x="447" y="247"/>
                      </a:cubicBezTo>
                      <a:cubicBezTo>
                        <a:pt x="446" y="245"/>
                        <a:pt x="444" y="245"/>
                        <a:pt x="443" y="246"/>
                      </a:cubicBezTo>
                      <a:cubicBezTo>
                        <a:pt x="443" y="246"/>
                        <a:pt x="439" y="250"/>
                        <a:pt x="439" y="252"/>
                      </a:cubicBezTo>
                      <a:cubicBezTo>
                        <a:pt x="438" y="254"/>
                        <a:pt x="436" y="254"/>
                        <a:pt x="434" y="253"/>
                      </a:cubicBezTo>
                      <a:cubicBezTo>
                        <a:pt x="434" y="253"/>
                        <a:pt x="432" y="255"/>
                        <a:pt x="429" y="255"/>
                      </a:cubicBezTo>
                      <a:cubicBezTo>
                        <a:pt x="430" y="256"/>
                        <a:pt x="430" y="259"/>
                        <a:pt x="430" y="263"/>
                      </a:cubicBezTo>
                      <a:cubicBezTo>
                        <a:pt x="430" y="263"/>
                        <a:pt x="426" y="267"/>
                        <a:pt x="425" y="268"/>
                      </a:cubicBezTo>
                      <a:cubicBezTo>
                        <a:pt x="423" y="270"/>
                        <a:pt x="424" y="271"/>
                        <a:pt x="423" y="274"/>
                      </a:cubicBezTo>
                      <a:cubicBezTo>
                        <a:pt x="422" y="276"/>
                        <a:pt x="423" y="279"/>
                        <a:pt x="423" y="279"/>
                      </a:cubicBezTo>
                      <a:cubicBezTo>
                        <a:pt x="424" y="280"/>
                        <a:pt x="424" y="280"/>
                        <a:pt x="424" y="280"/>
                      </a:cubicBezTo>
                      <a:cubicBezTo>
                        <a:pt x="424" y="280"/>
                        <a:pt x="423" y="283"/>
                        <a:pt x="423" y="284"/>
                      </a:cubicBezTo>
                      <a:cubicBezTo>
                        <a:pt x="423" y="286"/>
                        <a:pt x="420" y="291"/>
                        <a:pt x="418" y="292"/>
                      </a:cubicBezTo>
                      <a:cubicBezTo>
                        <a:pt x="418" y="292"/>
                        <a:pt x="416" y="293"/>
                        <a:pt x="412" y="293"/>
                      </a:cubicBezTo>
                      <a:cubicBezTo>
                        <a:pt x="409" y="293"/>
                        <a:pt x="409" y="295"/>
                        <a:pt x="409" y="295"/>
                      </a:cubicBezTo>
                      <a:cubicBezTo>
                        <a:pt x="409" y="295"/>
                        <a:pt x="408" y="297"/>
                        <a:pt x="407" y="297"/>
                      </a:cubicBezTo>
                      <a:cubicBezTo>
                        <a:pt x="407" y="297"/>
                        <a:pt x="403" y="294"/>
                        <a:pt x="402" y="292"/>
                      </a:cubicBezTo>
                      <a:cubicBezTo>
                        <a:pt x="401" y="290"/>
                        <a:pt x="396" y="292"/>
                        <a:pt x="394" y="292"/>
                      </a:cubicBezTo>
                      <a:cubicBezTo>
                        <a:pt x="394" y="292"/>
                        <a:pt x="394" y="288"/>
                        <a:pt x="394" y="286"/>
                      </a:cubicBezTo>
                      <a:cubicBezTo>
                        <a:pt x="394" y="285"/>
                        <a:pt x="393" y="284"/>
                        <a:pt x="392" y="283"/>
                      </a:cubicBezTo>
                      <a:cubicBezTo>
                        <a:pt x="390" y="283"/>
                        <a:pt x="391" y="281"/>
                        <a:pt x="391" y="280"/>
                      </a:cubicBezTo>
                      <a:cubicBezTo>
                        <a:pt x="392" y="279"/>
                        <a:pt x="392" y="270"/>
                        <a:pt x="392" y="268"/>
                      </a:cubicBezTo>
                      <a:cubicBezTo>
                        <a:pt x="392" y="267"/>
                        <a:pt x="392" y="264"/>
                        <a:pt x="390" y="263"/>
                      </a:cubicBezTo>
                      <a:cubicBezTo>
                        <a:pt x="389" y="261"/>
                        <a:pt x="393" y="257"/>
                        <a:pt x="393" y="257"/>
                      </a:cubicBezTo>
                      <a:cubicBezTo>
                        <a:pt x="393" y="257"/>
                        <a:pt x="394" y="257"/>
                        <a:pt x="395" y="257"/>
                      </a:cubicBezTo>
                      <a:cubicBezTo>
                        <a:pt x="397" y="257"/>
                        <a:pt x="400" y="256"/>
                        <a:pt x="402" y="257"/>
                      </a:cubicBezTo>
                      <a:cubicBezTo>
                        <a:pt x="408" y="257"/>
                        <a:pt x="412" y="256"/>
                        <a:pt x="414" y="257"/>
                      </a:cubicBezTo>
                      <a:cubicBezTo>
                        <a:pt x="413" y="253"/>
                        <a:pt x="413" y="242"/>
                        <a:pt x="413" y="241"/>
                      </a:cubicBezTo>
                      <a:cubicBezTo>
                        <a:pt x="411" y="240"/>
                        <a:pt x="408" y="240"/>
                        <a:pt x="410" y="237"/>
                      </a:cubicBezTo>
                      <a:cubicBezTo>
                        <a:pt x="406" y="236"/>
                        <a:pt x="404" y="235"/>
                        <a:pt x="403" y="235"/>
                      </a:cubicBezTo>
                      <a:cubicBezTo>
                        <a:pt x="400" y="233"/>
                        <a:pt x="400" y="232"/>
                        <a:pt x="401" y="231"/>
                      </a:cubicBezTo>
                      <a:cubicBezTo>
                        <a:pt x="403" y="229"/>
                        <a:pt x="409" y="230"/>
                        <a:pt x="409" y="230"/>
                      </a:cubicBezTo>
                      <a:cubicBezTo>
                        <a:pt x="407" y="226"/>
                        <a:pt x="406" y="224"/>
                        <a:pt x="406" y="224"/>
                      </a:cubicBezTo>
                      <a:cubicBezTo>
                        <a:pt x="406" y="224"/>
                        <a:pt x="410" y="224"/>
                        <a:pt x="411" y="224"/>
                      </a:cubicBezTo>
                      <a:cubicBezTo>
                        <a:pt x="413" y="225"/>
                        <a:pt x="414" y="222"/>
                        <a:pt x="414" y="220"/>
                      </a:cubicBezTo>
                      <a:cubicBezTo>
                        <a:pt x="414" y="218"/>
                        <a:pt x="413" y="218"/>
                        <a:pt x="415" y="216"/>
                      </a:cubicBezTo>
                      <a:cubicBezTo>
                        <a:pt x="418" y="214"/>
                        <a:pt x="419" y="209"/>
                        <a:pt x="419" y="206"/>
                      </a:cubicBezTo>
                      <a:cubicBezTo>
                        <a:pt x="419" y="203"/>
                        <a:pt x="421" y="202"/>
                        <a:pt x="423" y="202"/>
                      </a:cubicBezTo>
                      <a:cubicBezTo>
                        <a:pt x="423" y="202"/>
                        <a:pt x="423" y="195"/>
                        <a:pt x="423" y="193"/>
                      </a:cubicBezTo>
                      <a:cubicBezTo>
                        <a:pt x="423" y="191"/>
                        <a:pt x="420" y="186"/>
                        <a:pt x="419" y="185"/>
                      </a:cubicBezTo>
                      <a:cubicBezTo>
                        <a:pt x="417" y="183"/>
                        <a:pt x="418" y="181"/>
                        <a:pt x="420" y="178"/>
                      </a:cubicBezTo>
                      <a:cubicBezTo>
                        <a:pt x="422" y="184"/>
                        <a:pt x="422" y="184"/>
                        <a:pt x="422" y="184"/>
                      </a:cubicBezTo>
                      <a:cubicBezTo>
                        <a:pt x="423" y="184"/>
                        <a:pt x="423" y="184"/>
                        <a:pt x="423" y="184"/>
                      </a:cubicBezTo>
                      <a:cubicBezTo>
                        <a:pt x="425" y="185"/>
                        <a:pt x="424" y="185"/>
                        <a:pt x="423" y="187"/>
                      </a:cubicBezTo>
                      <a:cubicBezTo>
                        <a:pt x="423" y="189"/>
                        <a:pt x="424" y="191"/>
                        <a:pt x="425" y="192"/>
                      </a:cubicBezTo>
                      <a:cubicBezTo>
                        <a:pt x="425" y="192"/>
                        <a:pt x="428" y="193"/>
                        <a:pt x="430" y="192"/>
                      </a:cubicBezTo>
                      <a:cubicBezTo>
                        <a:pt x="432" y="191"/>
                        <a:pt x="435" y="193"/>
                        <a:pt x="437" y="195"/>
                      </a:cubicBezTo>
                      <a:cubicBezTo>
                        <a:pt x="437" y="195"/>
                        <a:pt x="439" y="189"/>
                        <a:pt x="440" y="188"/>
                      </a:cubicBezTo>
                      <a:cubicBezTo>
                        <a:pt x="440" y="187"/>
                        <a:pt x="443" y="187"/>
                        <a:pt x="444" y="188"/>
                      </a:cubicBezTo>
                      <a:cubicBezTo>
                        <a:pt x="444" y="188"/>
                        <a:pt x="445" y="183"/>
                        <a:pt x="445" y="183"/>
                      </a:cubicBezTo>
                      <a:cubicBezTo>
                        <a:pt x="446" y="182"/>
                        <a:pt x="444" y="179"/>
                        <a:pt x="444" y="178"/>
                      </a:cubicBezTo>
                      <a:cubicBezTo>
                        <a:pt x="444" y="176"/>
                        <a:pt x="443" y="175"/>
                        <a:pt x="442" y="174"/>
                      </a:cubicBezTo>
                      <a:cubicBezTo>
                        <a:pt x="441" y="173"/>
                        <a:pt x="440" y="171"/>
                        <a:pt x="440" y="170"/>
                      </a:cubicBezTo>
                      <a:cubicBezTo>
                        <a:pt x="439" y="169"/>
                        <a:pt x="442" y="169"/>
                        <a:pt x="443" y="170"/>
                      </a:cubicBezTo>
                      <a:cubicBezTo>
                        <a:pt x="446" y="171"/>
                        <a:pt x="445" y="170"/>
                        <a:pt x="444" y="169"/>
                      </a:cubicBezTo>
                      <a:cubicBezTo>
                        <a:pt x="443" y="168"/>
                        <a:pt x="441" y="166"/>
                        <a:pt x="440" y="165"/>
                      </a:cubicBezTo>
                      <a:cubicBezTo>
                        <a:pt x="439" y="164"/>
                        <a:pt x="438" y="163"/>
                        <a:pt x="437" y="161"/>
                      </a:cubicBezTo>
                      <a:cubicBezTo>
                        <a:pt x="436" y="159"/>
                        <a:pt x="441" y="156"/>
                        <a:pt x="442" y="156"/>
                      </a:cubicBezTo>
                      <a:cubicBezTo>
                        <a:pt x="443" y="157"/>
                        <a:pt x="443" y="154"/>
                        <a:pt x="443" y="151"/>
                      </a:cubicBezTo>
                      <a:cubicBezTo>
                        <a:pt x="443" y="149"/>
                        <a:pt x="440" y="150"/>
                        <a:pt x="439" y="150"/>
                      </a:cubicBezTo>
                      <a:cubicBezTo>
                        <a:pt x="439" y="150"/>
                        <a:pt x="438" y="151"/>
                        <a:pt x="437" y="153"/>
                      </a:cubicBezTo>
                      <a:cubicBezTo>
                        <a:pt x="436" y="155"/>
                        <a:pt x="436" y="155"/>
                        <a:pt x="435" y="159"/>
                      </a:cubicBezTo>
                      <a:cubicBezTo>
                        <a:pt x="435" y="159"/>
                        <a:pt x="433" y="159"/>
                        <a:pt x="431" y="157"/>
                      </a:cubicBezTo>
                      <a:cubicBezTo>
                        <a:pt x="428" y="156"/>
                        <a:pt x="428" y="155"/>
                        <a:pt x="426" y="151"/>
                      </a:cubicBezTo>
                      <a:cubicBezTo>
                        <a:pt x="423" y="147"/>
                        <a:pt x="422" y="144"/>
                        <a:pt x="421" y="139"/>
                      </a:cubicBezTo>
                      <a:cubicBezTo>
                        <a:pt x="420" y="133"/>
                        <a:pt x="419" y="134"/>
                        <a:pt x="416" y="132"/>
                      </a:cubicBezTo>
                      <a:cubicBezTo>
                        <a:pt x="412" y="135"/>
                        <a:pt x="416" y="139"/>
                        <a:pt x="418" y="141"/>
                      </a:cubicBezTo>
                      <a:cubicBezTo>
                        <a:pt x="420" y="143"/>
                        <a:pt x="419" y="145"/>
                        <a:pt x="419" y="149"/>
                      </a:cubicBezTo>
                      <a:cubicBezTo>
                        <a:pt x="419" y="149"/>
                        <a:pt x="423" y="157"/>
                        <a:pt x="424" y="160"/>
                      </a:cubicBezTo>
                      <a:cubicBezTo>
                        <a:pt x="424" y="160"/>
                        <a:pt x="427" y="161"/>
                        <a:pt x="429" y="163"/>
                      </a:cubicBezTo>
                      <a:cubicBezTo>
                        <a:pt x="432" y="165"/>
                        <a:pt x="428" y="169"/>
                        <a:pt x="428" y="170"/>
                      </a:cubicBezTo>
                      <a:cubicBezTo>
                        <a:pt x="427" y="171"/>
                        <a:pt x="432" y="178"/>
                        <a:pt x="433" y="180"/>
                      </a:cubicBezTo>
                      <a:cubicBezTo>
                        <a:pt x="434" y="182"/>
                        <a:pt x="434" y="183"/>
                        <a:pt x="431" y="183"/>
                      </a:cubicBezTo>
                      <a:cubicBezTo>
                        <a:pt x="432" y="184"/>
                        <a:pt x="432" y="187"/>
                        <a:pt x="430" y="188"/>
                      </a:cubicBezTo>
                      <a:cubicBezTo>
                        <a:pt x="428" y="188"/>
                        <a:pt x="430" y="190"/>
                        <a:pt x="429" y="190"/>
                      </a:cubicBezTo>
                      <a:cubicBezTo>
                        <a:pt x="429" y="190"/>
                        <a:pt x="426" y="185"/>
                        <a:pt x="426" y="183"/>
                      </a:cubicBezTo>
                      <a:cubicBezTo>
                        <a:pt x="426" y="180"/>
                        <a:pt x="421" y="175"/>
                        <a:pt x="420" y="174"/>
                      </a:cubicBezTo>
                      <a:cubicBezTo>
                        <a:pt x="419" y="172"/>
                        <a:pt x="419" y="170"/>
                        <a:pt x="416" y="169"/>
                      </a:cubicBezTo>
                      <a:cubicBezTo>
                        <a:pt x="415" y="168"/>
                        <a:pt x="414" y="168"/>
                        <a:pt x="414" y="171"/>
                      </a:cubicBezTo>
                      <a:cubicBezTo>
                        <a:pt x="415" y="173"/>
                        <a:pt x="413" y="173"/>
                        <a:pt x="414" y="176"/>
                      </a:cubicBezTo>
                      <a:cubicBezTo>
                        <a:pt x="414" y="180"/>
                        <a:pt x="412" y="179"/>
                        <a:pt x="408" y="176"/>
                      </a:cubicBezTo>
                      <a:cubicBezTo>
                        <a:pt x="408" y="176"/>
                        <a:pt x="406" y="171"/>
                        <a:pt x="403" y="168"/>
                      </a:cubicBezTo>
                      <a:cubicBezTo>
                        <a:pt x="401" y="164"/>
                        <a:pt x="402" y="150"/>
                        <a:pt x="402" y="148"/>
                      </a:cubicBezTo>
                      <a:cubicBezTo>
                        <a:pt x="403" y="145"/>
                        <a:pt x="403" y="142"/>
                        <a:pt x="401" y="138"/>
                      </a:cubicBezTo>
                      <a:cubicBezTo>
                        <a:pt x="399" y="135"/>
                        <a:pt x="398" y="126"/>
                        <a:pt x="398" y="123"/>
                      </a:cubicBezTo>
                      <a:cubicBezTo>
                        <a:pt x="399" y="121"/>
                        <a:pt x="397" y="122"/>
                        <a:pt x="399" y="120"/>
                      </a:cubicBezTo>
                      <a:cubicBezTo>
                        <a:pt x="400" y="118"/>
                        <a:pt x="402" y="112"/>
                        <a:pt x="401" y="110"/>
                      </a:cubicBezTo>
                      <a:cubicBezTo>
                        <a:pt x="401" y="108"/>
                        <a:pt x="403" y="108"/>
                        <a:pt x="405" y="110"/>
                      </a:cubicBezTo>
                      <a:cubicBezTo>
                        <a:pt x="407" y="113"/>
                        <a:pt x="407" y="113"/>
                        <a:pt x="409" y="111"/>
                      </a:cubicBezTo>
                      <a:cubicBezTo>
                        <a:pt x="409" y="111"/>
                        <a:pt x="416" y="112"/>
                        <a:pt x="419" y="112"/>
                      </a:cubicBezTo>
                      <a:cubicBezTo>
                        <a:pt x="422" y="112"/>
                        <a:pt x="424" y="113"/>
                        <a:pt x="424" y="115"/>
                      </a:cubicBezTo>
                      <a:cubicBezTo>
                        <a:pt x="425" y="118"/>
                        <a:pt x="426" y="118"/>
                        <a:pt x="426" y="120"/>
                      </a:cubicBezTo>
                      <a:cubicBezTo>
                        <a:pt x="426" y="122"/>
                        <a:pt x="422" y="121"/>
                        <a:pt x="419" y="122"/>
                      </a:cubicBezTo>
                      <a:cubicBezTo>
                        <a:pt x="421" y="123"/>
                        <a:pt x="428" y="127"/>
                        <a:pt x="431" y="129"/>
                      </a:cubicBezTo>
                      <a:cubicBezTo>
                        <a:pt x="435" y="129"/>
                        <a:pt x="435" y="129"/>
                        <a:pt x="435" y="129"/>
                      </a:cubicBezTo>
                      <a:cubicBezTo>
                        <a:pt x="435" y="129"/>
                        <a:pt x="434" y="126"/>
                        <a:pt x="433" y="126"/>
                      </a:cubicBezTo>
                      <a:cubicBezTo>
                        <a:pt x="432" y="125"/>
                        <a:pt x="429" y="119"/>
                        <a:pt x="428" y="118"/>
                      </a:cubicBezTo>
                      <a:cubicBezTo>
                        <a:pt x="427" y="117"/>
                        <a:pt x="427" y="115"/>
                        <a:pt x="429" y="115"/>
                      </a:cubicBezTo>
                      <a:cubicBezTo>
                        <a:pt x="430" y="116"/>
                        <a:pt x="428" y="112"/>
                        <a:pt x="427" y="112"/>
                      </a:cubicBezTo>
                      <a:cubicBezTo>
                        <a:pt x="426" y="112"/>
                        <a:pt x="422" y="108"/>
                        <a:pt x="420" y="108"/>
                      </a:cubicBezTo>
                      <a:cubicBezTo>
                        <a:pt x="418" y="108"/>
                        <a:pt x="419" y="106"/>
                        <a:pt x="422" y="105"/>
                      </a:cubicBezTo>
                      <a:cubicBezTo>
                        <a:pt x="424" y="104"/>
                        <a:pt x="425" y="107"/>
                        <a:pt x="427" y="109"/>
                      </a:cubicBezTo>
                      <a:cubicBezTo>
                        <a:pt x="429" y="110"/>
                        <a:pt x="428" y="106"/>
                        <a:pt x="425" y="105"/>
                      </a:cubicBezTo>
                      <a:cubicBezTo>
                        <a:pt x="423" y="105"/>
                        <a:pt x="423" y="101"/>
                        <a:pt x="422" y="99"/>
                      </a:cubicBezTo>
                      <a:cubicBezTo>
                        <a:pt x="421" y="98"/>
                        <a:pt x="416" y="91"/>
                        <a:pt x="415" y="89"/>
                      </a:cubicBezTo>
                      <a:cubicBezTo>
                        <a:pt x="415" y="89"/>
                        <a:pt x="411" y="85"/>
                        <a:pt x="411" y="83"/>
                      </a:cubicBezTo>
                      <a:cubicBezTo>
                        <a:pt x="411" y="81"/>
                        <a:pt x="404" y="75"/>
                        <a:pt x="402" y="74"/>
                      </a:cubicBezTo>
                      <a:cubicBezTo>
                        <a:pt x="399" y="73"/>
                        <a:pt x="397" y="71"/>
                        <a:pt x="398" y="69"/>
                      </a:cubicBezTo>
                      <a:cubicBezTo>
                        <a:pt x="402" y="73"/>
                        <a:pt x="402" y="73"/>
                        <a:pt x="402" y="73"/>
                      </a:cubicBezTo>
                      <a:cubicBezTo>
                        <a:pt x="402" y="73"/>
                        <a:pt x="410" y="74"/>
                        <a:pt x="412" y="77"/>
                      </a:cubicBezTo>
                      <a:cubicBezTo>
                        <a:pt x="414" y="79"/>
                        <a:pt x="419" y="80"/>
                        <a:pt x="422" y="82"/>
                      </a:cubicBezTo>
                      <a:cubicBezTo>
                        <a:pt x="425" y="84"/>
                        <a:pt x="425" y="81"/>
                        <a:pt x="422" y="79"/>
                      </a:cubicBezTo>
                      <a:cubicBezTo>
                        <a:pt x="420" y="77"/>
                        <a:pt x="418" y="73"/>
                        <a:pt x="415" y="71"/>
                      </a:cubicBezTo>
                      <a:cubicBezTo>
                        <a:pt x="412" y="69"/>
                        <a:pt x="411" y="70"/>
                        <a:pt x="412" y="73"/>
                      </a:cubicBezTo>
                      <a:cubicBezTo>
                        <a:pt x="413" y="75"/>
                        <a:pt x="412" y="74"/>
                        <a:pt x="406" y="72"/>
                      </a:cubicBezTo>
                      <a:cubicBezTo>
                        <a:pt x="399" y="70"/>
                        <a:pt x="402" y="70"/>
                        <a:pt x="402" y="69"/>
                      </a:cubicBezTo>
                      <a:cubicBezTo>
                        <a:pt x="402" y="68"/>
                        <a:pt x="402" y="67"/>
                        <a:pt x="398" y="65"/>
                      </a:cubicBezTo>
                      <a:cubicBezTo>
                        <a:pt x="394" y="64"/>
                        <a:pt x="396" y="62"/>
                        <a:pt x="396" y="61"/>
                      </a:cubicBezTo>
                      <a:cubicBezTo>
                        <a:pt x="396" y="61"/>
                        <a:pt x="392" y="62"/>
                        <a:pt x="390" y="61"/>
                      </a:cubicBezTo>
                      <a:cubicBezTo>
                        <a:pt x="388" y="59"/>
                        <a:pt x="385" y="56"/>
                        <a:pt x="382" y="56"/>
                      </a:cubicBezTo>
                      <a:cubicBezTo>
                        <a:pt x="379" y="55"/>
                        <a:pt x="378" y="53"/>
                        <a:pt x="375" y="52"/>
                      </a:cubicBezTo>
                      <a:cubicBezTo>
                        <a:pt x="373" y="50"/>
                        <a:pt x="367" y="47"/>
                        <a:pt x="365" y="46"/>
                      </a:cubicBezTo>
                      <a:cubicBezTo>
                        <a:pt x="364" y="44"/>
                        <a:pt x="359" y="42"/>
                        <a:pt x="357" y="42"/>
                      </a:cubicBezTo>
                      <a:cubicBezTo>
                        <a:pt x="355" y="43"/>
                        <a:pt x="355" y="40"/>
                        <a:pt x="354" y="38"/>
                      </a:cubicBezTo>
                      <a:cubicBezTo>
                        <a:pt x="352" y="36"/>
                        <a:pt x="355" y="37"/>
                        <a:pt x="358" y="37"/>
                      </a:cubicBezTo>
                      <a:cubicBezTo>
                        <a:pt x="360" y="38"/>
                        <a:pt x="360" y="38"/>
                        <a:pt x="367" y="40"/>
                      </a:cubicBezTo>
                      <a:cubicBezTo>
                        <a:pt x="369" y="41"/>
                        <a:pt x="370" y="41"/>
                        <a:pt x="370" y="41"/>
                      </a:cubicBezTo>
                      <a:cubicBezTo>
                        <a:pt x="371" y="41"/>
                        <a:pt x="371" y="41"/>
                        <a:pt x="371" y="41"/>
                      </a:cubicBezTo>
                      <a:cubicBezTo>
                        <a:pt x="371" y="41"/>
                        <a:pt x="370" y="40"/>
                        <a:pt x="369" y="40"/>
                      </a:cubicBezTo>
                      <a:cubicBezTo>
                        <a:pt x="368" y="39"/>
                        <a:pt x="366" y="38"/>
                        <a:pt x="364" y="38"/>
                      </a:cubicBezTo>
                      <a:cubicBezTo>
                        <a:pt x="361" y="38"/>
                        <a:pt x="356" y="34"/>
                        <a:pt x="352" y="32"/>
                      </a:cubicBezTo>
                      <a:cubicBezTo>
                        <a:pt x="347" y="31"/>
                        <a:pt x="342" y="28"/>
                        <a:pt x="342" y="28"/>
                      </a:cubicBezTo>
                      <a:cubicBezTo>
                        <a:pt x="342" y="28"/>
                        <a:pt x="337" y="24"/>
                        <a:pt x="335" y="21"/>
                      </a:cubicBezTo>
                      <a:cubicBezTo>
                        <a:pt x="333" y="22"/>
                        <a:pt x="321" y="18"/>
                        <a:pt x="318" y="18"/>
                      </a:cubicBezTo>
                      <a:cubicBezTo>
                        <a:pt x="315" y="18"/>
                        <a:pt x="308" y="14"/>
                        <a:pt x="307" y="14"/>
                      </a:cubicBezTo>
                      <a:cubicBezTo>
                        <a:pt x="305" y="15"/>
                        <a:pt x="299" y="13"/>
                        <a:pt x="296" y="12"/>
                      </a:cubicBezTo>
                      <a:cubicBezTo>
                        <a:pt x="293" y="11"/>
                        <a:pt x="291" y="12"/>
                        <a:pt x="290" y="12"/>
                      </a:cubicBezTo>
                      <a:cubicBezTo>
                        <a:pt x="289" y="11"/>
                        <a:pt x="285" y="12"/>
                        <a:pt x="284" y="10"/>
                      </a:cubicBezTo>
                      <a:cubicBezTo>
                        <a:pt x="282" y="9"/>
                        <a:pt x="282" y="9"/>
                        <a:pt x="278" y="9"/>
                      </a:cubicBezTo>
                      <a:cubicBezTo>
                        <a:pt x="277" y="9"/>
                        <a:pt x="274" y="8"/>
                        <a:pt x="273" y="9"/>
                      </a:cubicBezTo>
                      <a:cubicBezTo>
                        <a:pt x="272" y="9"/>
                        <a:pt x="270" y="8"/>
                        <a:pt x="269" y="9"/>
                      </a:cubicBezTo>
                      <a:cubicBezTo>
                        <a:pt x="268" y="9"/>
                        <a:pt x="266" y="9"/>
                        <a:pt x="265" y="9"/>
                      </a:cubicBezTo>
                      <a:cubicBezTo>
                        <a:pt x="264" y="9"/>
                        <a:pt x="263" y="8"/>
                        <a:pt x="261" y="9"/>
                      </a:cubicBezTo>
                      <a:cubicBezTo>
                        <a:pt x="260" y="10"/>
                        <a:pt x="257" y="9"/>
                        <a:pt x="257" y="9"/>
                      </a:cubicBezTo>
                      <a:cubicBezTo>
                        <a:pt x="257" y="9"/>
                        <a:pt x="253" y="8"/>
                        <a:pt x="253" y="9"/>
                      </a:cubicBezTo>
                      <a:cubicBezTo>
                        <a:pt x="252" y="10"/>
                        <a:pt x="250" y="10"/>
                        <a:pt x="249" y="9"/>
                      </a:cubicBezTo>
                      <a:cubicBezTo>
                        <a:pt x="247" y="9"/>
                        <a:pt x="244" y="9"/>
                        <a:pt x="244" y="9"/>
                      </a:cubicBezTo>
                      <a:cubicBezTo>
                        <a:pt x="243" y="10"/>
                        <a:pt x="241" y="10"/>
                        <a:pt x="241" y="10"/>
                      </a:cubicBezTo>
                      <a:cubicBezTo>
                        <a:pt x="240" y="10"/>
                        <a:pt x="235" y="10"/>
                        <a:pt x="235" y="10"/>
                      </a:cubicBezTo>
                      <a:cubicBezTo>
                        <a:pt x="235" y="10"/>
                        <a:pt x="232" y="10"/>
                        <a:pt x="231" y="10"/>
                      </a:cubicBezTo>
                      <a:cubicBezTo>
                        <a:pt x="231" y="11"/>
                        <a:pt x="229" y="10"/>
                        <a:pt x="228" y="9"/>
                      </a:cubicBezTo>
                      <a:cubicBezTo>
                        <a:pt x="227" y="9"/>
                        <a:pt x="225" y="9"/>
                        <a:pt x="224" y="10"/>
                      </a:cubicBezTo>
                      <a:cubicBezTo>
                        <a:pt x="224" y="9"/>
                        <a:pt x="224" y="8"/>
                        <a:pt x="223" y="8"/>
                      </a:cubicBezTo>
                      <a:cubicBezTo>
                        <a:pt x="222" y="8"/>
                        <a:pt x="222" y="7"/>
                        <a:pt x="222" y="7"/>
                      </a:cubicBezTo>
                      <a:cubicBezTo>
                        <a:pt x="223" y="7"/>
                        <a:pt x="223" y="7"/>
                        <a:pt x="223" y="7"/>
                      </a:cubicBezTo>
                      <a:cubicBezTo>
                        <a:pt x="224" y="7"/>
                        <a:pt x="225" y="7"/>
                        <a:pt x="226" y="7"/>
                      </a:cubicBezTo>
                      <a:cubicBezTo>
                        <a:pt x="226" y="7"/>
                        <a:pt x="228" y="7"/>
                        <a:pt x="229" y="7"/>
                      </a:cubicBezTo>
                      <a:cubicBezTo>
                        <a:pt x="230" y="7"/>
                        <a:pt x="233" y="7"/>
                        <a:pt x="234" y="7"/>
                      </a:cubicBezTo>
                      <a:cubicBezTo>
                        <a:pt x="240" y="8"/>
                        <a:pt x="241" y="6"/>
                        <a:pt x="238" y="6"/>
                      </a:cubicBezTo>
                      <a:cubicBezTo>
                        <a:pt x="237" y="5"/>
                        <a:pt x="235" y="5"/>
                        <a:pt x="235" y="5"/>
                      </a:cubicBezTo>
                      <a:cubicBezTo>
                        <a:pt x="235" y="4"/>
                        <a:pt x="234" y="4"/>
                        <a:pt x="233" y="3"/>
                      </a:cubicBezTo>
                      <a:cubicBezTo>
                        <a:pt x="232" y="3"/>
                        <a:pt x="232" y="4"/>
                        <a:pt x="232" y="3"/>
                      </a:cubicBezTo>
                      <a:cubicBezTo>
                        <a:pt x="232" y="3"/>
                        <a:pt x="233" y="2"/>
                        <a:pt x="235" y="2"/>
                      </a:cubicBezTo>
                      <a:cubicBezTo>
                        <a:pt x="236" y="2"/>
                        <a:pt x="237" y="2"/>
                        <a:pt x="238" y="2"/>
                      </a:cubicBezTo>
                      <a:cubicBezTo>
                        <a:pt x="238" y="1"/>
                        <a:pt x="240" y="0"/>
                        <a:pt x="241" y="0"/>
                      </a:cubicBezTo>
                      <a:cubicBezTo>
                        <a:pt x="242" y="0"/>
                        <a:pt x="244" y="1"/>
                        <a:pt x="245" y="0"/>
                      </a:cubicBezTo>
                      <a:cubicBezTo>
                        <a:pt x="246" y="0"/>
                        <a:pt x="249" y="0"/>
                        <a:pt x="250" y="0"/>
                      </a:cubicBezTo>
                      <a:cubicBezTo>
                        <a:pt x="251" y="0"/>
                        <a:pt x="253" y="0"/>
                        <a:pt x="253" y="0"/>
                      </a:cubicBezTo>
                      <a:cubicBezTo>
                        <a:pt x="253" y="0"/>
                        <a:pt x="252" y="0"/>
                        <a:pt x="254" y="0"/>
                      </a:cubicBezTo>
                      <a:cubicBezTo>
                        <a:pt x="257" y="0"/>
                        <a:pt x="264" y="1"/>
                        <a:pt x="266" y="1"/>
                      </a:cubicBezTo>
                      <a:cubicBezTo>
                        <a:pt x="267" y="1"/>
                        <a:pt x="271" y="2"/>
                        <a:pt x="272" y="2"/>
                      </a:cubicBezTo>
                      <a:cubicBezTo>
                        <a:pt x="273" y="1"/>
                        <a:pt x="279" y="2"/>
                        <a:pt x="279" y="2"/>
                      </a:cubicBezTo>
                      <a:cubicBezTo>
                        <a:pt x="296" y="5"/>
                        <a:pt x="313" y="8"/>
                        <a:pt x="330" y="14"/>
                      </a:cubicBezTo>
                      <a:cubicBezTo>
                        <a:pt x="441" y="49"/>
                        <a:pt x="518" y="142"/>
                        <a:pt x="539" y="248"/>
                      </a:cubicBezTo>
                      <a:cubicBezTo>
                        <a:pt x="539" y="250"/>
                        <a:pt x="540" y="259"/>
                        <a:pt x="537" y="254"/>
                      </a:cubicBezTo>
                      <a:cubicBezTo>
                        <a:pt x="534" y="250"/>
                        <a:pt x="533" y="251"/>
                        <a:pt x="533" y="253"/>
                      </a:cubicBezTo>
                      <a:cubicBezTo>
                        <a:pt x="534" y="256"/>
                        <a:pt x="534" y="260"/>
                        <a:pt x="535" y="261"/>
                      </a:cubicBezTo>
                      <a:cubicBezTo>
                        <a:pt x="536" y="262"/>
                        <a:pt x="538" y="265"/>
                        <a:pt x="538" y="267"/>
                      </a:cubicBezTo>
                      <a:cubicBezTo>
                        <a:pt x="538" y="270"/>
                        <a:pt x="541" y="274"/>
                        <a:pt x="540" y="268"/>
                      </a:cubicBezTo>
                      <a:cubicBezTo>
                        <a:pt x="539" y="263"/>
                        <a:pt x="540" y="259"/>
                        <a:pt x="540" y="258"/>
                      </a:cubicBezTo>
                      <a:cubicBezTo>
                        <a:pt x="541" y="257"/>
                        <a:pt x="541" y="257"/>
                        <a:pt x="541" y="257"/>
                      </a:cubicBezTo>
                      <a:cubicBezTo>
                        <a:pt x="544" y="278"/>
                        <a:pt x="545" y="299"/>
                        <a:pt x="544" y="320"/>
                      </a:cubicBezTo>
                      <a:cubicBezTo>
                        <a:pt x="544" y="320"/>
                        <a:pt x="544" y="325"/>
                        <a:pt x="543" y="327"/>
                      </a:cubicBezTo>
                      <a:cubicBezTo>
                        <a:pt x="543" y="329"/>
                        <a:pt x="541" y="335"/>
                        <a:pt x="541" y="338"/>
                      </a:cubicBezTo>
                      <a:cubicBezTo>
                        <a:pt x="541" y="344"/>
                        <a:pt x="540" y="345"/>
                        <a:pt x="540" y="345"/>
                      </a:cubicBezTo>
                      <a:cubicBezTo>
                        <a:pt x="540" y="345"/>
                        <a:pt x="540" y="341"/>
                        <a:pt x="540" y="339"/>
                      </a:cubicBezTo>
                      <a:cubicBezTo>
                        <a:pt x="540" y="336"/>
                        <a:pt x="540" y="333"/>
                        <a:pt x="539" y="331"/>
                      </a:cubicBezTo>
                      <a:cubicBezTo>
                        <a:pt x="538" y="329"/>
                        <a:pt x="536" y="323"/>
                        <a:pt x="536" y="321"/>
                      </a:cubicBezTo>
                      <a:cubicBezTo>
                        <a:pt x="536" y="320"/>
                        <a:pt x="535" y="316"/>
                        <a:pt x="534" y="315"/>
                      </a:cubicBezTo>
                      <a:cubicBezTo>
                        <a:pt x="532" y="313"/>
                        <a:pt x="532" y="308"/>
                        <a:pt x="532" y="307"/>
                      </a:cubicBezTo>
                      <a:cubicBezTo>
                        <a:pt x="532" y="306"/>
                        <a:pt x="532" y="304"/>
                        <a:pt x="529" y="301"/>
                      </a:cubicBezTo>
                      <a:cubicBezTo>
                        <a:pt x="526" y="298"/>
                        <a:pt x="525" y="297"/>
                        <a:pt x="522" y="293"/>
                      </a:cubicBezTo>
                      <a:cubicBezTo>
                        <a:pt x="522" y="294"/>
                        <a:pt x="521" y="295"/>
                        <a:pt x="517" y="288"/>
                      </a:cubicBezTo>
                      <a:cubicBezTo>
                        <a:pt x="518" y="290"/>
                        <a:pt x="521" y="298"/>
                        <a:pt x="522" y="301"/>
                      </a:cubicBezTo>
                      <a:cubicBezTo>
                        <a:pt x="523" y="304"/>
                        <a:pt x="526" y="308"/>
                        <a:pt x="526" y="311"/>
                      </a:cubicBezTo>
                      <a:cubicBezTo>
                        <a:pt x="527" y="314"/>
                        <a:pt x="528" y="317"/>
                        <a:pt x="530" y="318"/>
                      </a:cubicBezTo>
                      <a:cubicBezTo>
                        <a:pt x="532" y="318"/>
                        <a:pt x="533" y="325"/>
                        <a:pt x="532" y="327"/>
                      </a:cubicBezTo>
                      <a:cubicBezTo>
                        <a:pt x="532" y="329"/>
                        <a:pt x="533" y="333"/>
                        <a:pt x="534" y="335"/>
                      </a:cubicBezTo>
                      <a:cubicBezTo>
                        <a:pt x="535" y="337"/>
                        <a:pt x="536" y="340"/>
                        <a:pt x="537" y="343"/>
                      </a:cubicBezTo>
                      <a:cubicBezTo>
                        <a:pt x="539" y="347"/>
                        <a:pt x="538" y="349"/>
                        <a:pt x="540" y="354"/>
                      </a:cubicBezTo>
                      <a:cubicBezTo>
                        <a:pt x="540" y="352"/>
                        <a:pt x="542" y="346"/>
                        <a:pt x="542" y="343"/>
                      </a:cubicBezTo>
                      <a:cubicBezTo>
                        <a:pt x="540" y="362"/>
                        <a:pt x="536" y="382"/>
                        <a:pt x="530" y="401"/>
                      </a:cubicBezTo>
                      <a:cubicBezTo>
                        <a:pt x="505" y="476"/>
                        <a:pt x="454" y="536"/>
                        <a:pt x="390" y="573"/>
                      </a:cubicBezTo>
                      <a:moveTo>
                        <a:pt x="353" y="47"/>
                      </a:moveTo>
                      <a:cubicBezTo>
                        <a:pt x="353" y="47"/>
                        <a:pt x="353" y="47"/>
                        <a:pt x="352" y="48"/>
                      </a:cubicBezTo>
                      <a:cubicBezTo>
                        <a:pt x="350" y="48"/>
                        <a:pt x="353" y="49"/>
                        <a:pt x="355" y="49"/>
                      </a:cubicBezTo>
                      <a:cubicBezTo>
                        <a:pt x="358" y="50"/>
                        <a:pt x="355" y="48"/>
                        <a:pt x="353" y="47"/>
                      </a:cubicBezTo>
                      <a:moveTo>
                        <a:pt x="357" y="46"/>
                      </a:moveTo>
                      <a:cubicBezTo>
                        <a:pt x="355" y="45"/>
                        <a:pt x="354" y="44"/>
                        <a:pt x="354" y="46"/>
                      </a:cubicBezTo>
                      <a:cubicBezTo>
                        <a:pt x="354" y="47"/>
                        <a:pt x="356" y="48"/>
                        <a:pt x="358" y="48"/>
                      </a:cubicBezTo>
                      <a:cubicBezTo>
                        <a:pt x="359" y="48"/>
                        <a:pt x="358" y="47"/>
                        <a:pt x="357" y="46"/>
                      </a:cubicBezTo>
                      <a:moveTo>
                        <a:pt x="355" y="45"/>
                      </a:moveTo>
                      <a:cubicBezTo>
                        <a:pt x="357" y="45"/>
                        <a:pt x="358" y="46"/>
                        <a:pt x="356" y="44"/>
                      </a:cubicBezTo>
                      <a:cubicBezTo>
                        <a:pt x="354" y="43"/>
                        <a:pt x="353" y="41"/>
                        <a:pt x="353" y="42"/>
                      </a:cubicBezTo>
                      <a:cubicBezTo>
                        <a:pt x="353" y="43"/>
                        <a:pt x="354" y="45"/>
                        <a:pt x="355" y="45"/>
                      </a:cubicBezTo>
                      <a:moveTo>
                        <a:pt x="408" y="89"/>
                      </a:moveTo>
                      <a:cubicBezTo>
                        <a:pt x="411" y="91"/>
                        <a:pt x="413" y="91"/>
                        <a:pt x="412" y="89"/>
                      </a:cubicBezTo>
                      <a:cubicBezTo>
                        <a:pt x="410" y="86"/>
                        <a:pt x="409" y="85"/>
                        <a:pt x="407" y="85"/>
                      </a:cubicBezTo>
                      <a:cubicBezTo>
                        <a:pt x="404" y="85"/>
                        <a:pt x="400" y="81"/>
                        <a:pt x="398" y="79"/>
                      </a:cubicBezTo>
                      <a:cubicBezTo>
                        <a:pt x="395" y="78"/>
                        <a:pt x="387" y="71"/>
                        <a:pt x="386" y="69"/>
                      </a:cubicBezTo>
                      <a:cubicBezTo>
                        <a:pt x="385" y="68"/>
                        <a:pt x="383" y="66"/>
                        <a:pt x="384" y="68"/>
                      </a:cubicBezTo>
                      <a:cubicBezTo>
                        <a:pt x="385" y="71"/>
                        <a:pt x="394" y="79"/>
                        <a:pt x="396" y="81"/>
                      </a:cubicBezTo>
                      <a:cubicBezTo>
                        <a:pt x="398" y="84"/>
                        <a:pt x="398" y="85"/>
                        <a:pt x="400" y="84"/>
                      </a:cubicBezTo>
                      <a:cubicBezTo>
                        <a:pt x="400" y="84"/>
                        <a:pt x="403" y="87"/>
                        <a:pt x="404" y="89"/>
                      </a:cubicBezTo>
                      <a:cubicBezTo>
                        <a:pt x="406" y="91"/>
                        <a:pt x="406" y="90"/>
                        <a:pt x="408" y="89"/>
                      </a:cubicBezTo>
                      <a:moveTo>
                        <a:pt x="390" y="181"/>
                      </a:moveTo>
                      <a:cubicBezTo>
                        <a:pt x="385" y="182"/>
                        <a:pt x="385" y="182"/>
                        <a:pt x="385" y="182"/>
                      </a:cubicBezTo>
                      <a:cubicBezTo>
                        <a:pt x="385" y="182"/>
                        <a:pt x="386" y="186"/>
                        <a:pt x="386" y="188"/>
                      </a:cubicBezTo>
                      <a:cubicBezTo>
                        <a:pt x="386" y="190"/>
                        <a:pt x="388" y="194"/>
                        <a:pt x="388" y="195"/>
                      </a:cubicBezTo>
                      <a:cubicBezTo>
                        <a:pt x="388" y="197"/>
                        <a:pt x="389" y="197"/>
                        <a:pt x="390" y="197"/>
                      </a:cubicBezTo>
                      <a:cubicBezTo>
                        <a:pt x="392" y="197"/>
                        <a:pt x="394" y="197"/>
                        <a:pt x="396" y="199"/>
                      </a:cubicBezTo>
                      <a:cubicBezTo>
                        <a:pt x="396" y="199"/>
                        <a:pt x="395" y="200"/>
                        <a:pt x="396" y="201"/>
                      </a:cubicBezTo>
                      <a:cubicBezTo>
                        <a:pt x="396" y="202"/>
                        <a:pt x="397" y="204"/>
                        <a:pt x="398" y="205"/>
                      </a:cubicBezTo>
                      <a:cubicBezTo>
                        <a:pt x="398" y="207"/>
                        <a:pt x="399" y="207"/>
                        <a:pt x="398" y="208"/>
                      </a:cubicBezTo>
                      <a:cubicBezTo>
                        <a:pt x="398" y="209"/>
                        <a:pt x="397" y="211"/>
                        <a:pt x="395" y="212"/>
                      </a:cubicBezTo>
                      <a:cubicBezTo>
                        <a:pt x="394" y="212"/>
                        <a:pt x="394" y="214"/>
                        <a:pt x="395" y="215"/>
                      </a:cubicBezTo>
                      <a:cubicBezTo>
                        <a:pt x="395" y="215"/>
                        <a:pt x="397" y="214"/>
                        <a:pt x="397" y="214"/>
                      </a:cubicBezTo>
                      <a:cubicBezTo>
                        <a:pt x="398" y="213"/>
                        <a:pt x="398" y="215"/>
                        <a:pt x="399" y="216"/>
                      </a:cubicBezTo>
                      <a:cubicBezTo>
                        <a:pt x="400" y="217"/>
                        <a:pt x="399" y="217"/>
                        <a:pt x="398" y="219"/>
                      </a:cubicBezTo>
                      <a:cubicBezTo>
                        <a:pt x="398" y="221"/>
                        <a:pt x="398" y="221"/>
                        <a:pt x="396" y="222"/>
                      </a:cubicBezTo>
                      <a:cubicBezTo>
                        <a:pt x="397" y="223"/>
                        <a:pt x="399" y="222"/>
                        <a:pt x="400" y="222"/>
                      </a:cubicBezTo>
                      <a:cubicBezTo>
                        <a:pt x="401" y="222"/>
                        <a:pt x="403" y="222"/>
                        <a:pt x="404" y="220"/>
                      </a:cubicBezTo>
                      <a:cubicBezTo>
                        <a:pt x="404" y="219"/>
                        <a:pt x="407" y="218"/>
                        <a:pt x="408" y="218"/>
                      </a:cubicBezTo>
                      <a:cubicBezTo>
                        <a:pt x="410" y="218"/>
                        <a:pt x="412" y="217"/>
                        <a:pt x="412" y="217"/>
                      </a:cubicBezTo>
                      <a:cubicBezTo>
                        <a:pt x="412" y="214"/>
                        <a:pt x="412" y="210"/>
                        <a:pt x="412" y="209"/>
                      </a:cubicBezTo>
                      <a:cubicBezTo>
                        <a:pt x="409" y="209"/>
                        <a:pt x="407" y="208"/>
                        <a:pt x="407" y="208"/>
                      </a:cubicBezTo>
                      <a:cubicBezTo>
                        <a:pt x="407" y="205"/>
                        <a:pt x="407" y="204"/>
                        <a:pt x="406" y="203"/>
                      </a:cubicBezTo>
                      <a:cubicBezTo>
                        <a:pt x="404" y="202"/>
                        <a:pt x="403" y="201"/>
                        <a:pt x="403" y="200"/>
                      </a:cubicBezTo>
                      <a:cubicBezTo>
                        <a:pt x="402" y="198"/>
                        <a:pt x="401" y="198"/>
                        <a:pt x="400" y="196"/>
                      </a:cubicBezTo>
                      <a:cubicBezTo>
                        <a:pt x="399" y="195"/>
                        <a:pt x="396" y="194"/>
                        <a:pt x="396" y="194"/>
                      </a:cubicBezTo>
                      <a:cubicBezTo>
                        <a:pt x="394" y="193"/>
                        <a:pt x="394" y="193"/>
                        <a:pt x="394" y="193"/>
                      </a:cubicBezTo>
                      <a:cubicBezTo>
                        <a:pt x="395" y="190"/>
                        <a:pt x="395" y="185"/>
                        <a:pt x="394" y="184"/>
                      </a:cubicBezTo>
                      <a:cubicBezTo>
                        <a:pt x="392" y="184"/>
                        <a:pt x="390" y="185"/>
                        <a:pt x="389" y="184"/>
                      </a:cubicBezTo>
                      <a:lnTo>
                        <a:pt x="390" y="181"/>
                      </a:lnTo>
                      <a:close/>
                      <a:moveTo>
                        <a:pt x="389" y="204"/>
                      </a:moveTo>
                      <a:cubicBezTo>
                        <a:pt x="389" y="204"/>
                        <a:pt x="388" y="202"/>
                        <a:pt x="390" y="201"/>
                      </a:cubicBezTo>
                      <a:cubicBezTo>
                        <a:pt x="390" y="201"/>
                        <a:pt x="388" y="197"/>
                        <a:pt x="387" y="197"/>
                      </a:cubicBezTo>
                      <a:cubicBezTo>
                        <a:pt x="386" y="197"/>
                        <a:pt x="384" y="197"/>
                        <a:pt x="384" y="199"/>
                      </a:cubicBezTo>
                      <a:cubicBezTo>
                        <a:pt x="384" y="199"/>
                        <a:pt x="384" y="199"/>
                        <a:pt x="383" y="198"/>
                      </a:cubicBezTo>
                      <a:cubicBezTo>
                        <a:pt x="382" y="196"/>
                        <a:pt x="383" y="201"/>
                        <a:pt x="383" y="203"/>
                      </a:cubicBezTo>
                      <a:cubicBezTo>
                        <a:pt x="383" y="203"/>
                        <a:pt x="382" y="203"/>
                        <a:pt x="380" y="203"/>
                      </a:cubicBezTo>
                      <a:cubicBezTo>
                        <a:pt x="378" y="204"/>
                        <a:pt x="379" y="205"/>
                        <a:pt x="380" y="207"/>
                      </a:cubicBezTo>
                      <a:cubicBezTo>
                        <a:pt x="380" y="208"/>
                        <a:pt x="380" y="208"/>
                        <a:pt x="383" y="208"/>
                      </a:cubicBezTo>
                      <a:cubicBezTo>
                        <a:pt x="383" y="208"/>
                        <a:pt x="381" y="212"/>
                        <a:pt x="380" y="213"/>
                      </a:cubicBezTo>
                      <a:cubicBezTo>
                        <a:pt x="379" y="214"/>
                        <a:pt x="379" y="214"/>
                        <a:pt x="381" y="216"/>
                      </a:cubicBezTo>
                      <a:cubicBezTo>
                        <a:pt x="381" y="216"/>
                        <a:pt x="384" y="216"/>
                        <a:pt x="385" y="215"/>
                      </a:cubicBezTo>
                      <a:cubicBezTo>
                        <a:pt x="386" y="214"/>
                        <a:pt x="388" y="213"/>
                        <a:pt x="390" y="213"/>
                      </a:cubicBezTo>
                      <a:cubicBezTo>
                        <a:pt x="391" y="213"/>
                        <a:pt x="390" y="210"/>
                        <a:pt x="390" y="209"/>
                      </a:cubicBezTo>
                      <a:cubicBezTo>
                        <a:pt x="389" y="208"/>
                        <a:pt x="389" y="205"/>
                        <a:pt x="389" y="204"/>
                      </a:cubicBezTo>
                      <a:moveTo>
                        <a:pt x="433" y="274"/>
                      </a:moveTo>
                      <a:cubicBezTo>
                        <a:pt x="433" y="272"/>
                        <a:pt x="432" y="273"/>
                        <a:pt x="431" y="274"/>
                      </a:cubicBezTo>
                      <a:cubicBezTo>
                        <a:pt x="430" y="275"/>
                        <a:pt x="432" y="275"/>
                        <a:pt x="432" y="276"/>
                      </a:cubicBezTo>
                      <a:cubicBezTo>
                        <a:pt x="433" y="276"/>
                        <a:pt x="433" y="274"/>
                        <a:pt x="433" y="274"/>
                      </a:cubicBezTo>
                      <a:moveTo>
                        <a:pt x="468" y="271"/>
                      </a:moveTo>
                      <a:cubicBezTo>
                        <a:pt x="468" y="271"/>
                        <a:pt x="466" y="272"/>
                        <a:pt x="465" y="273"/>
                      </a:cubicBezTo>
                      <a:cubicBezTo>
                        <a:pt x="464" y="274"/>
                        <a:pt x="463" y="274"/>
                        <a:pt x="463" y="275"/>
                      </a:cubicBezTo>
                      <a:cubicBezTo>
                        <a:pt x="462" y="275"/>
                        <a:pt x="462" y="277"/>
                        <a:pt x="464" y="277"/>
                      </a:cubicBezTo>
                      <a:cubicBezTo>
                        <a:pt x="465" y="276"/>
                        <a:pt x="467" y="278"/>
                        <a:pt x="469" y="278"/>
                      </a:cubicBezTo>
                      <a:cubicBezTo>
                        <a:pt x="470" y="278"/>
                        <a:pt x="471" y="276"/>
                        <a:pt x="470" y="275"/>
                      </a:cubicBezTo>
                      <a:cubicBezTo>
                        <a:pt x="470" y="274"/>
                        <a:pt x="468" y="272"/>
                        <a:pt x="468" y="271"/>
                      </a:cubicBezTo>
                      <a:moveTo>
                        <a:pt x="447" y="255"/>
                      </a:moveTo>
                      <a:cubicBezTo>
                        <a:pt x="447" y="254"/>
                        <a:pt x="446" y="251"/>
                        <a:pt x="446" y="253"/>
                      </a:cubicBezTo>
                      <a:cubicBezTo>
                        <a:pt x="446" y="254"/>
                        <a:pt x="444" y="255"/>
                        <a:pt x="445" y="256"/>
                      </a:cubicBezTo>
                      <a:cubicBezTo>
                        <a:pt x="446" y="257"/>
                        <a:pt x="447" y="260"/>
                        <a:pt x="447" y="260"/>
                      </a:cubicBezTo>
                      <a:cubicBezTo>
                        <a:pt x="447" y="260"/>
                        <a:pt x="447" y="262"/>
                        <a:pt x="447" y="263"/>
                      </a:cubicBezTo>
                      <a:cubicBezTo>
                        <a:pt x="446" y="264"/>
                        <a:pt x="446" y="264"/>
                        <a:pt x="447" y="265"/>
                      </a:cubicBezTo>
                      <a:cubicBezTo>
                        <a:pt x="448" y="266"/>
                        <a:pt x="449" y="269"/>
                        <a:pt x="449" y="270"/>
                      </a:cubicBezTo>
                      <a:cubicBezTo>
                        <a:pt x="449" y="271"/>
                        <a:pt x="449" y="276"/>
                        <a:pt x="450" y="274"/>
                      </a:cubicBezTo>
                      <a:cubicBezTo>
                        <a:pt x="452" y="272"/>
                        <a:pt x="453" y="272"/>
                        <a:pt x="452" y="271"/>
                      </a:cubicBezTo>
                      <a:cubicBezTo>
                        <a:pt x="451" y="269"/>
                        <a:pt x="450" y="268"/>
                        <a:pt x="450" y="266"/>
                      </a:cubicBezTo>
                      <a:cubicBezTo>
                        <a:pt x="450" y="265"/>
                        <a:pt x="449" y="264"/>
                        <a:pt x="449" y="263"/>
                      </a:cubicBezTo>
                      <a:cubicBezTo>
                        <a:pt x="448" y="262"/>
                        <a:pt x="447" y="260"/>
                        <a:pt x="448" y="258"/>
                      </a:cubicBezTo>
                      <a:cubicBezTo>
                        <a:pt x="448" y="257"/>
                        <a:pt x="447" y="255"/>
                        <a:pt x="447" y="255"/>
                      </a:cubicBezTo>
                      <a:moveTo>
                        <a:pt x="363" y="81"/>
                      </a:moveTo>
                      <a:cubicBezTo>
                        <a:pt x="363" y="81"/>
                        <a:pt x="363" y="82"/>
                        <a:pt x="363" y="81"/>
                      </a:cubicBezTo>
                      <a:cubicBezTo>
                        <a:pt x="363" y="79"/>
                        <a:pt x="362" y="80"/>
                        <a:pt x="359" y="80"/>
                      </a:cubicBezTo>
                      <a:cubicBezTo>
                        <a:pt x="357" y="81"/>
                        <a:pt x="356" y="83"/>
                        <a:pt x="358" y="83"/>
                      </a:cubicBezTo>
                      <a:cubicBezTo>
                        <a:pt x="361" y="83"/>
                        <a:pt x="364" y="84"/>
                        <a:pt x="365" y="84"/>
                      </a:cubicBezTo>
                      <a:lnTo>
                        <a:pt x="363" y="81"/>
                      </a:lnTo>
                      <a:close/>
                      <a:moveTo>
                        <a:pt x="371" y="89"/>
                      </a:moveTo>
                      <a:cubicBezTo>
                        <a:pt x="369" y="87"/>
                        <a:pt x="368" y="87"/>
                        <a:pt x="370" y="89"/>
                      </a:cubicBezTo>
                      <a:cubicBezTo>
                        <a:pt x="371" y="90"/>
                        <a:pt x="372" y="91"/>
                        <a:pt x="372" y="91"/>
                      </a:cubicBezTo>
                      <a:cubicBezTo>
                        <a:pt x="372" y="91"/>
                        <a:pt x="373" y="89"/>
                        <a:pt x="371" y="89"/>
                      </a:cubicBezTo>
                      <a:moveTo>
                        <a:pt x="366" y="91"/>
                      </a:moveTo>
                      <a:cubicBezTo>
                        <a:pt x="366" y="93"/>
                        <a:pt x="364" y="92"/>
                        <a:pt x="366" y="93"/>
                      </a:cubicBezTo>
                      <a:cubicBezTo>
                        <a:pt x="368" y="94"/>
                        <a:pt x="371" y="95"/>
                        <a:pt x="369" y="93"/>
                      </a:cubicBezTo>
                      <a:cubicBezTo>
                        <a:pt x="367" y="90"/>
                        <a:pt x="365" y="86"/>
                        <a:pt x="365" y="86"/>
                      </a:cubicBezTo>
                      <a:cubicBezTo>
                        <a:pt x="365" y="86"/>
                        <a:pt x="358" y="84"/>
                        <a:pt x="357" y="85"/>
                      </a:cubicBezTo>
                      <a:cubicBezTo>
                        <a:pt x="357" y="86"/>
                        <a:pt x="357" y="88"/>
                        <a:pt x="359" y="89"/>
                      </a:cubicBezTo>
                      <a:cubicBezTo>
                        <a:pt x="361" y="90"/>
                        <a:pt x="364" y="91"/>
                        <a:pt x="366" y="91"/>
                      </a:cubicBezTo>
                      <a:moveTo>
                        <a:pt x="341" y="151"/>
                      </a:moveTo>
                      <a:cubicBezTo>
                        <a:pt x="341" y="151"/>
                        <a:pt x="338" y="155"/>
                        <a:pt x="341" y="155"/>
                      </a:cubicBezTo>
                      <a:cubicBezTo>
                        <a:pt x="344" y="156"/>
                        <a:pt x="345" y="156"/>
                        <a:pt x="348" y="156"/>
                      </a:cubicBezTo>
                      <a:cubicBezTo>
                        <a:pt x="350" y="156"/>
                        <a:pt x="352" y="154"/>
                        <a:pt x="354" y="155"/>
                      </a:cubicBezTo>
                      <a:cubicBezTo>
                        <a:pt x="356" y="155"/>
                        <a:pt x="357" y="154"/>
                        <a:pt x="357" y="153"/>
                      </a:cubicBezTo>
                      <a:cubicBezTo>
                        <a:pt x="358" y="151"/>
                        <a:pt x="360" y="151"/>
                        <a:pt x="357" y="147"/>
                      </a:cubicBezTo>
                      <a:cubicBezTo>
                        <a:pt x="354" y="144"/>
                        <a:pt x="352" y="142"/>
                        <a:pt x="351" y="145"/>
                      </a:cubicBezTo>
                      <a:cubicBezTo>
                        <a:pt x="344" y="144"/>
                        <a:pt x="343" y="147"/>
                        <a:pt x="341" y="145"/>
                      </a:cubicBezTo>
                      <a:cubicBezTo>
                        <a:pt x="339" y="143"/>
                        <a:pt x="338" y="141"/>
                        <a:pt x="336" y="144"/>
                      </a:cubicBezTo>
                      <a:cubicBezTo>
                        <a:pt x="335" y="147"/>
                        <a:pt x="335" y="147"/>
                        <a:pt x="335" y="147"/>
                      </a:cubicBezTo>
                      <a:cubicBezTo>
                        <a:pt x="338" y="148"/>
                        <a:pt x="338" y="151"/>
                        <a:pt x="341" y="151"/>
                      </a:cubicBezTo>
                      <a:moveTo>
                        <a:pt x="267" y="66"/>
                      </a:moveTo>
                      <a:cubicBezTo>
                        <a:pt x="268" y="66"/>
                        <a:pt x="273" y="67"/>
                        <a:pt x="273" y="67"/>
                      </a:cubicBezTo>
                      <a:cubicBezTo>
                        <a:pt x="274" y="67"/>
                        <a:pt x="275" y="67"/>
                        <a:pt x="275" y="67"/>
                      </a:cubicBezTo>
                      <a:cubicBezTo>
                        <a:pt x="275" y="67"/>
                        <a:pt x="275" y="69"/>
                        <a:pt x="275" y="67"/>
                      </a:cubicBezTo>
                      <a:cubicBezTo>
                        <a:pt x="275" y="66"/>
                        <a:pt x="276" y="65"/>
                        <a:pt x="276" y="65"/>
                      </a:cubicBezTo>
                      <a:cubicBezTo>
                        <a:pt x="277" y="64"/>
                        <a:pt x="279" y="61"/>
                        <a:pt x="279" y="61"/>
                      </a:cubicBezTo>
                      <a:cubicBezTo>
                        <a:pt x="276" y="60"/>
                        <a:pt x="275" y="60"/>
                        <a:pt x="274" y="60"/>
                      </a:cubicBezTo>
                      <a:cubicBezTo>
                        <a:pt x="273" y="61"/>
                        <a:pt x="271" y="61"/>
                        <a:pt x="270" y="61"/>
                      </a:cubicBezTo>
                      <a:cubicBezTo>
                        <a:pt x="269" y="61"/>
                        <a:pt x="268" y="63"/>
                        <a:pt x="268" y="64"/>
                      </a:cubicBezTo>
                      <a:cubicBezTo>
                        <a:pt x="267" y="65"/>
                        <a:pt x="263" y="66"/>
                        <a:pt x="267" y="66"/>
                      </a:cubicBezTo>
                      <a:moveTo>
                        <a:pt x="247" y="52"/>
                      </a:moveTo>
                      <a:cubicBezTo>
                        <a:pt x="247" y="53"/>
                        <a:pt x="249" y="55"/>
                        <a:pt x="249" y="55"/>
                      </a:cubicBezTo>
                      <a:cubicBezTo>
                        <a:pt x="249" y="55"/>
                        <a:pt x="251" y="55"/>
                        <a:pt x="250" y="56"/>
                      </a:cubicBezTo>
                      <a:cubicBezTo>
                        <a:pt x="249" y="57"/>
                        <a:pt x="248" y="58"/>
                        <a:pt x="248" y="58"/>
                      </a:cubicBezTo>
                      <a:cubicBezTo>
                        <a:pt x="247" y="59"/>
                        <a:pt x="246" y="59"/>
                        <a:pt x="246" y="59"/>
                      </a:cubicBezTo>
                      <a:cubicBezTo>
                        <a:pt x="245" y="58"/>
                        <a:pt x="243" y="59"/>
                        <a:pt x="243" y="59"/>
                      </a:cubicBezTo>
                      <a:cubicBezTo>
                        <a:pt x="243" y="59"/>
                        <a:pt x="244" y="61"/>
                        <a:pt x="243" y="59"/>
                      </a:cubicBezTo>
                      <a:cubicBezTo>
                        <a:pt x="242" y="57"/>
                        <a:pt x="241" y="56"/>
                        <a:pt x="240" y="56"/>
                      </a:cubicBezTo>
                      <a:cubicBezTo>
                        <a:pt x="239" y="56"/>
                        <a:pt x="239" y="55"/>
                        <a:pt x="238" y="54"/>
                      </a:cubicBezTo>
                      <a:cubicBezTo>
                        <a:pt x="238" y="54"/>
                        <a:pt x="236" y="53"/>
                        <a:pt x="238" y="52"/>
                      </a:cubicBezTo>
                      <a:cubicBezTo>
                        <a:pt x="240" y="52"/>
                        <a:pt x="240" y="51"/>
                        <a:pt x="241" y="51"/>
                      </a:cubicBezTo>
                      <a:cubicBezTo>
                        <a:pt x="242" y="51"/>
                        <a:pt x="243" y="51"/>
                        <a:pt x="244" y="50"/>
                      </a:cubicBezTo>
                      <a:cubicBezTo>
                        <a:pt x="245" y="50"/>
                        <a:pt x="246" y="51"/>
                        <a:pt x="247" y="52"/>
                      </a:cubicBezTo>
                      <a:moveTo>
                        <a:pt x="250" y="50"/>
                      </a:moveTo>
                      <a:cubicBezTo>
                        <a:pt x="251" y="50"/>
                        <a:pt x="252" y="50"/>
                        <a:pt x="251" y="49"/>
                      </a:cubicBezTo>
                      <a:cubicBezTo>
                        <a:pt x="250" y="49"/>
                        <a:pt x="250" y="48"/>
                        <a:pt x="249" y="48"/>
                      </a:cubicBezTo>
                      <a:cubicBezTo>
                        <a:pt x="246" y="47"/>
                        <a:pt x="245" y="46"/>
                        <a:pt x="245" y="46"/>
                      </a:cubicBezTo>
                      <a:cubicBezTo>
                        <a:pt x="245" y="46"/>
                        <a:pt x="244" y="46"/>
                        <a:pt x="244" y="47"/>
                      </a:cubicBezTo>
                      <a:cubicBezTo>
                        <a:pt x="243" y="47"/>
                        <a:pt x="242" y="48"/>
                        <a:pt x="244" y="48"/>
                      </a:cubicBezTo>
                      <a:cubicBezTo>
                        <a:pt x="245" y="48"/>
                        <a:pt x="246" y="49"/>
                        <a:pt x="247" y="49"/>
                      </a:cubicBezTo>
                      <a:cubicBezTo>
                        <a:pt x="247" y="49"/>
                        <a:pt x="250" y="50"/>
                        <a:pt x="250" y="50"/>
                      </a:cubicBezTo>
                      <a:moveTo>
                        <a:pt x="252" y="64"/>
                      </a:moveTo>
                      <a:cubicBezTo>
                        <a:pt x="253" y="64"/>
                        <a:pt x="255" y="63"/>
                        <a:pt x="254" y="62"/>
                      </a:cubicBezTo>
                      <a:cubicBezTo>
                        <a:pt x="252" y="61"/>
                        <a:pt x="252" y="61"/>
                        <a:pt x="251" y="61"/>
                      </a:cubicBezTo>
                      <a:cubicBezTo>
                        <a:pt x="249" y="61"/>
                        <a:pt x="247" y="61"/>
                        <a:pt x="247" y="61"/>
                      </a:cubicBezTo>
                      <a:cubicBezTo>
                        <a:pt x="246" y="62"/>
                        <a:pt x="245" y="63"/>
                        <a:pt x="246" y="63"/>
                      </a:cubicBezTo>
                      <a:cubicBezTo>
                        <a:pt x="247" y="64"/>
                        <a:pt x="248" y="65"/>
                        <a:pt x="248" y="65"/>
                      </a:cubicBezTo>
                      <a:cubicBezTo>
                        <a:pt x="249" y="64"/>
                        <a:pt x="252" y="64"/>
                        <a:pt x="252" y="64"/>
                      </a:cubicBezTo>
                      <a:moveTo>
                        <a:pt x="261" y="59"/>
                      </a:moveTo>
                      <a:cubicBezTo>
                        <a:pt x="259" y="60"/>
                        <a:pt x="259" y="61"/>
                        <a:pt x="260" y="61"/>
                      </a:cubicBezTo>
                      <a:cubicBezTo>
                        <a:pt x="261" y="60"/>
                        <a:pt x="262" y="60"/>
                        <a:pt x="263" y="60"/>
                      </a:cubicBezTo>
                      <a:cubicBezTo>
                        <a:pt x="264" y="60"/>
                        <a:pt x="264" y="59"/>
                        <a:pt x="264" y="58"/>
                      </a:cubicBezTo>
                      <a:cubicBezTo>
                        <a:pt x="265" y="56"/>
                        <a:pt x="265" y="57"/>
                        <a:pt x="264" y="56"/>
                      </a:cubicBezTo>
                      <a:cubicBezTo>
                        <a:pt x="264" y="56"/>
                        <a:pt x="262" y="56"/>
                        <a:pt x="260" y="56"/>
                      </a:cubicBezTo>
                      <a:cubicBezTo>
                        <a:pt x="258" y="56"/>
                        <a:pt x="262" y="59"/>
                        <a:pt x="261" y="59"/>
                      </a:cubicBezTo>
                      <a:moveTo>
                        <a:pt x="257" y="54"/>
                      </a:moveTo>
                      <a:cubicBezTo>
                        <a:pt x="256" y="52"/>
                        <a:pt x="257" y="52"/>
                        <a:pt x="255" y="52"/>
                      </a:cubicBezTo>
                      <a:cubicBezTo>
                        <a:pt x="253" y="53"/>
                        <a:pt x="252" y="53"/>
                        <a:pt x="253" y="53"/>
                      </a:cubicBezTo>
                      <a:cubicBezTo>
                        <a:pt x="255" y="53"/>
                        <a:pt x="257" y="54"/>
                        <a:pt x="257" y="54"/>
                      </a:cubicBezTo>
                      <a:moveTo>
                        <a:pt x="248" y="68"/>
                      </a:moveTo>
                      <a:cubicBezTo>
                        <a:pt x="252" y="67"/>
                        <a:pt x="252" y="67"/>
                        <a:pt x="252" y="67"/>
                      </a:cubicBezTo>
                      <a:cubicBezTo>
                        <a:pt x="252" y="67"/>
                        <a:pt x="251" y="66"/>
                        <a:pt x="250" y="66"/>
                      </a:cubicBezTo>
                      <a:cubicBezTo>
                        <a:pt x="250" y="65"/>
                        <a:pt x="248" y="67"/>
                        <a:pt x="248" y="68"/>
                      </a:cubicBezTo>
                      <a:moveTo>
                        <a:pt x="218" y="47"/>
                      </a:moveTo>
                      <a:cubicBezTo>
                        <a:pt x="220" y="47"/>
                        <a:pt x="221" y="48"/>
                        <a:pt x="221" y="48"/>
                      </a:cubicBezTo>
                      <a:cubicBezTo>
                        <a:pt x="222" y="49"/>
                        <a:pt x="224" y="50"/>
                        <a:pt x="224" y="50"/>
                      </a:cubicBezTo>
                      <a:cubicBezTo>
                        <a:pt x="226" y="50"/>
                        <a:pt x="226" y="50"/>
                        <a:pt x="227" y="51"/>
                      </a:cubicBezTo>
                      <a:cubicBezTo>
                        <a:pt x="227" y="51"/>
                        <a:pt x="229" y="52"/>
                        <a:pt x="229" y="52"/>
                      </a:cubicBezTo>
                      <a:cubicBezTo>
                        <a:pt x="230" y="52"/>
                        <a:pt x="231" y="53"/>
                        <a:pt x="231" y="53"/>
                      </a:cubicBezTo>
                      <a:cubicBezTo>
                        <a:pt x="232" y="51"/>
                        <a:pt x="232" y="51"/>
                        <a:pt x="233" y="50"/>
                      </a:cubicBezTo>
                      <a:cubicBezTo>
                        <a:pt x="235" y="50"/>
                        <a:pt x="236" y="47"/>
                        <a:pt x="236" y="47"/>
                      </a:cubicBezTo>
                      <a:cubicBezTo>
                        <a:pt x="236" y="46"/>
                        <a:pt x="236" y="44"/>
                        <a:pt x="234" y="45"/>
                      </a:cubicBezTo>
                      <a:cubicBezTo>
                        <a:pt x="233" y="46"/>
                        <a:pt x="231" y="45"/>
                        <a:pt x="231" y="45"/>
                      </a:cubicBezTo>
                      <a:cubicBezTo>
                        <a:pt x="231" y="45"/>
                        <a:pt x="229" y="44"/>
                        <a:pt x="227" y="45"/>
                      </a:cubicBezTo>
                      <a:cubicBezTo>
                        <a:pt x="226" y="45"/>
                        <a:pt x="224" y="45"/>
                        <a:pt x="224" y="44"/>
                      </a:cubicBezTo>
                      <a:cubicBezTo>
                        <a:pt x="223" y="44"/>
                        <a:pt x="222" y="44"/>
                        <a:pt x="221" y="45"/>
                      </a:cubicBezTo>
                      <a:cubicBezTo>
                        <a:pt x="219" y="45"/>
                        <a:pt x="217" y="47"/>
                        <a:pt x="217" y="47"/>
                      </a:cubicBezTo>
                      <a:lnTo>
                        <a:pt x="218" y="47"/>
                      </a:lnTo>
                      <a:close/>
                      <a:moveTo>
                        <a:pt x="263" y="63"/>
                      </a:moveTo>
                      <a:cubicBezTo>
                        <a:pt x="264" y="62"/>
                        <a:pt x="265" y="61"/>
                        <a:pt x="266" y="61"/>
                      </a:cubicBezTo>
                      <a:cubicBezTo>
                        <a:pt x="262" y="61"/>
                        <a:pt x="261" y="62"/>
                        <a:pt x="261" y="62"/>
                      </a:cubicBezTo>
                      <a:lnTo>
                        <a:pt x="263" y="63"/>
                      </a:lnTo>
                      <a:close/>
                      <a:moveTo>
                        <a:pt x="233" y="72"/>
                      </a:moveTo>
                      <a:cubicBezTo>
                        <a:pt x="234" y="71"/>
                        <a:pt x="234" y="69"/>
                        <a:pt x="236" y="69"/>
                      </a:cubicBezTo>
                      <a:cubicBezTo>
                        <a:pt x="238" y="69"/>
                        <a:pt x="242" y="67"/>
                        <a:pt x="242" y="67"/>
                      </a:cubicBezTo>
                      <a:cubicBezTo>
                        <a:pt x="240" y="66"/>
                        <a:pt x="240" y="66"/>
                        <a:pt x="240" y="65"/>
                      </a:cubicBezTo>
                      <a:cubicBezTo>
                        <a:pt x="240" y="64"/>
                        <a:pt x="239" y="63"/>
                        <a:pt x="239" y="63"/>
                      </a:cubicBezTo>
                      <a:cubicBezTo>
                        <a:pt x="238" y="65"/>
                        <a:pt x="237" y="66"/>
                        <a:pt x="236" y="66"/>
                      </a:cubicBezTo>
                      <a:cubicBezTo>
                        <a:pt x="235" y="65"/>
                        <a:pt x="233" y="66"/>
                        <a:pt x="232" y="67"/>
                      </a:cubicBezTo>
                      <a:cubicBezTo>
                        <a:pt x="231" y="68"/>
                        <a:pt x="226" y="70"/>
                        <a:pt x="228" y="71"/>
                      </a:cubicBezTo>
                      <a:cubicBezTo>
                        <a:pt x="230" y="72"/>
                        <a:pt x="233" y="72"/>
                        <a:pt x="233" y="72"/>
                      </a:cubicBezTo>
                      <a:moveTo>
                        <a:pt x="262" y="78"/>
                      </a:moveTo>
                      <a:cubicBezTo>
                        <a:pt x="264" y="78"/>
                        <a:pt x="264" y="78"/>
                        <a:pt x="264" y="78"/>
                      </a:cubicBezTo>
                      <a:cubicBezTo>
                        <a:pt x="264" y="78"/>
                        <a:pt x="261" y="76"/>
                        <a:pt x="261" y="76"/>
                      </a:cubicBezTo>
                      <a:cubicBezTo>
                        <a:pt x="261" y="75"/>
                        <a:pt x="259" y="74"/>
                        <a:pt x="258" y="74"/>
                      </a:cubicBezTo>
                      <a:cubicBezTo>
                        <a:pt x="256" y="74"/>
                        <a:pt x="256" y="73"/>
                        <a:pt x="256" y="72"/>
                      </a:cubicBezTo>
                      <a:cubicBezTo>
                        <a:pt x="255" y="70"/>
                        <a:pt x="256" y="70"/>
                        <a:pt x="259" y="70"/>
                      </a:cubicBezTo>
                      <a:cubicBezTo>
                        <a:pt x="259" y="65"/>
                        <a:pt x="259" y="65"/>
                        <a:pt x="259" y="65"/>
                      </a:cubicBezTo>
                      <a:cubicBezTo>
                        <a:pt x="257" y="63"/>
                        <a:pt x="257" y="63"/>
                        <a:pt x="257" y="63"/>
                      </a:cubicBezTo>
                      <a:cubicBezTo>
                        <a:pt x="257" y="63"/>
                        <a:pt x="255" y="64"/>
                        <a:pt x="255" y="65"/>
                      </a:cubicBezTo>
                      <a:cubicBezTo>
                        <a:pt x="255" y="66"/>
                        <a:pt x="253" y="66"/>
                        <a:pt x="253" y="67"/>
                      </a:cubicBezTo>
                      <a:cubicBezTo>
                        <a:pt x="253" y="68"/>
                        <a:pt x="252" y="69"/>
                        <a:pt x="250" y="70"/>
                      </a:cubicBezTo>
                      <a:cubicBezTo>
                        <a:pt x="249" y="72"/>
                        <a:pt x="252" y="73"/>
                        <a:pt x="253" y="73"/>
                      </a:cubicBezTo>
                      <a:cubicBezTo>
                        <a:pt x="254" y="73"/>
                        <a:pt x="258" y="78"/>
                        <a:pt x="259" y="79"/>
                      </a:cubicBezTo>
                      <a:cubicBezTo>
                        <a:pt x="260" y="80"/>
                        <a:pt x="261" y="79"/>
                        <a:pt x="262" y="78"/>
                      </a:cubicBezTo>
                      <a:moveTo>
                        <a:pt x="282" y="61"/>
                      </a:moveTo>
                      <a:cubicBezTo>
                        <a:pt x="280" y="63"/>
                        <a:pt x="278" y="65"/>
                        <a:pt x="277" y="65"/>
                      </a:cubicBezTo>
                      <a:cubicBezTo>
                        <a:pt x="276" y="65"/>
                        <a:pt x="276" y="66"/>
                        <a:pt x="276" y="67"/>
                      </a:cubicBezTo>
                      <a:cubicBezTo>
                        <a:pt x="277" y="68"/>
                        <a:pt x="276" y="70"/>
                        <a:pt x="276" y="70"/>
                      </a:cubicBezTo>
                      <a:cubicBezTo>
                        <a:pt x="271" y="70"/>
                        <a:pt x="265" y="71"/>
                        <a:pt x="264" y="70"/>
                      </a:cubicBezTo>
                      <a:cubicBezTo>
                        <a:pt x="263" y="70"/>
                        <a:pt x="260" y="70"/>
                        <a:pt x="261" y="72"/>
                      </a:cubicBezTo>
                      <a:cubicBezTo>
                        <a:pt x="262" y="74"/>
                        <a:pt x="265" y="76"/>
                        <a:pt x="265" y="76"/>
                      </a:cubicBezTo>
                      <a:cubicBezTo>
                        <a:pt x="265" y="75"/>
                        <a:pt x="268" y="75"/>
                        <a:pt x="268" y="74"/>
                      </a:cubicBezTo>
                      <a:cubicBezTo>
                        <a:pt x="268" y="73"/>
                        <a:pt x="270" y="72"/>
                        <a:pt x="270" y="72"/>
                      </a:cubicBezTo>
                      <a:cubicBezTo>
                        <a:pt x="270" y="72"/>
                        <a:pt x="271" y="76"/>
                        <a:pt x="273" y="75"/>
                      </a:cubicBezTo>
                      <a:cubicBezTo>
                        <a:pt x="275" y="74"/>
                        <a:pt x="278" y="75"/>
                        <a:pt x="279" y="74"/>
                      </a:cubicBezTo>
                      <a:cubicBezTo>
                        <a:pt x="280" y="74"/>
                        <a:pt x="287" y="72"/>
                        <a:pt x="289" y="72"/>
                      </a:cubicBezTo>
                      <a:cubicBezTo>
                        <a:pt x="290" y="73"/>
                        <a:pt x="300" y="70"/>
                        <a:pt x="300" y="70"/>
                      </a:cubicBezTo>
                      <a:cubicBezTo>
                        <a:pt x="296" y="67"/>
                        <a:pt x="295" y="67"/>
                        <a:pt x="295" y="66"/>
                      </a:cubicBezTo>
                      <a:cubicBezTo>
                        <a:pt x="295" y="64"/>
                        <a:pt x="291" y="63"/>
                        <a:pt x="291" y="63"/>
                      </a:cubicBezTo>
                      <a:cubicBezTo>
                        <a:pt x="289" y="63"/>
                        <a:pt x="285" y="62"/>
                        <a:pt x="284" y="61"/>
                      </a:cubicBezTo>
                      <a:cubicBezTo>
                        <a:pt x="284" y="60"/>
                        <a:pt x="282" y="61"/>
                        <a:pt x="282" y="61"/>
                      </a:cubicBezTo>
                      <a:moveTo>
                        <a:pt x="304" y="73"/>
                      </a:moveTo>
                      <a:cubicBezTo>
                        <a:pt x="304" y="73"/>
                        <a:pt x="294" y="73"/>
                        <a:pt x="292" y="73"/>
                      </a:cubicBezTo>
                      <a:cubicBezTo>
                        <a:pt x="290" y="74"/>
                        <a:pt x="290" y="74"/>
                        <a:pt x="293" y="76"/>
                      </a:cubicBezTo>
                      <a:cubicBezTo>
                        <a:pt x="293" y="76"/>
                        <a:pt x="290" y="76"/>
                        <a:pt x="288" y="77"/>
                      </a:cubicBezTo>
                      <a:cubicBezTo>
                        <a:pt x="288" y="77"/>
                        <a:pt x="286" y="78"/>
                        <a:pt x="282" y="76"/>
                      </a:cubicBezTo>
                      <a:cubicBezTo>
                        <a:pt x="278" y="75"/>
                        <a:pt x="278" y="78"/>
                        <a:pt x="277" y="80"/>
                      </a:cubicBezTo>
                      <a:cubicBezTo>
                        <a:pt x="276" y="82"/>
                        <a:pt x="277" y="83"/>
                        <a:pt x="278" y="85"/>
                      </a:cubicBezTo>
                      <a:cubicBezTo>
                        <a:pt x="278" y="85"/>
                        <a:pt x="283" y="87"/>
                        <a:pt x="285" y="88"/>
                      </a:cubicBezTo>
                      <a:cubicBezTo>
                        <a:pt x="286" y="90"/>
                        <a:pt x="287" y="91"/>
                        <a:pt x="287" y="94"/>
                      </a:cubicBezTo>
                      <a:cubicBezTo>
                        <a:pt x="287" y="97"/>
                        <a:pt x="286" y="98"/>
                        <a:pt x="286" y="102"/>
                      </a:cubicBezTo>
                      <a:cubicBezTo>
                        <a:pt x="286" y="102"/>
                        <a:pt x="284" y="104"/>
                        <a:pt x="283" y="106"/>
                      </a:cubicBezTo>
                      <a:cubicBezTo>
                        <a:pt x="282" y="108"/>
                        <a:pt x="283" y="108"/>
                        <a:pt x="288" y="109"/>
                      </a:cubicBezTo>
                      <a:cubicBezTo>
                        <a:pt x="287" y="111"/>
                        <a:pt x="288" y="115"/>
                        <a:pt x="286" y="119"/>
                      </a:cubicBezTo>
                      <a:cubicBezTo>
                        <a:pt x="286" y="119"/>
                        <a:pt x="281" y="120"/>
                        <a:pt x="280" y="120"/>
                      </a:cubicBezTo>
                      <a:cubicBezTo>
                        <a:pt x="278" y="120"/>
                        <a:pt x="277" y="122"/>
                        <a:pt x="276" y="124"/>
                      </a:cubicBezTo>
                      <a:cubicBezTo>
                        <a:pt x="275" y="126"/>
                        <a:pt x="274" y="128"/>
                        <a:pt x="275" y="128"/>
                      </a:cubicBezTo>
                      <a:cubicBezTo>
                        <a:pt x="275" y="128"/>
                        <a:pt x="275" y="132"/>
                        <a:pt x="274" y="134"/>
                      </a:cubicBezTo>
                      <a:cubicBezTo>
                        <a:pt x="273" y="136"/>
                        <a:pt x="273" y="138"/>
                        <a:pt x="274" y="141"/>
                      </a:cubicBezTo>
                      <a:cubicBezTo>
                        <a:pt x="276" y="145"/>
                        <a:pt x="275" y="146"/>
                        <a:pt x="275" y="148"/>
                      </a:cubicBezTo>
                      <a:cubicBezTo>
                        <a:pt x="275" y="150"/>
                        <a:pt x="277" y="152"/>
                        <a:pt x="278" y="153"/>
                      </a:cubicBezTo>
                      <a:cubicBezTo>
                        <a:pt x="278" y="154"/>
                        <a:pt x="282" y="158"/>
                        <a:pt x="284" y="161"/>
                      </a:cubicBezTo>
                      <a:cubicBezTo>
                        <a:pt x="284" y="161"/>
                        <a:pt x="288" y="160"/>
                        <a:pt x="290" y="159"/>
                      </a:cubicBezTo>
                      <a:cubicBezTo>
                        <a:pt x="291" y="159"/>
                        <a:pt x="292" y="158"/>
                        <a:pt x="293" y="155"/>
                      </a:cubicBezTo>
                      <a:cubicBezTo>
                        <a:pt x="292" y="152"/>
                        <a:pt x="292" y="150"/>
                        <a:pt x="294" y="149"/>
                      </a:cubicBezTo>
                      <a:cubicBezTo>
                        <a:pt x="295" y="149"/>
                        <a:pt x="300" y="147"/>
                        <a:pt x="302" y="145"/>
                      </a:cubicBezTo>
                      <a:cubicBezTo>
                        <a:pt x="303" y="143"/>
                        <a:pt x="305" y="142"/>
                        <a:pt x="307" y="142"/>
                      </a:cubicBezTo>
                      <a:cubicBezTo>
                        <a:pt x="309" y="142"/>
                        <a:pt x="312" y="140"/>
                        <a:pt x="314" y="139"/>
                      </a:cubicBezTo>
                      <a:cubicBezTo>
                        <a:pt x="315" y="138"/>
                        <a:pt x="319" y="136"/>
                        <a:pt x="320" y="136"/>
                      </a:cubicBezTo>
                      <a:cubicBezTo>
                        <a:pt x="322" y="135"/>
                        <a:pt x="326" y="134"/>
                        <a:pt x="326" y="134"/>
                      </a:cubicBezTo>
                      <a:cubicBezTo>
                        <a:pt x="326" y="134"/>
                        <a:pt x="333" y="129"/>
                        <a:pt x="335" y="128"/>
                      </a:cubicBezTo>
                      <a:cubicBezTo>
                        <a:pt x="336" y="127"/>
                        <a:pt x="336" y="126"/>
                        <a:pt x="333" y="126"/>
                      </a:cubicBezTo>
                      <a:cubicBezTo>
                        <a:pt x="331" y="126"/>
                        <a:pt x="327" y="127"/>
                        <a:pt x="327" y="124"/>
                      </a:cubicBezTo>
                      <a:cubicBezTo>
                        <a:pt x="327" y="122"/>
                        <a:pt x="327" y="119"/>
                        <a:pt x="327" y="118"/>
                      </a:cubicBezTo>
                      <a:cubicBezTo>
                        <a:pt x="329" y="119"/>
                        <a:pt x="330" y="119"/>
                        <a:pt x="330" y="120"/>
                      </a:cubicBezTo>
                      <a:cubicBezTo>
                        <a:pt x="330" y="122"/>
                        <a:pt x="333" y="123"/>
                        <a:pt x="334" y="123"/>
                      </a:cubicBezTo>
                      <a:cubicBezTo>
                        <a:pt x="336" y="123"/>
                        <a:pt x="338" y="126"/>
                        <a:pt x="337" y="124"/>
                      </a:cubicBezTo>
                      <a:cubicBezTo>
                        <a:pt x="336" y="122"/>
                        <a:pt x="337" y="121"/>
                        <a:pt x="336" y="120"/>
                      </a:cubicBezTo>
                      <a:cubicBezTo>
                        <a:pt x="334" y="119"/>
                        <a:pt x="332" y="117"/>
                        <a:pt x="332" y="116"/>
                      </a:cubicBezTo>
                      <a:cubicBezTo>
                        <a:pt x="331" y="114"/>
                        <a:pt x="330" y="114"/>
                        <a:pt x="333" y="113"/>
                      </a:cubicBezTo>
                      <a:cubicBezTo>
                        <a:pt x="335" y="113"/>
                        <a:pt x="337" y="113"/>
                        <a:pt x="337" y="113"/>
                      </a:cubicBezTo>
                      <a:cubicBezTo>
                        <a:pt x="336" y="109"/>
                        <a:pt x="336" y="107"/>
                        <a:pt x="337" y="105"/>
                      </a:cubicBezTo>
                      <a:cubicBezTo>
                        <a:pt x="337" y="103"/>
                        <a:pt x="336" y="102"/>
                        <a:pt x="334" y="100"/>
                      </a:cubicBezTo>
                      <a:cubicBezTo>
                        <a:pt x="332" y="99"/>
                        <a:pt x="331" y="96"/>
                        <a:pt x="331" y="96"/>
                      </a:cubicBezTo>
                      <a:cubicBezTo>
                        <a:pt x="333" y="90"/>
                        <a:pt x="333" y="88"/>
                        <a:pt x="333" y="86"/>
                      </a:cubicBezTo>
                      <a:cubicBezTo>
                        <a:pt x="333" y="85"/>
                        <a:pt x="334" y="81"/>
                        <a:pt x="334" y="81"/>
                      </a:cubicBezTo>
                      <a:cubicBezTo>
                        <a:pt x="335" y="79"/>
                        <a:pt x="326" y="80"/>
                        <a:pt x="323" y="81"/>
                      </a:cubicBezTo>
                      <a:cubicBezTo>
                        <a:pt x="323" y="81"/>
                        <a:pt x="322" y="80"/>
                        <a:pt x="320" y="79"/>
                      </a:cubicBezTo>
                      <a:cubicBezTo>
                        <a:pt x="319" y="78"/>
                        <a:pt x="321" y="78"/>
                        <a:pt x="326" y="78"/>
                      </a:cubicBezTo>
                      <a:cubicBezTo>
                        <a:pt x="326" y="78"/>
                        <a:pt x="325" y="77"/>
                        <a:pt x="323" y="76"/>
                      </a:cubicBezTo>
                      <a:cubicBezTo>
                        <a:pt x="322" y="75"/>
                        <a:pt x="322" y="73"/>
                        <a:pt x="320" y="73"/>
                      </a:cubicBezTo>
                      <a:cubicBezTo>
                        <a:pt x="317" y="73"/>
                        <a:pt x="311" y="72"/>
                        <a:pt x="311" y="72"/>
                      </a:cubicBezTo>
                      <a:cubicBezTo>
                        <a:pt x="311" y="72"/>
                        <a:pt x="311" y="75"/>
                        <a:pt x="310" y="77"/>
                      </a:cubicBezTo>
                      <a:cubicBezTo>
                        <a:pt x="309" y="79"/>
                        <a:pt x="308" y="77"/>
                        <a:pt x="308" y="77"/>
                      </a:cubicBezTo>
                      <a:cubicBezTo>
                        <a:pt x="308" y="77"/>
                        <a:pt x="304" y="74"/>
                        <a:pt x="304" y="73"/>
                      </a:cubicBezTo>
                      <a:moveTo>
                        <a:pt x="222" y="74"/>
                      </a:moveTo>
                      <a:cubicBezTo>
                        <a:pt x="223" y="73"/>
                        <a:pt x="221" y="73"/>
                        <a:pt x="221" y="73"/>
                      </a:cubicBezTo>
                      <a:cubicBezTo>
                        <a:pt x="220" y="74"/>
                        <a:pt x="219" y="74"/>
                        <a:pt x="217" y="73"/>
                      </a:cubicBezTo>
                      <a:cubicBezTo>
                        <a:pt x="216" y="73"/>
                        <a:pt x="215" y="74"/>
                        <a:pt x="216" y="74"/>
                      </a:cubicBezTo>
                      <a:cubicBezTo>
                        <a:pt x="217" y="75"/>
                        <a:pt x="217" y="76"/>
                        <a:pt x="217" y="76"/>
                      </a:cubicBezTo>
                      <a:cubicBezTo>
                        <a:pt x="217" y="77"/>
                        <a:pt x="218" y="77"/>
                        <a:pt x="219" y="78"/>
                      </a:cubicBezTo>
                      <a:cubicBezTo>
                        <a:pt x="221" y="79"/>
                        <a:pt x="220" y="76"/>
                        <a:pt x="220" y="76"/>
                      </a:cubicBezTo>
                      <a:cubicBezTo>
                        <a:pt x="220" y="76"/>
                        <a:pt x="221" y="75"/>
                        <a:pt x="222" y="74"/>
                      </a:cubicBezTo>
                      <a:moveTo>
                        <a:pt x="214" y="65"/>
                      </a:moveTo>
                      <a:cubicBezTo>
                        <a:pt x="214" y="65"/>
                        <a:pt x="214" y="64"/>
                        <a:pt x="213" y="64"/>
                      </a:cubicBezTo>
                      <a:cubicBezTo>
                        <a:pt x="212" y="64"/>
                        <a:pt x="211" y="63"/>
                        <a:pt x="210" y="62"/>
                      </a:cubicBezTo>
                      <a:cubicBezTo>
                        <a:pt x="209" y="61"/>
                        <a:pt x="210" y="61"/>
                        <a:pt x="206" y="60"/>
                      </a:cubicBezTo>
                      <a:cubicBezTo>
                        <a:pt x="206" y="60"/>
                        <a:pt x="208" y="58"/>
                        <a:pt x="208" y="57"/>
                      </a:cubicBezTo>
                      <a:cubicBezTo>
                        <a:pt x="209" y="56"/>
                        <a:pt x="210" y="55"/>
                        <a:pt x="211" y="55"/>
                      </a:cubicBezTo>
                      <a:cubicBezTo>
                        <a:pt x="211" y="55"/>
                        <a:pt x="214" y="54"/>
                        <a:pt x="215" y="53"/>
                      </a:cubicBezTo>
                      <a:cubicBezTo>
                        <a:pt x="215" y="52"/>
                        <a:pt x="216" y="52"/>
                        <a:pt x="219" y="51"/>
                      </a:cubicBezTo>
                      <a:cubicBezTo>
                        <a:pt x="219" y="51"/>
                        <a:pt x="224" y="52"/>
                        <a:pt x="224" y="53"/>
                      </a:cubicBezTo>
                      <a:cubicBezTo>
                        <a:pt x="225" y="54"/>
                        <a:pt x="227" y="54"/>
                        <a:pt x="230" y="55"/>
                      </a:cubicBezTo>
                      <a:cubicBezTo>
                        <a:pt x="232" y="55"/>
                        <a:pt x="231" y="57"/>
                        <a:pt x="231" y="57"/>
                      </a:cubicBezTo>
                      <a:cubicBezTo>
                        <a:pt x="231" y="57"/>
                        <a:pt x="233" y="59"/>
                        <a:pt x="234" y="60"/>
                      </a:cubicBezTo>
                      <a:cubicBezTo>
                        <a:pt x="230" y="62"/>
                        <a:pt x="230" y="62"/>
                        <a:pt x="230" y="62"/>
                      </a:cubicBezTo>
                      <a:cubicBezTo>
                        <a:pt x="230" y="62"/>
                        <a:pt x="227" y="63"/>
                        <a:pt x="226" y="63"/>
                      </a:cubicBezTo>
                      <a:cubicBezTo>
                        <a:pt x="225" y="63"/>
                        <a:pt x="223" y="64"/>
                        <a:pt x="224" y="65"/>
                      </a:cubicBezTo>
                      <a:cubicBezTo>
                        <a:pt x="224" y="65"/>
                        <a:pt x="222" y="67"/>
                        <a:pt x="221" y="68"/>
                      </a:cubicBezTo>
                      <a:cubicBezTo>
                        <a:pt x="220" y="68"/>
                        <a:pt x="219" y="69"/>
                        <a:pt x="219" y="70"/>
                      </a:cubicBezTo>
                      <a:cubicBezTo>
                        <a:pt x="219" y="70"/>
                        <a:pt x="217" y="70"/>
                        <a:pt x="216" y="69"/>
                      </a:cubicBezTo>
                      <a:cubicBezTo>
                        <a:pt x="215" y="68"/>
                        <a:pt x="214" y="67"/>
                        <a:pt x="213" y="67"/>
                      </a:cubicBezTo>
                      <a:cubicBezTo>
                        <a:pt x="212" y="68"/>
                        <a:pt x="213" y="66"/>
                        <a:pt x="214" y="65"/>
                      </a:cubicBezTo>
                      <a:moveTo>
                        <a:pt x="254" y="85"/>
                      </a:moveTo>
                      <a:cubicBezTo>
                        <a:pt x="255" y="86"/>
                        <a:pt x="255" y="85"/>
                        <a:pt x="256" y="86"/>
                      </a:cubicBezTo>
                      <a:cubicBezTo>
                        <a:pt x="256" y="87"/>
                        <a:pt x="257" y="87"/>
                        <a:pt x="258" y="87"/>
                      </a:cubicBezTo>
                      <a:cubicBezTo>
                        <a:pt x="258" y="86"/>
                        <a:pt x="257" y="86"/>
                        <a:pt x="257" y="85"/>
                      </a:cubicBezTo>
                      <a:cubicBezTo>
                        <a:pt x="257" y="84"/>
                        <a:pt x="257" y="83"/>
                        <a:pt x="257" y="83"/>
                      </a:cubicBezTo>
                      <a:cubicBezTo>
                        <a:pt x="257" y="83"/>
                        <a:pt x="256" y="81"/>
                        <a:pt x="255" y="81"/>
                      </a:cubicBezTo>
                      <a:cubicBezTo>
                        <a:pt x="254" y="82"/>
                        <a:pt x="252" y="84"/>
                        <a:pt x="254" y="85"/>
                      </a:cubicBezTo>
                      <a:moveTo>
                        <a:pt x="239" y="103"/>
                      </a:moveTo>
                      <a:cubicBezTo>
                        <a:pt x="242" y="101"/>
                        <a:pt x="242" y="101"/>
                        <a:pt x="242" y="101"/>
                      </a:cubicBezTo>
                      <a:cubicBezTo>
                        <a:pt x="241" y="100"/>
                        <a:pt x="241" y="100"/>
                        <a:pt x="241" y="100"/>
                      </a:cubicBezTo>
                      <a:cubicBezTo>
                        <a:pt x="241" y="100"/>
                        <a:pt x="239" y="100"/>
                        <a:pt x="238" y="101"/>
                      </a:cubicBezTo>
                      <a:cubicBezTo>
                        <a:pt x="238" y="101"/>
                        <a:pt x="237" y="101"/>
                        <a:pt x="237" y="101"/>
                      </a:cubicBezTo>
                      <a:cubicBezTo>
                        <a:pt x="236" y="101"/>
                        <a:pt x="235" y="102"/>
                        <a:pt x="236" y="102"/>
                      </a:cubicBezTo>
                      <a:cubicBezTo>
                        <a:pt x="237" y="102"/>
                        <a:pt x="239" y="102"/>
                        <a:pt x="239" y="103"/>
                      </a:cubicBezTo>
                      <a:moveTo>
                        <a:pt x="235" y="83"/>
                      </a:moveTo>
                      <a:cubicBezTo>
                        <a:pt x="234" y="85"/>
                        <a:pt x="235" y="85"/>
                        <a:pt x="236" y="86"/>
                      </a:cubicBezTo>
                      <a:cubicBezTo>
                        <a:pt x="238" y="86"/>
                        <a:pt x="239" y="87"/>
                        <a:pt x="239" y="88"/>
                      </a:cubicBezTo>
                      <a:cubicBezTo>
                        <a:pt x="239" y="88"/>
                        <a:pt x="242" y="90"/>
                        <a:pt x="244" y="90"/>
                      </a:cubicBezTo>
                      <a:cubicBezTo>
                        <a:pt x="245" y="91"/>
                        <a:pt x="245" y="91"/>
                        <a:pt x="246" y="93"/>
                      </a:cubicBezTo>
                      <a:cubicBezTo>
                        <a:pt x="244" y="99"/>
                        <a:pt x="244" y="99"/>
                        <a:pt x="244" y="99"/>
                      </a:cubicBezTo>
                      <a:cubicBezTo>
                        <a:pt x="244" y="99"/>
                        <a:pt x="244" y="101"/>
                        <a:pt x="243" y="106"/>
                      </a:cubicBezTo>
                      <a:cubicBezTo>
                        <a:pt x="240" y="107"/>
                        <a:pt x="240" y="107"/>
                        <a:pt x="240" y="107"/>
                      </a:cubicBezTo>
                      <a:cubicBezTo>
                        <a:pt x="240" y="107"/>
                        <a:pt x="237" y="108"/>
                        <a:pt x="236" y="108"/>
                      </a:cubicBezTo>
                      <a:cubicBezTo>
                        <a:pt x="235" y="108"/>
                        <a:pt x="235" y="109"/>
                        <a:pt x="235" y="111"/>
                      </a:cubicBezTo>
                      <a:cubicBezTo>
                        <a:pt x="235" y="111"/>
                        <a:pt x="234" y="110"/>
                        <a:pt x="233" y="110"/>
                      </a:cubicBezTo>
                      <a:cubicBezTo>
                        <a:pt x="232" y="110"/>
                        <a:pt x="229" y="107"/>
                        <a:pt x="228" y="107"/>
                      </a:cubicBezTo>
                      <a:cubicBezTo>
                        <a:pt x="227" y="106"/>
                        <a:pt x="227" y="106"/>
                        <a:pt x="227" y="107"/>
                      </a:cubicBezTo>
                      <a:cubicBezTo>
                        <a:pt x="226" y="107"/>
                        <a:pt x="225" y="108"/>
                        <a:pt x="224" y="107"/>
                      </a:cubicBezTo>
                      <a:cubicBezTo>
                        <a:pt x="224" y="109"/>
                        <a:pt x="224" y="109"/>
                        <a:pt x="224" y="109"/>
                      </a:cubicBezTo>
                      <a:cubicBezTo>
                        <a:pt x="224" y="109"/>
                        <a:pt x="225" y="112"/>
                        <a:pt x="225" y="112"/>
                      </a:cubicBezTo>
                      <a:cubicBezTo>
                        <a:pt x="226" y="112"/>
                        <a:pt x="229" y="115"/>
                        <a:pt x="230" y="116"/>
                      </a:cubicBezTo>
                      <a:cubicBezTo>
                        <a:pt x="231" y="116"/>
                        <a:pt x="231" y="119"/>
                        <a:pt x="231" y="120"/>
                      </a:cubicBezTo>
                      <a:cubicBezTo>
                        <a:pt x="231" y="121"/>
                        <a:pt x="231" y="122"/>
                        <a:pt x="232" y="123"/>
                      </a:cubicBezTo>
                      <a:cubicBezTo>
                        <a:pt x="232" y="124"/>
                        <a:pt x="233" y="126"/>
                        <a:pt x="234" y="127"/>
                      </a:cubicBezTo>
                      <a:cubicBezTo>
                        <a:pt x="235" y="127"/>
                        <a:pt x="235" y="128"/>
                        <a:pt x="237" y="131"/>
                      </a:cubicBezTo>
                      <a:cubicBezTo>
                        <a:pt x="237" y="131"/>
                        <a:pt x="240" y="132"/>
                        <a:pt x="242" y="131"/>
                      </a:cubicBezTo>
                      <a:cubicBezTo>
                        <a:pt x="242" y="131"/>
                        <a:pt x="244" y="129"/>
                        <a:pt x="244" y="128"/>
                      </a:cubicBezTo>
                      <a:cubicBezTo>
                        <a:pt x="244" y="127"/>
                        <a:pt x="247" y="125"/>
                        <a:pt x="248" y="123"/>
                      </a:cubicBezTo>
                      <a:cubicBezTo>
                        <a:pt x="248" y="123"/>
                        <a:pt x="246" y="121"/>
                        <a:pt x="245" y="120"/>
                      </a:cubicBezTo>
                      <a:cubicBezTo>
                        <a:pt x="245" y="120"/>
                        <a:pt x="245" y="119"/>
                        <a:pt x="246" y="119"/>
                      </a:cubicBezTo>
                      <a:cubicBezTo>
                        <a:pt x="246" y="119"/>
                        <a:pt x="247" y="115"/>
                        <a:pt x="247" y="114"/>
                      </a:cubicBezTo>
                      <a:cubicBezTo>
                        <a:pt x="248" y="112"/>
                        <a:pt x="247" y="114"/>
                        <a:pt x="247" y="114"/>
                      </a:cubicBezTo>
                      <a:cubicBezTo>
                        <a:pt x="247" y="114"/>
                        <a:pt x="248" y="114"/>
                        <a:pt x="250" y="115"/>
                      </a:cubicBezTo>
                      <a:cubicBezTo>
                        <a:pt x="250" y="118"/>
                        <a:pt x="250" y="118"/>
                        <a:pt x="250" y="118"/>
                      </a:cubicBezTo>
                      <a:cubicBezTo>
                        <a:pt x="250" y="118"/>
                        <a:pt x="251" y="121"/>
                        <a:pt x="251" y="122"/>
                      </a:cubicBezTo>
                      <a:cubicBezTo>
                        <a:pt x="251" y="123"/>
                        <a:pt x="251" y="123"/>
                        <a:pt x="253" y="123"/>
                      </a:cubicBezTo>
                      <a:cubicBezTo>
                        <a:pt x="254" y="122"/>
                        <a:pt x="256" y="121"/>
                        <a:pt x="257" y="121"/>
                      </a:cubicBezTo>
                      <a:cubicBezTo>
                        <a:pt x="258" y="121"/>
                        <a:pt x="259" y="121"/>
                        <a:pt x="260" y="119"/>
                      </a:cubicBezTo>
                      <a:cubicBezTo>
                        <a:pt x="260" y="119"/>
                        <a:pt x="259" y="117"/>
                        <a:pt x="258" y="116"/>
                      </a:cubicBezTo>
                      <a:cubicBezTo>
                        <a:pt x="257" y="115"/>
                        <a:pt x="257" y="113"/>
                        <a:pt x="257" y="113"/>
                      </a:cubicBezTo>
                      <a:cubicBezTo>
                        <a:pt x="257" y="113"/>
                        <a:pt x="259" y="106"/>
                        <a:pt x="259" y="105"/>
                      </a:cubicBezTo>
                      <a:cubicBezTo>
                        <a:pt x="260" y="103"/>
                        <a:pt x="260" y="102"/>
                        <a:pt x="260" y="102"/>
                      </a:cubicBezTo>
                      <a:cubicBezTo>
                        <a:pt x="260" y="101"/>
                        <a:pt x="259" y="97"/>
                        <a:pt x="259" y="96"/>
                      </a:cubicBezTo>
                      <a:cubicBezTo>
                        <a:pt x="259" y="94"/>
                        <a:pt x="256" y="91"/>
                        <a:pt x="256" y="90"/>
                      </a:cubicBezTo>
                      <a:cubicBezTo>
                        <a:pt x="255" y="90"/>
                        <a:pt x="254" y="89"/>
                        <a:pt x="254" y="89"/>
                      </a:cubicBezTo>
                      <a:cubicBezTo>
                        <a:pt x="254" y="88"/>
                        <a:pt x="253" y="86"/>
                        <a:pt x="252" y="85"/>
                      </a:cubicBezTo>
                      <a:cubicBezTo>
                        <a:pt x="252" y="83"/>
                        <a:pt x="255" y="81"/>
                        <a:pt x="255" y="81"/>
                      </a:cubicBezTo>
                      <a:cubicBezTo>
                        <a:pt x="255" y="81"/>
                        <a:pt x="253" y="79"/>
                        <a:pt x="251" y="78"/>
                      </a:cubicBezTo>
                      <a:cubicBezTo>
                        <a:pt x="251" y="78"/>
                        <a:pt x="251" y="77"/>
                        <a:pt x="250" y="77"/>
                      </a:cubicBezTo>
                      <a:cubicBezTo>
                        <a:pt x="249" y="77"/>
                        <a:pt x="246" y="77"/>
                        <a:pt x="245" y="76"/>
                      </a:cubicBezTo>
                      <a:cubicBezTo>
                        <a:pt x="245" y="76"/>
                        <a:pt x="242" y="76"/>
                        <a:pt x="241" y="77"/>
                      </a:cubicBezTo>
                      <a:cubicBezTo>
                        <a:pt x="241" y="77"/>
                        <a:pt x="240" y="77"/>
                        <a:pt x="239" y="77"/>
                      </a:cubicBezTo>
                      <a:cubicBezTo>
                        <a:pt x="238" y="77"/>
                        <a:pt x="237" y="78"/>
                        <a:pt x="237" y="78"/>
                      </a:cubicBezTo>
                      <a:cubicBezTo>
                        <a:pt x="237" y="78"/>
                        <a:pt x="235" y="80"/>
                        <a:pt x="234" y="81"/>
                      </a:cubicBezTo>
                      <a:cubicBezTo>
                        <a:pt x="233" y="81"/>
                        <a:pt x="235" y="82"/>
                        <a:pt x="235" y="83"/>
                      </a:cubicBezTo>
                      <a:moveTo>
                        <a:pt x="213" y="104"/>
                      </a:moveTo>
                      <a:cubicBezTo>
                        <a:pt x="213" y="106"/>
                        <a:pt x="216" y="111"/>
                        <a:pt x="218" y="109"/>
                      </a:cubicBezTo>
                      <a:cubicBezTo>
                        <a:pt x="219" y="108"/>
                        <a:pt x="218" y="105"/>
                        <a:pt x="218" y="103"/>
                      </a:cubicBezTo>
                      <a:cubicBezTo>
                        <a:pt x="217" y="102"/>
                        <a:pt x="217" y="100"/>
                        <a:pt x="217" y="99"/>
                      </a:cubicBezTo>
                      <a:cubicBezTo>
                        <a:pt x="217" y="96"/>
                        <a:pt x="217" y="96"/>
                        <a:pt x="217" y="96"/>
                      </a:cubicBezTo>
                      <a:cubicBezTo>
                        <a:pt x="215" y="95"/>
                        <a:pt x="215" y="95"/>
                        <a:pt x="214" y="96"/>
                      </a:cubicBezTo>
                      <a:cubicBezTo>
                        <a:pt x="214" y="98"/>
                        <a:pt x="212" y="98"/>
                        <a:pt x="211" y="98"/>
                      </a:cubicBezTo>
                      <a:cubicBezTo>
                        <a:pt x="211" y="98"/>
                        <a:pt x="206" y="100"/>
                        <a:pt x="206" y="100"/>
                      </a:cubicBezTo>
                      <a:cubicBezTo>
                        <a:pt x="207" y="101"/>
                        <a:pt x="207" y="100"/>
                        <a:pt x="208" y="100"/>
                      </a:cubicBezTo>
                      <a:cubicBezTo>
                        <a:pt x="209" y="101"/>
                        <a:pt x="210" y="101"/>
                        <a:pt x="210" y="101"/>
                      </a:cubicBezTo>
                      <a:cubicBezTo>
                        <a:pt x="209" y="102"/>
                        <a:pt x="208" y="102"/>
                        <a:pt x="208" y="103"/>
                      </a:cubicBezTo>
                      <a:cubicBezTo>
                        <a:pt x="208" y="104"/>
                        <a:pt x="208" y="105"/>
                        <a:pt x="208" y="105"/>
                      </a:cubicBezTo>
                      <a:cubicBezTo>
                        <a:pt x="210" y="104"/>
                        <a:pt x="213" y="103"/>
                        <a:pt x="213" y="104"/>
                      </a:cubicBezTo>
                      <a:moveTo>
                        <a:pt x="238" y="187"/>
                      </a:moveTo>
                      <a:cubicBezTo>
                        <a:pt x="238" y="187"/>
                        <a:pt x="232" y="188"/>
                        <a:pt x="230" y="188"/>
                      </a:cubicBezTo>
                      <a:cubicBezTo>
                        <a:pt x="228" y="189"/>
                        <a:pt x="227" y="190"/>
                        <a:pt x="227" y="192"/>
                      </a:cubicBezTo>
                      <a:cubicBezTo>
                        <a:pt x="226" y="194"/>
                        <a:pt x="224" y="195"/>
                        <a:pt x="224" y="195"/>
                      </a:cubicBezTo>
                      <a:cubicBezTo>
                        <a:pt x="224" y="195"/>
                        <a:pt x="223" y="196"/>
                        <a:pt x="221" y="195"/>
                      </a:cubicBezTo>
                      <a:cubicBezTo>
                        <a:pt x="220" y="195"/>
                        <a:pt x="218" y="197"/>
                        <a:pt x="217" y="200"/>
                      </a:cubicBezTo>
                      <a:cubicBezTo>
                        <a:pt x="220" y="200"/>
                        <a:pt x="223" y="202"/>
                        <a:pt x="223" y="203"/>
                      </a:cubicBezTo>
                      <a:cubicBezTo>
                        <a:pt x="224" y="205"/>
                        <a:pt x="234" y="212"/>
                        <a:pt x="234" y="212"/>
                      </a:cubicBezTo>
                      <a:cubicBezTo>
                        <a:pt x="235" y="209"/>
                        <a:pt x="237" y="209"/>
                        <a:pt x="239" y="208"/>
                      </a:cubicBezTo>
                      <a:cubicBezTo>
                        <a:pt x="240" y="207"/>
                        <a:pt x="239" y="205"/>
                        <a:pt x="239" y="203"/>
                      </a:cubicBezTo>
                      <a:cubicBezTo>
                        <a:pt x="239" y="202"/>
                        <a:pt x="239" y="200"/>
                        <a:pt x="239" y="200"/>
                      </a:cubicBezTo>
                      <a:cubicBezTo>
                        <a:pt x="236" y="196"/>
                        <a:pt x="236" y="196"/>
                        <a:pt x="236" y="196"/>
                      </a:cubicBezTo>
                      <a:cubicBezTo>
                        <a:pt x="235" y="195"/>
                        <a:pt x="234" y="194"/>
                        <a:pt x="230" y="194"/>
                      </a:cubicBezTo>
                      <a:cubicBezTo>
                        <a:pt x="230" y="194"/>
                        <a:pt x="232" y="193"/>
                        <a:pt x="233" y="191"/>
                      </a:cubicBezTo>
                      <a:cubicBezTo>
                        <a:pt x="234" y="190"/>
                        <a:pt x="235" y="188"/>
                        <a:pt x="238" y="187"/>
                      </a:cubicBezTo>
                      <a:moveTo>
                        <a:pt x="200" y="195"/>
                      </a:moveTo>
                      <a:cubicBezTo>
                        <a:pt x="199" y="197"/>
                        <a:pt x="200" y="198"/>
                        <a:pt x="200" y="199"/>
                      </a:cubicBezTo>
                      <a:cubicBezTo>
                        <a:pt x="201" y="200"/>
                        <a:pt x="203" y="201"/>
                        <a:pt x="205" y="201"/>
                      </a:cubicBezTo>
                      <a:cubicBezTo>
                        <a:pt x="207" y="200"/>
                        <a:pt x="207" y="199"/>
                        <a:pt x="207" y="199"/>
                      </a:cubicBezTo>
                      <a:cubicBezTo>
                        <a:pt x="205" y="201"/>
                        <a:pt x="203" y="200"/>
                        <a:pt x="203" y="198"/>
                      </a:cubicBezTo>
                      <a:cubicBezTo>
                        <a:pt x="203" y="197"/>
                        <a:pt x="202" y="193"/>
                        <a:pt x="202" y="193"/>
                      </a:cubicBezTo>
                      <a:lnTo>
                        <a:pt x="200" y="195"/>
                      </a:lnTo>
                      <a:close/>
                      <a:moveTo>
                        <a:pt x="206" y="206"/>
                      </a:moveTo>
                      <a:cubicBezTo>
                        <a:pt x="208" y="206"/>
                        <a:pt x="211" y="207"/>
                        <a:pt x="211" y="206"/>
                      </a:cubicBezTo>
                      <a:cubicBezTo>
                        <a:pt x="212" y="206"/>
                        <a:pt x="211" y="202"/>
                        <a:pt x="211" y="200"/>
                      </a:cubicBezTo>
                      <a:cubicBezTo>
                        <a:pt x="207" y="203"/>
                        <a:pt x="205" y="203"/>
                        <a:pt x="206" y="206"/>
                      </a:cubicBezTo>
                      <a:moveTo>
                        <a:pt x="118" y="323"/>
                      </a:moveTo>
                      <a:cubicBezTo>
                        <a:pt x="117" y="322"/>
                        <a:pt x="116" y="322"/>
                        <a:pt x="116" y="322"/>
                      </a:cubicBezTo>
                      <a:cubicBezTo>
                        <a:pt x="115" y="322"/>
                        <a:pt x="115" y="322"/>
                        <a:pt x="115" y="322"/>
                      </a:cubicBezTo>
                      <a:cubicBezTo>
                        <a:pt x="115" y="323"/>
                        <a:pt x="114" y="324"/>
                        <a:pt x="116" y="324"/>
                      </a:cubicBezTo>
                      <a:cubicBezTo>
                        <a:pt x="117" y="324"/>
                        <a:pt x="117" y="325"/>
                        <a:pt x="118" y="326"/>
                      </a:cubicBezTo>
                      <a:cubicBezTo>
                        <a:pt x="119" y="326"/>
                        <a:pt x="121" y="325"/>
                        <a:pt x="121" y="325"/>
                      </a:cubicBezTo>
                      <a:lnTo>
                        <a:pt x="118" y="323"/>
                      </a:lnTo>
                      <a:close/>
                      <a:moveTo>
                        <a:pt x="92" y="307"/>
                      </a:moveTo>
                      <a:cubicBezTo>
                        <a:pt x="92" y="307"/>
                        <a:pt x="90" y="306"/>
                        <a:pt x="90" y="306"/>
                      </a:cubicBezTo>
                      <a:cubicBezTo>
                        <a:pt x="89" y="305"/>
                        <a:pt x="89" y="306"/>
                        <a:pt x="89" y="305"/>
                      </a:cubicBezTo>
                      <a:cubicBezTo>
                        <a:pt x="89" y="304"/>
                        <a:pt x="87" y="304"/>
                        <a:pt x="87" y="304"/>
                      </a:cubicBezTo>
                      <a:cubicBezTo>
                        <a:pt x="87" y="304"/>
                        <a:pt x="87" y="306"/>
                        <a:pt x="87" y="307"/>
                      </a:cubicBezTo>
                      <a:cubicBezTo>
                        <a:pt x="88" y="308"/>
                        <a:pt x="88" y="308"/>
                        <a:pt x="89" y="308"/>
                      </a:cubicBezTo>
                      <a:cubicBezTo>
                        <a:pt x="90" y="308"/>
                        <a:pt x="91" y="309"/>
                        <a:pt x="91" y="310"/>
                      </a:cubicBezTo>
                      <a:cubicBezTo>
                        <a:pt x="92" y="310"/>
                        <a:pt x="93" y="310"/>
                        <a:pt x="95" y="312"/>
                      </a:cubicBezTo>
                      <a:cubicBezTo>
                        <a:pt x="95" y="312"/>
                        <a:pt x="95" y="313"/>
                        <a:pt x="96" y="315"/>
                      </a:cubicBezTo>
                      <a:cubicBezTo>
                        <a:pt x="96" y="316"/>
                        <a:pt x="97" y="316"/>
                        <a:pt x="99" y="315"/>
                      </a:cubicBezTo>
                      <a:cubicBezTo>
                        <a:pt x="100" y="315"/>
                        <a:pt x="101" y="315"/>
                        <a:pt x="104" y="317"/>
                      </a:cubicBezTo>
                      <a:cubicBezTo>
                        <a:pt x="105" y="316"/>
                        <a:pt x="108" y="318"/>
                        <a:pt x="109" y="318"/>
                      </a:cubicBezTo>
                      <a:cubicBezTo>
                        <a:pt x="110" y="319"/>
                        <a:pt x="110" y="318"/>
                        <a:pt x="111" y="317"/>
                      </a:cubicBezTo>
                      <a:cubicBezTo>
                        <a:pt x="111" y="316"/>
                        <a:pt x="109" y="314"/>
                        <a:pt x="108" y="314"/>
                      </a:cubicBezTo>
                      <a:cubicBezTo>
                        <a:pt x="107" y="313"/>
                        <a:pt x="108" y="312"/>
                        <a:pt x="107" y="310"/>
                      </a:cubicBezTo>
                      <a:cubicBezTo>
                        <a:pt x="107" y="309"/>
                        <a:pt x="107" y="308"/>
                        <a:pt x="105" y="308"/>
                      </a:cubicBezTo>
                      <a:cubicBezTo>
                        <a:pt x="104" y="307"/>
                        <a:pt x="102" y="306"/>
                        <a:pt x="102" y="305"/>
                      </a:cubicBezTo>
                      <a:cubicBezTo>
                        <a:pt x="101" y="304"/>
                        <a:pt x="100" y="304"/>
                        <a:pt x="98" y="303"/>
                      </a:cubicBezTo>
                      <a:cubicBezTo>
                        <a:pt x="97" y="303"/>
                        <a:pt x="97" y="302"/>
                        <a:pt x="96" y="301"/>
                      </a:cubicBezTo>
                      <a:cubicBezTo>
                        <a:pt x="94" y="300"/>
                        <a:pt x="94" y="300"/>
                        <a:pt x="93" y="300"/>
                      </a:cubicBezTo>
                      <a:cubicBezTo>
                        <a:pt x="93" y="300"/>
                        <a:pt x="93" y="302"/>
                        <a:pt x="93" y="303"/>
                      </a:cubicBezTo>
                      <a:cubicBezTo>
                        <a:pt x="94" y="304"/>
                        <a:pt x="93" y="305"/>
                        <a:pt x="94" y="306"/>
                      </a:cubicBezTo>
                      <a:cubicBezTo>
                        <a:pt x="94" y="308"/>
                        <a:pt x="93" y="308"/>
                        <a:pt x="92" y="307"/>
                      </a:cubicBezTo>
                      <a:moveTo>
                        <a:pt x="71" y="295"/>
                      </a:moveTo>
                      <a:cubicBezTo>
                        <a:pt x="72" y="296"/>
                        <a:pt x="73" y="296"/>
                        <a:pt x="73" y="296"/>
                      </a:cubicBezTo>
                      <a:cubicBezTo>
                        <a:pt x="73" y="297"/>
                        <a:pt x="73" y="299"/>
                        <a:pt x="74" y="299"/>
                      </a:cubicBezTo>
                      <a:cubicBezTo>
                        <a:pt x="74" y="300"/>
                        <a:pt x="76" y="301"/>
                        <a:pt x="77" y="301"/>
                      </a:cubicBezTo>
                      <a:cubicBezTo>
                        <a:pt x="78" y="301"/>
                        <a:pt x="77" y="301"/>
                        <a:pt x="77" y="300"/>
                      </a:cubicBezTo>
                      <a:cubicBezTo>
                        <a:pt x="77" y="298"/>
                        <a:pt x="76" y="297"/>
                        <a:pt x="76" y="297"/>
                      </a:cubicBezTo>
                      <a:cubicBezTo>
                        <a:pt x="76" y="296"/>
                        <a:pt x="73" y="295"/>
                        <a:pt x="73" y="295"/>
                      </a:cubicBezTo>
                      <a:cubicBezTo>
                        <a:pt x="73" y="295"/>
                        <a:pt x="70" y="293"/>
                        <a:pt x="71" y="295"/>
                      </a:cubicBezTo>
                      <a:moveTo>
                        <a:pt x="58" y="261"/>
                      </a:moveTo>
                      <a:cubicBezTo>
                        <a:pt x="58" y="261"/>
                        <a:pt x="60" y="262"/>
                        <a:pt x="61" y="262"/>
                      </a:cubicBezTo>
                      <a:cubicBezTo>
                        <a:pt x="62" y="262"/>
                        <a:pt x="64" y="262"/>
                        <a:pt x="65" y="264"/>
                      </a:cubicBezTo>
                      <a:cubicBezTo>
                        <a:pt x="66" y="266"/>
                        <a:pt x="68" y="267"/>
                        <a:pt x="69" y="268"/>
                      </a:cubicBezTo>
                      <a:cubicBezTo>
                        <a:pt x="71" y="270"/>
                        <a:pt x="73" y="270"/>
                        <a:pt x="72" y="272"/>
                      </a:cubicBezTo>
                      <a:cubicBezTo>
                        <a:pt x="72" y="274"/>
                        <a:pt x="76" y="277"/>
                        <a:pt x="78" y="278"/>
                      </a:cubicBezTo>
                      <a:cubicBezTo>
                        <a:pt x="79" y="280"/>
                        <a:pt x="78" y="280"/>
                        <a:pt x="78" y="282"/>
                      </a:cubicBezTo>
                      <a:cubicBezTo>
                        <a:pt x="78" y="284"/>
                        <a:pt x="81" y="287"/>
                        <a:pt x="82" y="288"/>
                      </a:cubicBezTo>
                      <a:cubicBezTo>
                        <a:pt x="82" y="288"/>
                        <a:pt x="80" y="288"/>
                        <a:pt x="77" y="289"/>
                      </a:cubicBezTo>
                      <a:cubicBezTo>
                        <a:pt x="74" y="290"/>
                        <a:pt x="79" y="291"/>
                        <a:pt x="82" y="291"/>
                      </a:cubicBezTo>
                      <a:cubicBezTo>
                        <a:pt x="85" y="291"/>
                        <a:pt x="88" y="294"/>
                        <a:pt x="91" y="296"/>
                      </a:cubicBezTo>
                      <a:cubicBezTo>
                        <a:pt x="91" y="296"/>
                        <a:pt x="91" y="294"/>
                        <a:pt x="88" y="290"/>
                      </a:cubicBezTo>
                      <a:cubicBezTo>
                        <a:pt x="88" y="289"/>
                        <a:pt x="86" y="286"/>
                        <a:pt x="86" y="286"/>
                      </a:cubicBezTo>
                      <a:cubicBezTo>
                        <a:pt x="86" y="286"/>
                        <a:pt x="83" y="279"/>
                        <a:pt x="81" y="277"/>
                      </a:cubicBezTo>
                      <a:cubicBezTo>
                        <a:pt x="80" y="276"/>
                        <a:pt x="75" y="267"/>
                        <a:pt x="74" y="265"/>
                      </a:cubicBezTo>
                      <a:cubicBezTo>
                        <a:pt x="72" y="263"/>
                        <a:pt x="70" y="261"/>
                        <a:pt x="68" y="261"/>
                      </a:cubicBezTo>
                      <a:cubicBezTo>
                        <a:pt x="66" y="261"/>
                        <a:pt x="65" y="260"/>
                        <a:pt x="64" y="259"/>
                      </a:cubicBezTo>
                      <a:cubicBezTo>
                        <a:pt x="63" y="259"/>
                        <a:pt x="60" y="260"/>
                        <a:pt x="58" y="261"/>
                      </a:cubicBezTo>
                    </a:path>
                  </a:pathLst>
                </a:custGeom>
                <a:solidFill>
                  <a:srgbClr val="FFFFFF">
                    <a:alpha val="5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17" tIns="34258" rIns="68517" bIns="342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577">
                    <a:defRPr/>
                  </a:pPr>
                  <a:endParaRPr lang="en-US" sz="1349" ker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3" name="Oval 36"/>
              <p:cNvSpPr/>
              <p:nvPr/>
            </p:nvSpPr>
            <p:spPr bwMode="auto">
              <a:xfrm>
                <a:off x="3676297" y="591079"/>
                <a:ext cx="1388492" cy="1389777"/>
              </a:xfrm>
              <a:prstGeom prst="ellipse">
                <a:avLst/>
              </a:prstGeom>
              <a:solidFill>
                <a:srgbClr val="5E81D3">
                  <a:alpha val="55000"/>
                </a:srgbClr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17" tIns="34258" rIns="68517" bIns="3425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357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349" kern="0" dirty="0" err="1">
                  <a:solidFill>
                    <a:sysClr val="windowText" lastClr="000000"/>
                  </a:solidFill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" name="Freeform 11"/>
              <p:cNvSpPr>
                <a:spLocks noEditPoints="1"/>
              </p:cNvSpPr>
              <p:nvPr/>
            </p:nvSpPr>
            <p:spPr bwMode="auto">
              <a:xfrm>
                <a:off x="4098148" y="982010"/>
                <a:ext cx="522668" cy="617698"/>
              </a:xfrm>
              <a:custGeom>
                <a:avLst/>
                <a:gdLst>
                  <a:gd name="T0" fmla="*/ 141 w 281"/>
                  <a:gd name="T1" fmla="*/ 71 h 332"/>
                  <a:gd name="T2" fmla="*/ 141 w 281"/>
                  <a:gd name="T3" fmla="*/ 71 h 332"/>
                  <a:gd name="T4" fmla="*/ 141 w 281"/>
                  <a:gd name="T5" fmla="*/ 71 h 332"/>
                  <a:gd name="T6" fmla="*/ 72 w 281"/>
                  <a:gd name="T7" fmla="*/ 90 h 332"/>
                  <a:gd name="T8" fmla="*/ 71 w 281"/>
                  <a:gd name="T9" fmla="*/ 181 h 332"/>
                  <a:gd name="T10" fmla="*/ 76 w 281"/>
                  <a:gd name="T11" fmla="*/ 195 h 332"/>
                  <a:gd name="T12" fmla="*/ 192 w 281"/>
                  <a:gd name="T13" fmla="*/ 81 h 332"/>
                  <a:gd name="T14" fmla="*/ 141 w 281"/>
                  <a:gd name="T15" fmla="*/ 71 h 332"/>
                  <a:gd name="T16" fmla="*/ 95 w 281"/>
                  <a:gd name="T17" fmla="*/ 217 h 332"/>
                  <a:gd name="T18" fmla="*/ 141 w 281"/>
                  <a:gd name="T19" fmla="*/ 246 h 332"/>
                  <a:gd name="T20" fmla="*/ 141 w 281"/>
                  <a:gd name="T21" fmla="*/ 246 h 332"/>
                  <a:gd name="T22" fmla="*/ 141 w 281"/>
                  <a:gd name="T23" fmla="*/ 246 h 332"/>
                  <a:gd name="T24" fmla="*/ 141 w 281"/>
                  <a:gd name="T25" fmla="*/ 246 h 332"/>
                  <a:gd name="T26" fmla="*/ 141 w 281"/>
                  <a:gd name="T27" fmla="*/ 246 h 332"/>
                  <a:gd name="T28" fmla="*/ 210 w 281"/>
                  <a:gd name="T29" fmla="*/ 181 h 332"/>
                  <a:gd name="T30" fmla="*/ 210 w 281"/>
                  <a:gd name="T31" fmla="*/ 104 h 332"/>
                  <a:gd name="T32" fmla="*/ 95 w 281"/>
                  <a:gd name="T33" fmla="*/ 217 h 332"/>
                  <a:gd name="T34" fmla="*/ 281 w 281"/>
                  <a:gd name="T35" fmla="*/ 38 h 332"/>
                  <a:gd name="T36" fmla="*/ 141 w 281"/>
                  <a:gd name="T37" fmla="*/ 0 h 332"/>
                  <a:gd name="T38" fmla="*/ 141 w 281"/>
                  <a:gd name="T39" fmla="*/ 0 h 332"/>
                  <a:gd name="T40" fmla="*/ 141 w 281"/>
                  <a:gd name="T41" fmla="*/ 0 h 332"/>
                  <a:gd name="T42" fmla="*/ 1 w 281"/>
                  <a:gd name="T43" fmla="*/ 38 h 332"/>
                  <a:gd name="T44" fmla="*/ 0 w 281"/>
                  <a:gd name="T45" fmla="*/ 201 h 332"/>
                  <a:gd name="T46" fmla="*/ 141 w 281"/>
                  <a:gd name="T47" fmla="*/ 332 h 332"/>
                  <a:gd name="T48" fmla="*/ 141 w 281"/>
                  <a:gd name="T49" fmla="*/ 332 h 332"/>
                  <a:gd name="T50" fmla="*/ 141 w 281"/>
                  <a:gd name="T51" fmla="*/ 332 h 332"/>
                  <a:gd name="T52" fmla="*/ 141 w 281"/>
                  <a:gd name="T53" fmla="*/ 332 h 332"/>
                  <a:gd name="T54" fmla="*/ 141 w 281"/>
                  <a:gd name="T55" fmla="*/ 332 h 332"/>
                  <a:gd name="T56" fmla="*/ 281 w 281"/>
                  <a:gd name="T57" fmla="*/ 201 h 332"/>
                  <a:gd name="T58" fmla="*/ 281 w 281"/>
                  <a:gd name="T59" fmla="*/ 38 h 332"/>
                  <a:gd name="T60" fmla="*/ 141 w 281"/>
                  <a:gd name="T61" fmla="*/ 289 h 332"/>
                  <a:gd name="T62" fmla="*/ 141 w 281"/>
                  <a:gd name="T63" fmla="*/ 289 h 332"/>
                  <a:gd name="T64" fmla="*/ 141 w 281"/>
                  <a:gd name="T65" fmla="*/ 289 h 332"/>
                  <a:gd name="T66" fmla="*/ 141 w 281"/>
                  <a:gd name="T67" fmla="*/ 289 h 332"/>
                  <a:gd name="T68" fmla="*/ 141 w 281"/>
                  <a:gd name="T69" fmla="*/ 289 h 332"/>
                  <a:gd name="T70" fmla="*/ 36 w 281"/>
                  <a:gd name="T71" fmla="*/ 192 h 332"/>
                  <a:gd name="T72" fmla="*/ 37 w 281"/>
                  <a:gd name="T73" fmla="*/ 62 h 332"/>
                  <a:gd name="T74" fmla="*/ 141 w 281"/>
                  <a:gd name="T75" fmla="*/ 34 h 332"/>
                  <a:gd name="T76" fmla="*/ 141 w 281"/>
                  <a:gd name="T77" fmla="*/ 34 h 332"/>
                  <a:gd name="T78" fmla="*/ 141 w 281"/>
                  <a:gd name="T79" fmla="*/ 34 h 332"/>
                  <a:gd name="T80" fmla="*/ 245 w 281"/>
                  <a:gd name="T81" fmla="*/ 62 h 332"/>
                  <a:gd name="T82" fmla="*/ 245 w 281"/>
                  <a:gd name="T83" fmla="*/ 192 h 332"/>
                  <a:gd name="T84" fmla="*/ 141 w 281"/>
                  <a:gd name="T85" fmla="*/ 289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1" h="332">
                    <a:moveTo>
                      <a:pt x="141" y="71"/>
                    </a:moveTo>
                    <a:cubicBezTo>
                      <a:pt x="141" y="71"/>
                      <a:pt x="141" y="71"/>
                      <a:pt x="141" y="71"/>
                    </a:cubicBezTo>
                    <a:cubicBezTo>
                      <a:pt x="141" y="71"/>
                      <a:pt x="141" y="71"/>
                      <a:pt x="141" y="71"/>
                    </a:cubicBezTo>
                    <a:cubicBezTo>
                      <a:pt x="95" y="73"/>
                      <a:pt x="72" y="90"/>
                      <a:pt x="72" y="90"/>
                    </a:cubicBezTo>
                    <a:cubicBezTo>
                      <a:pt x="72" y="90"/>
                      <a:pt x="71" y="130"/>
                      <a:pt x="71" y="181"/>
                    </a:cubicBezTo>
                    <a:cubicBezTo>
                      <a:pt x="72" y="186"/>
                      <a:pt x="74" y="191"/>
                      <a:pt x="76" y="195"/>
                    </a:cubicBezTo>
                    <a:cubicBezTo>
                      <a:pt x="192" y="81"/>
                      <a:pt x="192" y="81"/>
                      <a:pt x="192" y="81"/>
                    </a:cubicBezTo>
                    <a:cubicBezTo>
                      <a:pt x="181" y="77"/>
                      <a:pt x="163" y="72"/>
                      <a:pt x="141" y="71"/>
                    </a:cubicBezTo>
                    <a:moveTo>
                      <a:pt x="95" y="217"/>
                    </a:moveTo>
                    <a:cubicBezTo>
                      <a:pt x="115" y="234"/>
                      <a:pt x="140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2" y="246"/>
                      <a:pt x="206" y="215"/>
                      <a:pt x="210" y="181"/>
                    </a:cubicBezTo>
                    <a:cubicBezTo>
                      <a:pt x="210" y="148"/>
                      <a:pt x="210" y="120"/>
                      <a:pt x="210" y="104"/>
                    </a:cubicBezTo>
                    <a:lnTo>
                      <a:pt x="95" y="217"/>
                    </a:lnTo>
                    <a:close/>
                    <a:moveTo>
                      <a:pt x="281" y="38"/>
                    </a:moveTo>
                    <a:cubicBezTo>
                      <a:pt x="281" y="38"/>
                      <a:pt x="233" y="4"/>
                      <a:pt x="141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48" y="4"/>
                      <a:pt x="1" y="38"/>
                      <a:pt x="1" y="38"/>
                    </a:cubicBezTo>
                    <a:cubicBezTo>
                      <a:pt x="1" y="38"/>
                      <a:pt x="0" y="97"/>
                      <a:pt x="0" y="201"/>
                    </a:cubicBezTo>
                    <a:cubicBezTo>
                      <a:pt x="9" y="268"/>
                      <a:pt x="139" y="331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3" y="331"/>
                      <a:pt x="272" y="268"/>
                      <a:pt x="281" y="201"/>
                    </a:cubicBezTo>
                    <a:cubicBezTo>
                      <a:pt x="281" y="97"/>
                      <a:pt x="281" y="38"/>
                      <a:pt x="281" y="38"/>
                    </a:cubicBezTo>
                    <a:moveTo>
                      <a:pt x="141" y="289"/>
                    </a:move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39" y="288"/>
                      <a:pt x="43" y="242"/>
                      <a:pt x="36" y="192"/>
                    </a:cubicBezTo>
                    <a:cubicBezTo>
                      <a:pt x="36" y="114"/>
                      <a:pt x="37" y="62"/>
                      <a:pt x="37" y="62"/>
                    </a:cubicBezTo>
                    <a:cubicBezTo>
                      <a:pt x="37" y="62"/>
                      <a:pt x="72" y="37"/>
                      <a:pt x="141" y="34"/>
                    </a:cubicBezTo>
                    <a:cubicBezTo>
                      <a:pt x="141" y="34"/>
                      <a:pt x="141" y="34"/>
                      <a:pt x="141" y="34"/>
                    </a:cubicBezTo>
                    <a:cubicBezTo>
                      <a:pt x="141" y="34"/>
                      <a:pt x="141" y="34"/>
                      <a:pt x="141" y="34"/>
                    </a:cubicBezTo>
                    <a:cubicBezTo>
                      <a:pt x="209" y="37"/>
                      <a:pt x="245" y="62"/>
                      <a:pt x="245" y="62"/>
                    </a:cubicBezTo>
                    <a:cubicBezTo>
                      <a:pt x="245" y="62"/>
                      <a:pt x="245" y="114"/>
                      <a:pt x="245" y="192"/>
                    </a:cubicBezTo>
                    <a:cubicBezTo>
                      <a:pt x="239" y="242"/>
                      <a:pt x="142" y="288"/>
                      <a:pt x="141" y="28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68517" tIns="34258" rIns="68517" bIns="34258" numCol="1" anchor="t" anchorCtr="0" compatLnSpc="1">
                <a:prstTxWarp prst="textNoShape">
                  <a:avLst/>
                </a:prstTxWarp>
              </a:bodyPr>
              <a:lstStyle/>
              <a:p>
                <a:pPr defTabSz="913577">
                  <a:defRPr/>
                </a:pPr>
                <a:endParaRPr lang="en-US" sz="1349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5326701" y="4371469"/>
              <a:ext cx="108074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ＭＳ Ｐ明朝" panose="02020600040205080304" pitchFamily="18" charset="-128"/>
                  <a:ea typeface="ＭＳ Ｐ明朝" panose="02020600040205080304" pitchFamily="18" charset="-128"/>
                </a:rPr>
                <a:t>Umbrella DNS</a:t>
              </a:r>
              <a:endPara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明朝" panose="02020600040205080304" pitchFamily="18" charset="-128"/>
                <a:ea typeface="ＭＳ Ｐ明朝" panose="02020600040205080304" pitchFamily="18" charset="-128"/>
              </a:endParaRPr>
            </a:p>
          </p:txBody>
        </p:sp>
      </p:grpSp>
      <p:cxnSp>
        <p:nvCxnSpPr>
          <p:cNvPr id="67" name="Elbow Connector 17"/>
          <p:cNvCxnSpPr>
            <a:stCxn id="51" idx="0"/>
            <a:endCxn id="63" idx="4"/>
          </p:cNvCxnSpPr>
          <p:nvPr/>
        </p:nvCxnSpPr>
        <p:spPr>
          <a:xfrm rot="16200000" flipV="1">
            <a:off x="6778195" y="2857780"/>
            <a:ext cx="1055089" cy="248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138"/>
          <p:cNvSpPr txBox="1"/>
          <p:nvPr/>
        </p:nvSpPr>
        <p:spPr>
          <a:xfrm>
            <a:off x="5582470" y="3978331"/>
            <a:ext cx="1707415" cy="472014"/>
          </a:xfrm>
          <a:prstGeom prst="rect">
            <a:avLst/>
          </a:prstGeom>
        </p:spPr>
        <p:txBody>
          <a:bodyPr wrap="square" lIns="36000" tIns="36000" rIns="36000" bIns="36000" rtlCol="0" anchor="ctr" anchorCtr="0">
            <a:spAutoFit/>
          </a:bodyPr>
          <a:lstStyle>
            <a:defPPr>
              <a:defRPr lang="ja-JP"/>
            </a:defPPr>
            <a:lvl1pPr algn="ctr" defTabSz="913577">
              <a:lnSpc>
                <a:spcPct val="90000"/>
              </a:lnSpc>
              <a:defRPr sz="1400" kern="0">
                <a:ea typeface="Arial" charset="0"/>
                <a:cs typeface="Arial" charset="0"/>
              </a:defRPr>
            </a:lvl1pPr>
          </a:lstStyle>
          <a:p>
            <a:r>
              <a:rPr lang="ja-JP" altLang="en-US" b="1" dirty="0"/>
              <a:t>②</a:t>
            </a:r>
            <a:r>
              <a:rPr lang="en-US" altLang="ja-JP" b="1" dirty="0"/>
              <a:t>DNS</a:t>
            </a:r>
            <a:r>
              <a:rPr lang="ja-JP" altLang="en-US" b="1" dirty="0"/>
              <a:t>クエリを</a:t>
            </a:r>
            <a:endParaRPr lang="en-US" altLang="ja-JP" b="1" dirty="0"/>
          </a:p>
          <a:p>
            <a:r>
              <a:rPr lang="ja-JP" altLang="en-US" b="1" dirty="0"/>
              <a:t>　 インターセプト</a:t>
            </a:r>
            <a:endParaRPr lang="en-US" b="1" dirty="0"/>
          </a:p>
        </p:txBody>
      </p:sp>
      <p:sp>
        <p:nvSpPr>
          <p:cNvPr id="69" name="TextBox 150"/>
          <p:cNvSpPr txBox="1"/>
          <p:nvPr/>
        </p:nvSpPr>
        <p:spPr>
          <a:xfrm>
            <a:off x="5139900" y="2439141"/>
            <a:ext cx="2276305" cy="460502"/>
          </a:xfrm>
          <a:prstGeom prst="rect">
            <a:avLst/>
          </a:prstGeom>
        </p:spPr>
        <p:txBody>
          <a:bodyPr wrap="square" lIns="36000" tIns="36000" rIns="36000" bIns="36000" rtlCol="0" anchor="ctr" anchorCtr="0">
            <a:spAutoFit/>
          </a:bodyPr>
          <a:lstStyle>
            <a:defPPr>
              <a:defRPr lang="ja-JP"/>
            </a:defPPr>
            <a:lvl1pPr algn="ctr" defTabSz="913577">
              <a:lnSpc>
                <a:spcPct val="90000"/>
              </a:lnSpc>
              <a:defRPr sz="1400" kern="0">
                <a:ea typeface="Arial" charset="0"/>
                <a:cs typeface="Arial" charset="0"/>
              </a:defRPr>
            </a:lvl1pPr>
          </a:lstStyle>
          <a:p>
            <a:r>
              <a:rPr lang="ja-JP" altLang="en-US" b="1" dirty="0"/>
              <a:t>③強制的に</a:t>
            </a:r>
            <a:r>
              <a:rPr lang="en-US" altLang="ja-JP" b="1" dirty="0"/>
              <a:t>Umbrella</a:t>
            </a:r>
            <a:r>
              <a:rPr lang="ja-JP" altLang="en-US" b="1" dirty="0"/>
              <a:t>を</a:t>
            </a:r>
            <a:br>
              <a:rPr lang="en-US" altLang="ja-JP" b="1" dirty="0"/>
            </a:br>
            <a:r>
              <a:rPr lang="ja-JP" altLang="en-US" b="1" dirty="0"/>
              <a:t>利用して</a:t>
            </a:r>
            <a:r>
              <a:rPr lang="en-US" altLang="ja-JP" b="1" dirty="0"/>
              <a:t>DNS</a:t>
            </a:r>
            <a:r>
              <a:rPr lang="ja-JP" altLang="en-US" b="1" dirty="0"/>
              <a:t>解決</a:t>
            </a:r>
            <a:endParaRPr lang="en-US" b="1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5067389" y="5578486"/>
            <a:ext cx="463813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DNS</a:t>
            </a:r>
            <a:r>
              <a:rPr kumimoji="1" lang="ja-JP" altLang="en-US" dirty="0"/>
              <a:t>クエリを</a:t>
            </a:r>
            <a:r>
              <a:rPr lang="en-US" altLang="ja-JP" dirty="0"/>
              <a:t>WLC</a:t>
            </a:r>
            <a:r>
              <a:rPr lang="ja-JP" altLang="en-US" dirty="0"/>
              <a:t>が</a:t>
            </a:r>
            <a:r>
              <a:rPr kumimoji="1" lang="ja-JP" altLang="en-US" dirty="0"/>
              <a:t>インターセプトして強制的に</a:t>
            </a:r>
            <a:r>
              <a:rPr kumimoji="1" lang="en-US" altLang="ja-JP" dirty="0"/>
              <a:t>DNS</a:t>
            </a:r>
            <a:r>
              <a:rPr kumimoji="1" lang="ja-JP" altLang="en-US" dirty="0"/>
              <a:t>クエリーを</a:t>
            </a:r>
            <a:r>
              <a:rPr kumimoji="1" lang="en-US" altLang="ja-JP" dirty="0"/>
              <a:t>Umbrella</a:t>
            </a:r>
            <a:r>
              <a:rPr kumimoji="1" lang="ja-JP" altLang="en-US" dirty="0"/>
              <a:t>に送信します。</a:t>
            </a:r>
            <a:endParaRPr lang="en-US" altLang="ja-JP" dirty="0"/>
          </a:p>
        </p:txBody>
      </p:sp>
      <p:sp>
        <p:nvSpPr>
          <p:cNvPr id="71" name="TextBox 138"/>
          <p:cNvSpPr txBox="1"/>
          <p:nvPr/>
        </p:nvSpPr>
        <p:spPr>
          <a:xfrm>
            <a:off x="6058837" y="3209413"/>
            <a:ext cx="936104" cy="266602"/>
          </a:xfrm>
          <a:prstGeom prst="rect">
            <a:avLst/>
          </a:prstGeom>
        </p:spPr>
        <p:txBody>
          <a:bodyPr wrap="square" lIns="36000" tIns="36000" rIns="36000" bIns="36000" rtlCol="0" anchor="ctr" anchorCtr="0">
            <a:spAutoFit/>
          </a:bodyPr>
          <a:lstStyle>
            <a:defPPr>
              <a:defRPr lang="ja-JP"/>
            </a:defPPr>
            <a:lvl1pPr algn="ctr" defTabSz="913577">
              <a:lnSpc>
                <a:spcPct val="90000"/>
              </a:lnSpc>
              <a:defRPr sz="1400" kern="0">
                <a:ea typeface="Arial" charset="0"/>
                <a:cs typeface="Arial" charset="0"/>
              </a:defRPr>
            </a:lvl1pPr>
          </a:lstStyle>
          <a:p>
            <a:r>
              <a:rPr lang="en-US" altLang="ja-JP" b="1" dirty="0"/>
              <a:t>WLC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44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/>
      <p:bldP spid="43" grpId="0"/>
      <p:bldP spid="44" grpId="0"/>
      <p:bldP spid="47" grpId="0"/>
      <p:bldP spid="57" grpId="0"/>
      <p:bldP spid="68" grpId="0"/>
      <p:bldP spid="69" grpId="0"/>
      <p:bldP spid="7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ISR</a:t>
            </a:r>
            <a:r>
              <a:rPr kumimoji="1" lang="ja-JP" altLang="en-US" dirty="0"/>
              <a:t> </a:t>
            </a:r>
            <a:r>
              <a:rPr kumimoji="1" lang="en-US" altLang="ja-JP" dirty="0"/>
              <a:t>4000 </a:t>
            </a:r>
            <a:r>
              <a:rPr lang="ja-JP" altLang="en-US" dirty="0"/>
              <a:t>シリーズ </a:t>
            </a:r>
            <a:r>
              <a:rPr kumimoji="1" lang="ja-JP" altLang="en-US" dirty="0"/>
              <a:t>設定フロー</a:t>
            </a:r>
          </a:p>
        </p:txBody>
      </p:sp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3889778635"/>
              </p:ext>
            </p:extLst>
          </p:nvPr>
        </p:nvGraphicFramePr>
        <p:xfrm>
          <a:off x="560512" y="1268760"/>
          <a:ext cx="88501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8881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ISR</a:t>
            </a:r>
            <a:r>
              <a:rPr kumimoji="1" lang="ja-JP" altLang="en-US" dirty="0"/>
              <a:t> </a:t>
            </a:r>
            <a:r>
              <a:rPr kumimoji="1" lang="en-US" altLang="ja-JP" dirty="0"/>
              <a:t>4000 </a:t>
            </a:r>
            <a:r>
              <a:rPr kumimoji="1" lang="ja-JP" altLang="en-US" dirty="0"/>
              <a:t>シリーズ 設定</a:t>
            </a:r>
            <a:r>
              <a:rPr lang="ja-JP" altLang="en-US" dirty="0"/>
              <a:t>①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480" y="1052736"/>
            <a:ext cx="5508501" cy="352839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90117" y="4725144"/>
            <a:ext cx="7686478" cy="20313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kern="0" dirty="0">
                <a:latin typeface="MS PGothic" charset="-128"/>
                <a:cs typeface="MS PGothic" charset="-128"/>
              </a:rPr>
              <a:t># Cisco.com </a:t>
            </a:r>
            <a:r>
              <a:rPr kumimoji="0" lang="ja-JP" altLang="en-US" kern="0" dirty="0">
                <a:latin typeface="MS PGothic" charset="-128"/>
                <a:cs typeface="MS PGothic" charset="-128"/>
              </a:rPr>
              <a:t>から証明書チェーンを直接インポート</a:t>
            </a:r>
            <a:endParaRPr kumimoji="0" lang="en-US" altLang="ja-JP" kern="0" dirty="0">
              <a:latin typeface="MS PGothic" charset="-128"/>
              <a:cs typeface="MS PGothic" charset="-128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ja-JP" kern="0" dirty="0">
              <a:latin typeface="MS PGothic" charset="-128"/>
              <a:cs typeface="MS PGothic" charset="-128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kern="0" dirty="0">
                <a:latin typeface="MS PGothic" charset="-128"/>
                <a:cs typeface="MS PGothic" charset="-128"/>
              </a:rPr>
              <a:t>crypto </a:t>
            </a:r>
            <a:r>
              <a:rPr kumimoji="0" lang="en-US" altLang="ja-JP" kern="0" dirty="0" err="1">
                <a:latin typeface="MS PGothic" charset="-128"/>
                <a:cs typeface="MS PGothic" charset="-128"/>
              </a:rPr>
              <a:t>pki</a:t>
            </a:r>
            <a:r>
              <a:rPr kumimoji="0" lang="en-US" altLang="ja-JP" kern="0" dirty="0">
                <a:latin typeface="MS PGothic" charset="-128"/>
                <a:cs typeface="MS PGothic" charset="-128"/>
              </a:rPr>
              <a:t> </a:t>
            </a:r>
            <a:r>
              <a:rPr kumimoji="0" lang="en-US" altLang="ja-JP" kern="0" dirty="0" err="1">
                <a:latin typeface="MS PGothic" charset="-128"/>
                <a:cs typeface="MS PGothic" charset="-128"/>
              </a:rPr>
              <a:t>trustpool</a:t>
            </a:r>
            <a:r>
              <a:rPr kumimoji="0" lang="en-US" altLang="ja-JP" kern="0" dirty="0">
                <a:latin typeface="MS PGothic" charset="-128"/>
                <a:cs typeface="MS PGothic" charset="-128"/>
              </a:rPr>
              <a:t> import </a:t>
            </a:r>
            <a:r>
              <a:rPr kumimoji="0" lang="en-US" altLang="ja-JP" kern="0" dirty="0" err="1">
                <a:latin typeface="MS PGothic" charset="-128"/>
                <a:cs typeface="MS PGothic" charset="-128"/>
              </a:rPr>
              <a:t>url</a:t>
            </a:r>
            <a:r>
              <a:rPr kumimoji="0" lang="en-US" altLang="ja-JP" kern="0" dirty="0">
                <a:latin typeface="MS PGothic" charset="-128"/>
                <a:cs typeface="MS PGothic" charset="-128"/>
              </a:rPr>
              <a:t> http://www.cisco.com/security/pki/trs/ios.p7b 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ja-JP" kern="0" dirty="0">
              <a:latin typeface="MS PGothic" charset="-128"/>
              <a:cs typeface="MS PGothic" charset="-128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kern="0" dirty="0">
                <a:latin typeface="MS PGothic" charset="-128"/>
                <a:cs typeface="MS PGothic" charset="-128"/>
              </a:rPr>
              <a:t># PEM </a:t>
            </a:r>
            <a:r>
              <a:rPr kumimoji="0" lang="ja-JP" altLang="en-US" kern="0" dirty="0">
                <a:latin typeface="MS PGothic" charset="-128"/>
                <a:cs typeface="MS PGothic" charset="-128"/>
              </a:rPr>
              <a:t>ファイルのインポート成功</a:t>
            </a:r>
            <a:endParaRPr kumimoji="0" lang="en-US" altLang="ja-JP" kern="0" dirty="0">
              <a:latin typeface="MS PGothic" charset="-128"/>
              <a:cs typeface="MS PGothic" charset="-128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ja-JP" kern="0" dirty="0">
              <a:latin typeface="MS PGothic" charset="-128"/>
              <a:cs typeface="MS PGothic" charset="-128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kern="0" dirty="0">
                <a:latin typeface="MS PGothic" charset="-128"/>
                <a:cs typeface="MS PGothic" charset="-128"/>
              </a:rPr>
              <a:t>% PEM files import succeeded. 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181794" y="3155196"/>
            <a:ext cx="2267150" cy="2017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吹き出し: 四角形 14"/>
          <p:cNvSpPr/>
          <p:nvPr/>
        </p:nvSpPr>
        <p:spPr>
          <a:xfrm>
            <a:off x="1496616" y="3532160"/>
            <a:ext cx="3832255" cy="706442"/>
          </a:xfrm>
          <a:prstGeom prst="wedgeRectCallout">
            <a:avLst>
              <a:gd name="adj1" fmla="val -111"/>
              <a:gd name="adj2" fmla="val -674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/>
              <a:t>Umbrella</a:t>
            </a:r>
            <a:r>
              <a:rPr kumimoji="1" lang="ja-JP" altLang="en-US" sz="1400" b="1" dirty="0"/>
              <a:t>の管理コンソールから</a:t>
            </a:r>
            <a:r>
              <a:rPr kumimoji="1" lang="en-US" altLang="ja-JP" sz="1400" b="1" dirty="0"/>
              <a:t>API </a:t>
            </a:r>
            <a:r>
              <a:rPr kumimoji="1" lang="ja-JP" altLang="en-US" sz="1400" b="1" dirty="0"/>
              <a:t>トークンを発行しローカルに保存する</a:t>
            </a:r>
          </a:p>
        </p:txBody>
      </p:sp>
      <p:sp>
        <p:nvSpPr>
          <p:cNvPr id="16" name="吹き出し: 四角形 15"/>
          <p:cNvSpPr/>
          <p:nvPr/>
        </p:nvSpPr>
        <p:spPr>
          <a:xfrm>
            <a:off x="6825208" y="3789040"/>
            <a:ext cx="2880320" cy="706442"/>
          </a:xfrm>
          <a:prstGeom prst="wedgeRectCallout">
            <a:avLst>
              <a:gd name="adj1" fmla="val -40695"/>
              <a:gd name="adj2" fmla="val 766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/>
              <a:t>Cisco</a:t>
            </a:r>
            <a:r>
              <a:rPr kumimoji="1" lang="ja-JP" altLang="en-US" sz="1400" b="1" dirty="0"/>
              <a:t>の証明書チェーンの入手を</a:t>
            </a:r>
            <a:r>
              <a:rPr kumimoji="1" lang="en-US" altLang="ja-JP" sz="1400" b="1" dirty="0"/>
              <a:t>ISR</a:t>
            </a:r>
            <a:r>
              <a:rPr kumimoji="1" lang="ja-JP" altLang="en-US" sz="1400" b="1" dirty="0"/>
              <a:t> </a:t>
            </a:r>
            <a:r>
              <a:rPr kumimoji="1" lang="en-US" altLang="ja-JP" sz="1400" b="1" dirty="0"/>
              <a:t>4000</a:t>
            </a:r>
            <a:r>
              <a:rPr kumimoji="1" lang="ja-JP" altLang="en-US" sz="1400" b="1" dirty="0"/>
              <a:t>シリーズの</a:t>
            </a:r>
            <a:r>
              <a:rPr lang="en-US" altLang="ja-JP" sz="1400" b="1" dirty="0"/>
              <a:t>CLI</a:t>
            </a:r>
            <a:r>
              <a:rPr lang="ja-JP" altLang="en-US" sz="1400" b="1" dirty="0"/>
              <a:t>から実施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83959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ISR</a:t>
            </a:r>
            <a:r>
              <a:rPr kumimoji="1" lang="ja-JP" altLang="en-US" dirty="0"/>
              <a:t> </a:t>
            </a:r>
            <a:r>
              <a:rPr kumimoji="1" lang="en-US" altLang="ja-JP" dirty="0"/>
              <a:t>4000 </a:t>
            </a:r>
            <a:r>
              <a:rPr kumimoji="1" lang="ja-JP" altLang="en-US" dirty="0"/>
              <a:t>設定</a:t>
            </a:r>
            <a:r>
              <a:rPr lang="ja-JP" altLang="en-US" dirty="0"/>
              <a:t>②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8464" y="1188615"/>
            <a:ext cx="6576844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S PGothic" charset="-128"/>
                <a:ea typeface="MS PGothic" charset="-128"/>
                <a:cs typeface="MS PGothic" charset="-128"/>
              </a:rPr>
              <a:t>parameter-map type </a:t>
            </a:r>
            <a:r>
              <a:rPr lang="en-US" altLang="ja-JP" dirty="0" err="1">
                <a:latin typeface="MS PGothic" charset="-128"/>
                <a:ea typeface="MS PGothic" charset="-128"/>
                <a:cs typeface="MS PGothic" charset="-128"/>
              </a:rPr>
              <a:t>opendns</a:t>
            </a:r>
            <a:r>
              <a:rPr lang="en-US" altLang="ja-JP" dirty="0">
                <a:latin typeface="MS PGothic" charset="-128"/>
                <a:ea typeface="MS PGothic" charset="-128"/>
                <a:cs typeface="MS PGothic" charset="-128"/>
              </a:rPr>
              <a:t> global </a:t>
            </a:r>
          </a:p>
          <a:p>
            <a:r>
              <a:rPr lang="en-US" altLang="ja-JP" dirty="0">
                <a:latin typeface="MS PGothic" charset="-128"/>
                <a:ea typeface="MS PGothic" charset="-128"/>
                <a:cs typeface="MS PGothic" charset="-128"/>
              </a:rPr>
              <a:t> token AABBA59A0BDE1485CXXXXXXXXXXXXXXECC</a:t>
            </a:r>
          </a:p>
          <a:p>
            <a:r>
              <a:rPr lang="en-US" altLang="ja-JP" dirty="0">
                <a:latin typeface="MS PGothic" charset="-128"/>
                <a:ea typeface="MS PGothic" charset="-128"/>
                <a:cs typeface="MS PGothic" charset="-128"/>
              </a:rPr>
              <a:t> </a:t>
            </a:r>
            <a:r>
              <a:rPr lang="en-US" altLang="ja-JP" dirty="0" err="1">
                <a:latin typeface="MS PGothic" charset="-128"/>
                <a:ea typeface="MS PGothic" charset="-128"/>
                <a:cs typeface="MS PGothic" charset="-128"/>
              </a:rPr>
              <a:t>udp</a:t>
            </a:r>
            <a:r>
              <a:rPr lang="en-US" altLang="ja-JP" dirty="0">
                <a:latin typeface="MS PGothic" charset="-128"/>
                <a:ea typeface="MS PGothic" charset="-128"/>
                <a:cs typeface="MS PGothic" charset="-128"/>
              </a:rPr>
              <a:t>-timeout 25 (The range is from 1 to 30 seconds)</a:t>
            </a:r>
          </a:p>
          <a:p>
            <a:r>
              <a:rPr lang="en-US" altLang="ja-JP" dirty="0">
                <a:latin typeface="MS PGothic" charset="-128"/>
                <a:ea typeface="MS PGothic" charset="-128"/>
                <a:cs typeface="MS PGothic" charset="-128"/>
              </a:rPr>
              <a:t> </a:t>
            </a:r>
            <a:r>
              <a:rPr lang="en-US" altLang="ja-JP" dirty="0" err="1">
                <a:latin typeface="MS PGothic" charset="-128"/>
                <a:ea typeface="MS PGothic" charset="-128"/>
                <a:cs typeface="MS PGothic" charset="-128"/>
              </a:rPr>
              <a:t>dnscrypt</a:t>
            </a:r>
            <a:r>
              <a:rPr lang="en-US" altLang="ja-JP" dirty="0">
                <a:latin typeface="MS PGothic" charset="-128"/>
                <a:ea typeface="MS PGothic" charset="-128"/>
                <a:cs typeface="MS PGothic" charset="-128"/>
              </a:rPr>
              <a:t> 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8464" y="2852936"/>
            <a:ext cx="6576844" cy="34163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S PGothic" charset="-128"/>
                <a:ea typeface="MS PGothic" charset="-128"/>
                <a:cs typeface="MS PGothic" charset="-128"/>
              </a:rPr>
              <a:t># WAN </a:t>
            </a:r>
            <a:r>
              <a:rPr lang="ja-JP" altLang="en-US" dirty="0">
                <a:latin typeface="MS PGothic" charset="-128"/>
                <a:ea typeface="MS PGothic" charset="-128"/>
                <a:cs typeface="MS PGothic" charset="-128"/>
              </a:rPr>
              <a:t>インターフェイスに </a:t>
            </a:r>
            <a:r>
              <a:rPr lang="en-US" altLang="ja-JP" dirty="0">
                <a:latin typeface="MS PGothic" charset="-128"/>
                <a:ea typeface="MS PGothic" charset="-128"/>
                <a:cs typeface="MS PGothic" charset="-128"/>
              </a:rPr>
              <a:t>OpenDNS out</a:t>
            </a:r>
            <a:r>
              <a:rPr lang="ja-JP" altLang="en-US" dirty="0">
                <a:latin typeface="MS PGothic" charset="-128"/>
                <a:ea typeface="MS PGothic" charset="-128"/>
                <a:cs typeface="MS PGothic" charset="-128"/>
              </a:rPr>
              <a:t> を設定</a:t>
            </a:r>
            <a:endParaRPr lang="en-US" altLang="ja-JP" dirty="0">
              <a:latin typeface="MS PGothic" charset="-128"/>
              <a:ea typeface="MS PGothic" charset="-128"/>
              <a:cs typeface="MS PGothic" charset="-128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　★ </a:t>
            </a:r>
            <a:r>
              <a:rPr lang="en-US" altLang="ja-JP" dirty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OpenDNS in </a:t>
            </a:r>
            <a:r>
              <a:rPr lang="ja-JP" altLang="en-US" dirty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設定前に </a:t>
            </a:r>
            <a:r>
              <a:rPr lang="en-US" altLang="ja-JP" dirty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OpenDNS out </a:t>
            </a:r>
            <a:r>
              <a:rPr lang="ja-JP" altLang="en-US" dirty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を設定。</a:t>
            </a:r>
            <a:endParaRPr lang="en-US" altLang="ja-JP" dirty="0">
              <a:solidFill>
                <a:srgbClr val="FF0000"/>
              </a:solidFill>
              <a:latin typeface="MS PGothic" charset="-128"/>
              <a:ea typeface="MS PGothic" charset="-128"/>
              <a:cs typeface="MS PGothic" charset="-128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　　　ポート</a:t>
            </a:r>
            <a:r>
              <a:rPr lang="en-US" altLang="ja-JP" dirty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443</a:t>
            </a:r>
            <a:r>
              <a:rPr lang="ja-JP" altLang="en-US" dirty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を通過出来ること。</a:t>
            </a:r>
            <a:endParaRPr lang="en-US" altLang="ja-JP" dirty="0">
              <a:solidFill>
                <a:srgbClr val="FF0000"/>
              </a:solidFill>
              <a:latin typeface="MS PGothic" charset="-128"/>
              <a:ea typeface="MS PGothic" charset="-128"/>
              <a:cs typeface="MS PGothic" charset="-128"/>
            </a:endParaRPr>
          </a:p>
          <a:p>
            <a:endParaRPr lang="en-US" altLang="ja-JP" dirty="0">
              <a:latin typeface="MS PGothic" charset="-128"/>
              <a:ea typeface="MS PGothic" charset="-128"/>
              <a:cs typeface="MS PGothic" charset="-128"/>
            </a:endParaRPr>
          </a:p>
          <a:p>
            <a:r>
              <a:rPr lang="en-US" altLang="ja-JP" dirty="0">
                <a:latin typeface="MS PGothic" charset="-128"/>
                <a:ea typeface="MS PGothic" charset="-128"/>
                <a:cs typeface="MS PGothic" charset="-128"/>
              </a:rPr>
              <a:t>interface </a:t>
            </a:r>
            <a:r>
              <a:rPr lang="en-US" altLang="ja-JP" dirty="0" err="1">
                <a:latin typeface="MS PGothic" charset="-128"/>
                <a:ea typeface="MS PGothic" charset="-128"/>
                <a:cs typeface="MS PGothic" charset="-128"/>
              </a:rPr>
              <a:t>gigabitEthernet</a:t>
            </a:r>
            <a:r>
              <a:rPr lang="en-US" altLang="ja-JP" dirty="0">
                <a:latin typeface="MS PGothic" charset="-128"/>
                <a:ea typeface="MS PGothic" charset="-128"/>
                <a:cs typeface="MS PGothic" charset="-128"/>
              </a:rPr>
              <a:t> 0/0/0 </a:t>
            </a:r>
          </a:p>
          <a:p>
            <a:r>
              <a:rPr lang="en-US" altLang="ja-JP" dirty="0">
                <a:latin typeface="MS PGothic" charset="-128"/>
                <a:ea typeface="MS PGothic" charset="-128"/>
                <a:cs typeface="MS PGothic" charset="-128"/>
              </a:rPr>
              <a:t> </a:t>
            </a:r>
            <a:r>
              <a:rPr lang="en-US" altLang="ja-JP" dirty="0" err="1">
                <a:latin typeface="MS PGothic" charset="-128"/>
                <a:ea typeface="MS PGothic" charset="-128"/>
                <a:cs typeface="MS PGothic" charset="-128"/>
              </a:rPr>
              <a:t>opendns</a:t>
            </a:r>
            <a:r>
              <a:rPr lang="en-US" altLang="ja-JP" dirty="0">
                <a:latin typeface="MS PGothic" charset="-128"/>
                <a:ea typeface="MS PGothic" charset="-128"/>
                <a:cs typeface="MS PGothic" charset="-128"/>
              </a:rPr>
              <a:t> out </a:t>
            </a:r>
          </a:p>
          <a:p>
            <a:endParaRPr lang="en-US" altLang="ja-JP" dirty="0">
              <a:latin typeface="MS PGothic" charset="-128"/>
              <a:ea typeface="MS PGothic" charset="-128"/>
              <a:cs typeface="MS PGothic" charset="-128"/>
            </a:endParaRPr>
          </a:p>
          <a:p>
            <a:r>
              <a:rPr lang="en-US" altLang="ja-JP" dirty="0">
                <a:latin typeface="MS PGothic" charset="-128"/>
                <a:ea typeface="MS PGothic" charset="-128"/>
                <a:cs typeface="MS PGothic" charset="-128"/>
              </a:rPr>
              <a:t># LAN </a:t>
            </a:r>
            <a:r>
              <a:rPr lang="ja-JP" altLang="en-US" dirty="0">
                <a:latin typeface="MS PGothic" charset="-128"/>
                <a:ea typeface="MS PGothic" charset="-128"/>
                <a:cs typeface="MS PGothic" charset="-128"/>
              </a:rPr>
              <a:t>インターフェイスに </a:t>
            </a:r>
            <a:r>
              <a:rPr lang="en-US" altLang="ja-JP" dirty="0">
                <a:latin typeface="MS PGothic" charset="-128"/>
                <a:ea typeface="MS PGothic" charset="-128"/>
                <a:cs typeface="MS PGothic" charset="-128"/>
              </a:rPr>
              <a:t>OpenDNS in</a:t>
            </a:r>
            <a:r>
              <a:rPr lang="ja-JP" altLang="en-US" dirty="0">
                <a:latin typeface="MS PGothic" charset="-128"/>
                <a:ea typeface="MS PGothic" charset="-128"/>
                <a:cs typeface="MS PGothic" charset="-128"/>
              </a:rPr>
              <a:t> を設定</a:t>
            </a:r>
            <a:endParaRPr lang="en-US" altLang="ja-JP" dirty="0">
              <a:latin typeface="MS PGothic" charset="-128"/>
              <a:ea typeface="MS PGothic" charset="-128"/>
              <a:cs typeface="MS PGothic" charset="-128"/>
            </a:endParaRPr>
          </a:p>
          <a:p>
            <a:r>
              <a:rPr lang="ja-JP" altLang="en-US" dirty="0">
                <a:latin typeface="MS PGothic" charset="-128"/>
                <a:ea typeface="MS PGothic" charset="-128"/>
                <a:cs typeface="MS PGothic" charset="-128"/>
              </a:rPr>
              <a:t>　タグを設定すると、</a:t>
            </a:r>
            <a:r>
              <a:rPr lang="en-US" altLang="ja-JP" dirty="0">
                <a:latin typeface="MS PGothic" charset="-128"/>
                <a:ea typeface="MS PGothic" charset="-128"/>
                <a:cs typeface="MS PGothic" charset="-128"/>
              </a:rPr>
              <a:t>ISR</a:t>
            </a:r>
            <a:r>
              <a:rPr lang="ja-JP" altLang="en-US" dirty="0">
                <a:latin typeface="MS PGothic" charset="-128"/>
                <a:ea typeface="MS PGothic" charset="-128"/>
                <a:cs typeface="MS PGothic" charset="-128"/>
              </a:rPr>
              <a:t> </a:t>
            </a:r>
            <a:r>
              <a:rPr lang="en-US" altLang="ja-JP" dirty="0">
                <a:latin typeface="MS PGothic" charset="-128"/>
                <a:ea typeface="MS PGothic" charset="-128"/>
                <a:cs typeface="MS PGothic" charset="-128"/>
              </a:rPr>
              <a:t>4000</a:t>
            </a:r>
            <a:r>
              <a:rPr lang="ja-JP" altLang="en-US" dirty="0">
                <a:latin typeface="MS PGothic" charset="-128"/>
                <a:ea typeface="MS PGothic" charset="-128"/>
                <a:cs typeface="MS PGothic" charset="-128"/>
              </a:rPr>
              <a:t> はタグを</a:t>
            </a:r>
            <a:r>
              <a:rPr lang="en-US" altLang="ja-JP" dirty="0">
                <a:latin typeface="MS PGothic" charset="-128"/>
                <a:ea typeface="MS PGothic" charset="-128"/>
                <a:cs typeface="MS PGothic" charset="-128"/>
              </a:rPr>
              <a:t>Umbrella</a:t>
            </a:r>
            <a:r>
              <a:rPr lang="ja-JP" altLang="en-US" dirty="0" err="1">
                <a:latin typeface="MS PGothic" charset="-128"/>
                <a:ea typeface="MS PGothic" charset="-128"/>
                <a:cs typeface="MS PGothic" charset="-128"/>
              </a:rPr>
              <a:t>に登</a:t>
            </a:r>
            <a:r>
              <a:rPr lang="ja-JP" altLang="en-US" dirty="0">
                <a:latin typeface="MS PGothic" charset="-128"/>
                <a:ea typeface="MS PGothic" charset="-128"/>
                <a:cs typeface="MS PGothic" charset="-128"/>
              </a:rPr>
              <a:t>録する。</a:t>
            </a:r>
            <a:endParaRPr lang="en-US" altLang="ja-JP" dirty="0">
              <a:latin typeface="MS PGothic" charset="-128"/>
              <a:ea typeface="MS PGothic" charset="-128"/>
              <a:cs typeface="MS PGothic" charset="-128"/>
            </a:endParaRPr>
          </a:p>
          <a:p>
            <a:endParaRPr lang="en-US" altLang="ja-JP" dirty="0">
              <a:latin typeface="MS PGothic" charset="-128"/>
              <a:ea typeface="MS PGothic" charset="-128"/>
              <a:cs typeface="MS PGothic" charset="-128"/>
            </a:endParaRPr>
          </a:p>
          <a:p>
            <a:r>
              <a:rPr lang="en-US" altLang="ja-JP" dirty="0">
                <a:latin typeface="MS PGothic" charset="-128"/>
                <a:ea typeface="MS PGothic" charset="-128"/>
                <a:cs typeface="MS PGothic" charset="-128"/>
              </a:rPr>
              <a:t>interface </a:t>
            </a:r>
            <a:r>
              <a:rPr lang="en-US" altLang="ja-JP" dirty="0" err="1">
                <a:latin typeface="MS PGothic" charset="-128"/>
                <a:ea typeface="MS PGothic" charset="-128"/>
                <a:cs typeface="MS PGothic" charset="-128"/>
              </a:rPr>
              <a:t>gigabitEthernet</a:t>
            </a:r>
            <a:r>
              <a:rPr lang="en-US" altLang="ja-JP" dirty="0">
                <a:latin typeface="MS PGothic" charset="-128"/>
                <a:ea typeface="MS PGothic" charset="-128"/>
                <a:cs typeface="MS PGothic" charset="-128"/>
              </a:rPr>
              <a:t> 0/0/1</a:t>
            </a:r>
          </a:p>
          <a:p>
            <a:r>
              <a:rPr lang="en-US" altLang="ja-JP" dirty="0">
                <a:latin typeface="MS PGothic" charset="-128"/>
                <a:ea typeface="MS PGothic" charset="-128"/>
                <a:cs typeface="MS PGothic" charset="-128"/>
              </a:rPr>
              <a:t> </a:t>
            </a:r>
            <a:r>
              <a:rPr lang="en-US" altLang="ja-JP" dirty="0" err="1">
                <a:latin typeface="MS PGothic" charset="-128"/>
                <a:ea typeface="MS PGothic" charset="-128"/>
                <a:cs typeface="MS PGothic" charset="-128"/>
              </a:rPr>
              <a:t>opendns</a:t>
            </a:r>
            <a:r>
              <a:rPr lang="en-US" altLang="ja-JP" dirty="0">
                <a:latin typeface="MS PGothic" charset="-128"/>
                <a:ea typeface="MS PGothic" charset="-128"/>
                <a:cs typeface="MS PGothic" charset="-128"/>
              </a:rPr>
              <a:t> in </a:t>
            </a:r>
            <a:r>
              <a:rPr lang="en-US" altLang="ja-JP" dirty="0" err="1">
                <a:latin typeface="MS PGothic" charset="-128"/>
                <a:ea typeface="MS PGothic" charset="-128"/>
                <a:cs typeface="MS PGothic" charset="-128"/>
              </a:rPr>
              <a:t>umbrella_test</a:t>
            </a:r>
            <a:r>
              <a:rPr lang="en-US" altLang="ja-JP" dirty="0">
                <a:latin typeface="MS PGothic" charset="-128"/>
                <a:ea typeface="MS PGothic" charset="-128"/>
                <a:cs typeface="MS PGothic" charset="-128"/>
              </a:rPr>
              <a:t>&lt;</a:t>
            </a:r>
            <a:r>
              <a:rPr lang="en-US" altLang="ja-JP" dirty="0" err="1">
                <a:latin typeface="MS PGothic" charset="-128"/>
                <a:ea typeface="MS PGothic" charset="-128"/>
                <a:cs typeface="MS PGothic" charset="-128"/>
              </a:rPr>
              <a:t>mydevice_tag</a:t>
            </a:r>
            <a:r>
              <a:rPr lang="en-US" altLang="ja-JP" dirty="0">
                <a:latin typeface="MS PGothic" charset="-128"/>
                <a:ea typeface="MS PGothic" charset="-128"/>
                <a:cs typeface="MS PGothic" charset="-128"/>
              </a:rPr>
              <a:t>&gt;</a:t>
            </a:r>
          </a:p>
        </p:txBody>
      </p:sp>
      <p:sp>
        <p:nvSpPr>
          <p:cNvPr id="7" name="吹き出し: 四角形 6"/>
          <p:cNvSpPr/>
          <p:nvPr/>
        </p:nvSpPr>
        <p:spPr>
          <a:xfrm>
            <a:off x="7257256" y="1174386"/>
            <a:ext cx="2376264" cy="706442"/>
          </a:xfrm>
          <a:prstGeom prst="wedgeRectCallout">
            <a:avLst>
              <a:gd name="adj1" fmla="val -65688"/>
              <a:gd name="adj2" fmla="val 36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/>
              <a:t>Umbrella</a:t>
            </a:r>
            <a:r>
              <a:rPr kumimoji="1" lang="ja-JP" altLang="en-US" sz="1400" b="1" dirty="0"/>
              <a:t>のパラメータマップの設定</a:t>
            </a:r>
            <a:endParaRPr kumimoji="1" lang="en-US" altLang="ja-JP" sz="1400" b="1" dirty="0"/>
          </a:p>
          <a:p>
            <a:r>
              <a:rPr lang="en-US" altLang="ja-JP" sz="1400" b="1" dirty="0"/>
              <a:t>API</a:t>
            </a:r>
            <a:r>
              <a:rPr lang="ja-JP" altLang="en-US" sz="1400" b="1" dirty="0"/>
              <a:t> トークンを設定する</a:t>
            </a:r>
            <a:endParaRPr kumimoji="1" lang="ja-JP" altLang="en-US" sz="1400" b="1" dirty="0"/>
          </a:p>
        </p:txBody>
      </p:sp>
      <p:sp>
        <p:nvSpPr>
          <p:cNvPr id="8" name="吹き出し: 四角形 7"/>
          <p:cNvSpPr/>
          <p:nvPr/>
        </p:nvSpPr>
        <p:spPr>
          <a:xfrm>
            <a:off x="7283596" y="2996952"/>
            <a:ext cx="2426011" cy="1584176"/>
          </a:xfrm>
          <a:prstGeom prst="wedgeRectCallout">
            <a:avLst>
              <a:gd name="adj1" fmla="val -70845"/>
              <a:gd name="adj2" fmla="val 261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dirty="0"/>
              <a:t>パラメータマップのインターフェイス適用で</a:t>
            </a:r>
            <a:r>
              <a:rPr lang="en-US" altLang="ja-JP" sz="1400" b="1" dirty="0"/>
              <a:t>Umbrella</a:t>
            </a:r>
            <a:r>
              <a:rPr lang="ja-JP" altLang="en-US" sz="1400" b="1" dirty="0"/>
              <a:t>連携が有効化される。</a:t>
            </a:r>
            <a:endParaRPr lang="en-US" altLang="ja-JP" sz="1400" b="1" dirty="0"/>
          </a:p>
          <a:p>
            <a:endParaRPr kumimoji="1" lang="en-US" altLang="ja-JP" sz="1400" b="1" dirty="0"/>
          </a:p>
          <a:p>
            <a:r>
              <a:rPr lang="en-US" altLang="ja-JP" sz="1400" b="1" dirty="0"/>
              <a:t>LAN</a:t>
            </a:r>
            <a:r>
              <a:rPr lang="ja-JP" altLang="en-US" sz="1400" b="1" dirty="0"/>
              <a:t>側インターフェイスにタグを設定することでインターフェイスが識別される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52338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WLC</a:t>
            </a:r>
            <a:r>
              <a:rPr kumimoji="1" lang="ja-JP" altLang="en-US" dirty="0"/>
              <a:t> 設定フロー</a:t>
            </a:r>
          </a:p>
        </p:txBody>
      </p:sp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981185523"/>
              </p:ext>
            </p:extLst>
          </p:nvPr>
        </p:nvGraphicFramePr>
        <p:xfrm>
          <a:off x="495300" y="1124744"/>
          <a:ext cx="88501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496616" y="6021288"/>
            <a:ext cx="79140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WLC</a:t>
            </a:r>
            <a:r>
              <a:rPr kumimoji="1" lang="ja-JP" altLang="en-US" b="1" dirty="0">
                <a:solidFill>
                  <a:srgbClr val="FF0000"/>
                </a:solidFill>
              </a:rPr>
              <a:t>の</a:t>
            </a:r>
            <a:r>
              <a:rPr kumimoji="1" lang="en-US" altLang="ja-JP" b="1" dirty="0">
                <a:solidFill>
                  <a:srgbClr val="FF0000"/>
                </a:solidFill>
              </a:rPr>
              <a:t>Umbrella</a:t>
            </a:r>
            <a:r>
              <a:rPr kumimoji="1" lang="ja-JP" altLang="en-US" b="1" dirty="0">
                <a:solidFill>
                  <a:srgbClr val="FF0000"/>
                </a:solidFill>
              </a:rPr>
              <a:t>連携機能は</a:t>
            </a:r>
            <a:r>
              <a:rPr kumimoji="1" lang="en-US" altLang="ja-JP" b="1" dirty="0">
                <a:solidFill>
                  <a:srgbClr val="FF0000"/>
                </a:solidFill>
              </a:rPr>
              <a:t>Local</a:t>
            </a:r>
            <a:r>
              <a:rPr lang="ja-JP" altLang="en-US" b="1" dirty="0">
                <a:solidFill>
                  <a:srgbClr val="FF0000"/>
                </a:solidFill>
              </a:rPr>
              <a:t> モード</a:t>
            </a:r>
            <a:r>
              <a:rPr kumimoji="1" lang="ja-JP" altLang="en-US" b="1" dirty="0">
                <a:solidFill>
                  <a:srgbClr val="FF0000"/>
                </a:solidFill>
              </a:rPr>
              <a:t>か</a:t>
            </a:r>
            <a:r>
              <a:rPr kumimoji="1" lang="en-US" altLang="ja-JP" b="1" dirty="0" err="1">
                <a:solidFill>
                  <a:srgbClr val="FF0000"/>
                </a:solidFill>
              </a:rPr>
              <a:t>FlexConnect</a:t>
            </a:r>
            <a:r>
              <a:rPr kumimoji="1" lang="ja-JP" altLang="en-US" b="1" dirty="0">
                <a:solidFill>
                  <a:srgbClr val="FF0000"/>
                </a:solidFill>
              </a:rPr>
              <a:t>の</a:t>
            </a:r>
            <a:r>
              <a:rPr kumimoji="1" lang="en-US" altLang="ja-JP" b="1" dirty="0">
                <a:solidFill>
                  <a:srgbClr val="FF0000"/>
                </a:solidFill>
              </a:rPr>
              <a:t>Central</a:t>
            </a:r>
            <a:r>
              <a:rPr kumimoji="1" lang="ja-JP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ja-JP" b="1" dirty="0">
                <a:solidFill>
                  <a:srgbClr val="FF0000"/>
                </a:solidFill>
              </a:rPr>
              <a:t>Switching </a:t>
            </a:r>
            <a:r>
              <a:rPr kumimoji="1" lang="ja-JP" altLang="en-US" b="1" dirty="0">
                <a:solidFill>
                  <a:srgbClr val="FF0000"/>
                </a:solidFill>
              </a:rPr>
              <a:t>モードのみ利用可能。</a:t>
            </a:r>
            <a:r>
              <a:rPr kumimoji="1" lang="en-US" altLang="ja-JP" b="1" dirty="0" err="1">
                <a:solidFill>
                  <a:srgbClr val="FF0000"/>
                </a:solidFill>
              </a:rPr>
              <a:t>FlexConnect</a:t>
            </a:r>
            <a:r>
              <a:rPr kumimoji="1" lang="ja-JP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ja-JP" b="1" dirty="0">
                <a:solidFill>
                  <a:srgbClr val="FF0000"/>
                </a:solidFill>
              </a:rPr>
              <a:t>Local</a:t>
            </a:r>
            <a:r>
              <a:rPr kumimoji="1" lang="ja-JP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ja-JP" b="1" dirty="0">
                <a:solidFill>
                  <a:srgbClr val="FF0000"/>
                </a:solidFill>
              </a:rPr>
              <a:t>Switching</a:t>
            </a:r>
            <a:r>
              <a:rPr kumimoji="1" lang="ja-JP" altLang="en-US" b="1" dirty="0">
                <a:solidFill>
                  <a:srgbClr val="FF0000"/>
                </a:solidFill>
              </a:rPr>
              <a:t>は未対応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73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WLC </a:t>
            </a:r>
            <a:r>
              <a:rPr kumimoji="1" lang="ja-JP" altLang="en-US" dirty="0"/>
              <a:t>設定</a:t>
            </a:r>
            <a:r>
              <a:rPr lang="ja-JP" altLang="en-US" dirty="0"/>
              <a:t>①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480" y="1052736"/>
            <a:ext cx="5508501" cy="3528392"/>
          </a:xfrm>
          <a:prstGeom prst="rect">
            <a:avLst/>
          </a:prstGeom>
        </p:spPr>
      </p:pic>
      <p:sp>
        <p:nvSpPr>
          <p:cNvPr id="6" name="吹き出し: 四角形 5"/>
          <p:cNvSpPr/>
          <p:nvPr/>
        </p:nvSpPr>
        <p:spPr>
          <a:xfrm>
            <a:off x="1496616" y="3532160"/>
            <a:ext cx="3832255" cy="706442"/>
          </a:xfrm>
          <a:prstGeom prst="wedgeRectCallout">
            <a:avLst>
              <a:gd name="adj1" fmla="val -111"/>
              <a:gd name="adj2" fmla="val -674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/>
              <a:t>Umbrella</a:t>
            </a:r>
            <a:r>
              <a:rPr kumimoji="1" lang="ja-JP" altLang="en-US" sz="1400" b="1" dirty="0"/>
              <a:t>の管理コンソールから</a:t>
            </a:r>
            <a:r>
              <a:rPr kumimoji="1" lang="en-US" altLang="ja-JP" sz="1400" b="1" dirty="0"/>
              <a:t>API </a:t>
            </a:r>
            <a:r>
              <a:rPr kumimoji="1" lang="ja-JP" altLang="en-US" sz="1400" b="1" dirty="0"/>
              <a:t>トークンを発行しローカルに保存する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72480" y="4941168"/>
            <a:ext cx="8327790" cy="1686937"/>
          </a:xfrm>
          <a:prstGeom prst="rect">
            <a:avLst/>
          </a:prstGeom>
          <a:ln>
            <a:solidFill>
              <a:srgbClr val="555558">
                <a:lumMod val="50000"/>
              </a:srgbClr>
            </a:solidFill>
          </a:ln>
        </p:spPr>
      </p:pic>
      <p:sp>
        <p:nvSpPr>
          <p:cNvPr id="8" name="吹き出し: 四角形 7"/>
          <p:cNvSpPr/>
          <p:nvPr/>
        </p:nvSpPr>
        <p:spPr>
          <a:xfrm>
            <a:off x="5097016" y="5761012"/>
            <a:ext cx="3832255" cy="706442"/>
          </a:xfrm>
          <a:prstGeom prst="wedgeRectCallout">
            <a:avLst>
              <a:gd name="adj1" fmla="val -62745"/>
              <a:gd name="adj2" fmla="val 318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/>
              <a:t>DNS</a:t>
            </a:r>
            <a:r>
              <a:rPr kumimoji="1" lang="ja-JP" altLang="en-US" sz="1400" b="1" dirty="0"/>
              <a:t> </a:t>
            </a:r>
            <a:r>
              <a:rPr kumimoji="1" lang="en-US" altLang="ja-JP" sz="1400" b="1" dirty="0"/>
              <a:t>Server</a:t>
            </a:r>
            <a:r>
              <a:rPr kumimoji="1" lang="ja-JP" altLang="en-US" sz="1400" b="1" dirty="0"/>
              <a:t>を指定する設定を実施</a:t>
            </a:r>
            <a:br>
              <a:rPr kumimoji="1" lang="en-US" altLang="ja-JP" sz="1400" b="1" dirty="0"/>
            </a:br>
            <a:r>
              <a:rPr kumimoji="1" lang="ja-JP" altLang="en-US" sz="1400" b="1" dirty="0"/>
              <a:t>（</a:t>
            </a:r>
            <a:r>
              <a:rPr kumimoji="1" lang="en-US" altLang="ja-JP" sz="1400" b="1" dirty="0"/>
              <a:t>Umbrella</a:t>
            </a:r>
            <a:r>
              <a:rPr kumimoji="1" lang="ja-JP" altLang="en-US" sz="1400" b="1" dirty="0"/>
              <a:t>以外も可）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181794" y="3155196"/>
            <a:ext cx="2267150" cy="2017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368823" y="6245086"/>
            <a:ext cx="1224137" cy="2802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224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Cisco</a:t>
            </a:r>
            <a:r>
              <a:rPr kumimoji="1" lang="ja-JP" altLang="en-US" dirty="0"/>
              <a:t> </a:t>
            </a:r>
            <a:r>
              <a:rPr kumimoji="1" lang="en-US" altLang="ja-JP" dirty="0"/>
              <a:t>Umbrella</a:t>
            </a:r>
            <a:r>
              <a:rPr kumimoji="1" lang="ja-JP" altLang="en-US" dirty="0"/>
              <a:t> セミナー 第</a:t>
            </a:r>
            <a:r>
              <a:rPr lang="en-US" altLang="ja-JP" dirty="0"/>
              <a:t>2</a:t>
            </a:r>
            <a:r>
              <a:rPr kumimoji="1" lang="ja-JP" altLang="en-US" dirty="0"/>
              <a:t>回アジェンダ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Cisco</a:t>
            </a:r>
            <a:r>
              <a:rPr lang="ja-JP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ja-JP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Umbrella</a:t>
            </a:r>
            <a:r>
              <a:rPr lang="ja-JP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の概要</a:t>
            </a:r>
          </a:p>
          <a:p>
            <a:pPr marL="514350" indent="-514350">
              <a:buFont typeface="+mj-lt"/>
              <a:buAutoNum type="arabicPeriod"/>
            </a:pPr>
            <a:endParaRPr lang="ja-JP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Umbrella </a:t>
            </a:r>
            <a:r>
              <a:rPr lang="ja-JP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展開パターン概要</a:t>
            </a:r>
          </a:p>
          <a:p>
            <a:pPr marL="514350" indent="-514350">
              <a:buFont typeface="+mj-lt"/>
              <a:buAutoNum type="arabicPeriod"/>
            </a:pPr>
            <a:endParaRPr lang="en-US" altLang="ja-JP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Umbrella </a:t>
            </a:r>
            <a:r>
              <a:rPr lang="ja-JP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デバイス 展開</a:t>
            </a:r>
          </a:p>
          <a:p>
            <a:pPr marL="514350" indent="-514350">
              <a:buFont typeface="+mj-lt"/>
              <a:buAutoNum type="arabicPeriod"/>
            </a:pPr>
            <a:endParaRPr lang="en-US" altLang="ja-JP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Umbrella</a:t>
            </a:r>
            <a:r>
              <a:rPr lang="ja-JP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インフラ 機器 展開</a:t>
            </a:r>
          </a:p>
          <a:p>
            <a:pPr marL="514350" indent="-514350">
              <a:buFont typeface="+mj-lt"/>
              <a:buAutoNum type="arabicPeriod"/>
            </a:pPr>
            <a:endParaRPr lang="ja-JP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その他</a:t>
            </a:r>
            <a:endParaRPr kumimoji="1" lang="ja-JP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1A01-A9C5-4A5D-8926-AF0510127D5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481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WLC </a:t>
            </a:r>
            <a:r>
              <a:rPr kumimoji="1" lang="ja-JP" altLang="en-US" dirty="0"/>
              <a:t>設定</a:t>
            </a:r>
            <a:r>
              <a:rPr lang="ja-JP" altLang="en-US" dirty="0"/>
              <a:t>②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88" y="3573016"/>
            <a:ext cx="8136904" cy="2664296"/>
          </a:xfrm>
          <a:prstGeom prst="rect">
            <a:avLst/>
          </a:prstGeom>
          <a:ln>
            <a:solidFill>
              <a:srgbClr val="555558">
                <a:lumMod val="50000"/>
              </a:srgbClr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472" y="1124745"/>
            <a:ext cx="9002381" cy="21602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吹き出し: 四角形 8"/>
          <p:cNvSpPr/>
          <p:nvPr/>
        </p:nvSpPr>
        <p:spPr>
          <a:xfrm>
            <a:off x="848544" y="1360539"/>
            <a:ext cx="2448272" cy="402574"/>
          </a:xfrm>
          <a:prstGeom prst="wedgeRectCallout">
            <a:avLst>
              <a:gd name="adj1" fmla="val -9979"/>
              <a:gd name="adj2" fmla="val 1159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/>
              <a:t>Umbrella</a:t>
            </a:r>
            <a:r>
              <a:rPr kumimoji="1" lang="ja-JP" altLang="en-US" sz="1400" b="1" dirty="0"/>
              <a:t>連携機能を有効化</a:t>
            </a:r>
          </a:p>
        </p:txBody>
      </p:sp>
      <p:sp>
        <p:nvSpPr>
          <p:cNvPr id="10" name="吹き出し: 四角形 9"/>
          <p:cNvSpPr/>
          <p:nvPr/>
        </p:nvSpPr>
        <p:spPr>
          <a:xfrm>
            <a:off x="3944888" y="1763113"/>
            <a:ext cx="2769942" cy="402574"/>
          </a:xfrm>
          <a:prstGeom prst="wedgeRectCallout">
            <a:avLst>
              <a:gd name="adj1" fmla="val -63611"/>
              <a:gd name="adj2" fmla="val 550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/>
              <a:t>API</a:t>
            </a:r>
            <a:r>
              <a:rPr kumimoji="1" lang="ja-JP" altLang="en-US" sz="1400" b="1" dirty="0"/>
              <a:t> トークンを入力</a:t>
            </a:r>
          </a:p>
        </p:txBody>
      </p:sp>
      <p:sp>
        <p:nvSpPr>
          <p:cNvPr id="11" name="吹き出し: 四角形 10"/>
          <p:cNvSpPr/>
          <p:nvPr/>
        </p:nvSpPr>
        <p:spPr>
          <a:xfrm>
            <a:off x="3272463" y="2626882"/>
            <a:ext cx="2769942" cy="538200"/>
          </a:xfrm>
          <a:prstGeom prst="wedgeRectCallout">
            <a:avLst>
              <a:gd name="adj1" fmla="val -61229"/>
              <a:gd name="adj2" fmla="val 88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/>
              <a:t>Profile</a:t>
            </a:r>
            <a:r>
              <a:rPr kumimoji="1" lang="ja-JP" altLang="en-US" sz="1400" b="1" dirty="0"/>
              <a:t>名を入力</a:t>
            </a:r>
            <a:br>
              <a:rPr kumimoji="1" lang="en-US" altLang="ja-JP" sz="1400" b="1" dirty="0"/>
            </a:br>
            <a:r>
              <a:rPr kumimoji="1" lang="en-US" altLang="ja-JP" sz="1400" b="1" dirty="0"/>
              <a:t>ISR</a:t>
            </a:r>
            <a:r>
              <a:rPr kumimoji="1" lang="ja-JP" altLang="en-US" sz="1400" b="1" dirty="0"/>
              <a:t> </a:t>
            </a:r>
            <a:r>
              <a:rPr kumimoji="1" lang="en-US" altLang="ja-JP" sz="1400" b="1" dirty="0"/>
              <a:t>4K</a:t>
            </a:r>
            <a:r>
              <a:rPr kumimoji="1" lang="ja-JP" altLang="en-US" sz="1400" b="1" dirty="0"/>
              <a:t>のタグと同等の機能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1784647" y="2025558"/>
            <a:ext cx="144017" cy="1401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784647" y="2182633"/>
            <a:ext cx="1944217" cy="2710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吹き出し: 四角形 14"/>
          <p:cNvSpPr/>
          <p:nvPr/>
        </p:nvSpPr>
        <p:spPr>
          <a:xfrm>
            <a:off x="6101715" y="4872386"/>
            <a:ext cx="2769942" cy="538200"/>
          </a:xfrm>
          <a:prstGeom prst="wedgeRectCallout">
            <a:avLst>
              <a:gd name="adj1" fmla="val -24814"/>
              <a:gd name="adj2" fmla="val 1069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/>
              <a:t>WLAN</a:t>
            </a:r>
            <a:r>
              <a:rPr kumimoji="1" lang="ja-JP" altLang="en-US" sz="1400" b="1" dirty="0"/>
              <a:t>で</a:t>
            </a:r>
            <a:r>
              <a:rPr kumimoji="1" lang="en-US" altLang="ja-JP" sz="1400" b="1" dirty="0"/>
              <a:t>Umbrella</a:t>
            </a:r>
            <a:r>
              <a:rPr kumimoji="1" lang="ja-JP" altLang="en-US" sz="1400" b="1" dirty="0"/>
              <a:t>機能の有効化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352599" y="2818407"/>
            <a:ext cx="1656185" cy="1785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5360565" y="5733256"/>
            <a:ext cx="2328739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783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947391"/>
            <a:ext cx="9069066" cy="496321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ISR</a:t>
            </a:r>
            <a:r>
              <a:rPr lang="ja-JP" altLang="en-US" dirty="0"/>
              <a:t> </a:t>
            </a:r>
            <a:r>
              <a:rPr lang="en-US" altLang="ja-JP" dirty="0"/>
              <a:t>4000 </a:t>
            </a:r>
            <a:r>
              <a:rPr lang="ja-JP" altLang="en-US" dirty="0"/>
              <a:t>シリーズ </a:t>
            </a:r>
            <a:r>
              <a:rPr lang="en-US" altLang="ja-JP" dirty="0"/>
              <a:t>&amp; WLC </a:t>
            </a:r>
            <a:r>
              <a:rPr lang="ja-JP" altLang="en-US" dirty="0"/>
              <a:t>展開時のログ表示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740195" y="2196354"/>
            <a:ext cx="924774" cy="37827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吹き出し: 四角形 6"/>
          <p:cNvSpPr/>
          <p:nvPr/>
        </p:nvSpPr>
        <p:spPr>
          <a:xfrm>
            <a:off x="954515" y="2204255"/>
            <a:ext cx="2295500" cy="864096"/>
          </a:xfrm>
          <a:prstGeom prst="wedgeRectCallout">
            <a:avLst>
              <a:gd name="adj1" fmla="val 70506"/>
              <a:gd name="adj2" fmla="val 29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dirty="0"/>
              <a:t>ホスト名 </a:t>
            </a:r>
            <a:r>
              <a:rPr lang="en-US" altLang="ja-JP" sz="1400" b="1" dirty="0"/>
              <a:t>+ </a:t>
            </a:r>
            <a:r>
              <a:rPr lang="ja-JP" altLang="en-US" sz="1400" b="1" dirty="0"/>
              <a:t>タグ（プロファイル名）で表示される</a:t>
            </a:r>
            <a:endParaRPr kumimoji="1" lang="ja-JP" altLang="en-US" sz="1400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7041232" y="2204255"/>
            <a:ext cx="1224136" cy="3716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吹き出し: 四角形 9"/>
          <p:cNvSpPr/>
          <p:nvPr/>
        </p:nvSpPr>
        <p:spPr>
          <a:xfrm>
            <a:off x="2656133" y="1256477"/>
            <a:ext cx="2435757" cy="626283"/>
          </a:xfrm>
          <a:prstGeom prst="wedgeRectCallout">
            <a:avLst>
              <a:gd name="adj1" fmla="val 49573"/>
              <a:gd name="adj2" fmla="val 950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dirty="0"/>
              <a:t>タイプがネットワークデバイスであることを示す</a:t>
            </a:r>
            <a:endParaRPr kumimoji="1" lang="ja-JP" altLang="en-US" sz="1400" b="1" dirty="0"/>
          </a:p>
        </p:txBody>
      </p:sp>
      <p:sp>
        <p:nvSpPr>
          <p:cNvPr id="11" name="吹き出し: 四角形 10"/>
          <p:cNvSpPr/>
          <p:nvPr/>
        </p:nvSpPr>
        <p:spPr>
          <a:xfrm>
            <a:off x="6209741" y="980728"/>
            <a:ext cx="2679848" cy="914165"/>
          </a:xfrm>
          <a:prstGeom prst="wedgeRectCallout">
            <a:avLst>
              <a:gd name="adj1" fmla="val 9081"/>
              <a:gd name="adj2" fmla="val 814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b="1" dirty="0"/>
              <a:t>Umbrella</a:t>
            </a:r>
            <a:r>
              <a:rPr lang="ja-JP" altLang="en-US" sz="1400" b="1" dirty="0"/>
              <a:t>にアクセスされた</a:t>
            </a:r>
            <a:r>
              <a:rPr lang="en-US" altLang="ja-JP" sz="1400" b="1" dirty="0"/>
              <a:t>IP</a:t>
            </a:r>
            <a:r>
              <a:rPr lang="ja-JP" altLang="en-US" sz="1400" b="1" dirty="0"/>
              <a:t>アドレスが表示される。</a:t>
            </a:r>
            <a:br>
              <a:rPr lang="en-US" altLang="ja-JP" sz="1400" b="1" dirty="0"/>
            </a:br>
            <a:r>
              <a:rPr lang="en-US" altLang="ja-JP" sz="1400" b="1" dirty="0"/>
              <a:t>NAT</a:t>
            </a:r>
            <a:r>
              <a:rPr lang="ja-JP" altLang="en-US" sz="1400" b="1" dirty="0"/>
              <a:t>を利用していた場合はグローバル</a:t>
            </a:r>
            <a:r>
              <a:rPr lang="en-US" altLang="ja-JP" sz="1400" b="1" dirty="0"/>
              <a:t>IP</a:t>
            </a:r>
            <a:r>
              <a:rPr lang="ja-JP" altLang="en-US" sz="1400" b="1" dirty="0"/>
              <a:t>アドレスが表示される</a:t>
            </a:r>
            <a:endParaRPr kumimoji="1" lang="ja-JP" altLang="en-US" sz="1400" b="1" dirty="0"/>
          </a:p>
        </p:txBody>
      </p:sp>
      <p:sp>
        <p:nvSpPr>
          <p:cNvPr id="12" name="正方形/長方形 11"/>
          <p:cNvSpPr/>
          <p:nvPr/>
        </p:nvSpPr>
        <p:spPr>
          <a:xfrm>
            <a:off x="4726725" y="2196354"/>
            <a:ext cx="730331" cy="37827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36576" y="6086358"/>
            <a:ext cx="81301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FF0000"/>
                </a:solidFill>
              </a:rPr>
              <a:t>どの</a:t>
            </a:r>
            <a:r>
              <a:rPr lang="en-US" altLang="ja-JP" sz="1600" b="1" dirty="0">
                <a:solidFill>
                  <a:srgbClr val="FF0000"/>
                </a:solidFill>
              </a:rPr>
              <a:t>ISR</a:t>
            </a:r>
            <a:r>
              <a:rPr lang="ja-JP" altLang="en-US" sz="1600" b="1" dirty="0">
                <a:solidFill>
                  <a:srgbClr val="FF0000"/>
                </a:solidFill>
              </a:rPr>
              <a:t> </a:t>
            </a:r>
            <a:r>
              <a:rPr lang="en-US" altLang="ja-JP" sz="1600" b="1" dirty="0">
                <a:solidFill>
                  <a:srgbClr val="FF0000"/>
                </a:solidFill>
              </a:rPr>
              <a:t>4K / WLC </a:t>
            </a:r>
            <a:r>
              <a:rPr lang="ja-JP" altLang="en-US" sz="1600" b="1" dirty="0">
                <a:solidFill>
                  <a:srgbClr val="FF0000"/>
                </a:solidFill>
              </a:rPr>
              <a:t>のインターフェイス </a:t>
            </a:r>
            <a:r>
              <a:rPr lang="en-US" altLang="ja-JP" sz="1600" b="1" dirty="0">
                <a:solidFill>
                  <a:srgbClr val="FF0000"/>
                </a:solidFill>
              </a:rPr>
              <a:t>/ WLAN</a:t>
            </a:r>
            <a:r>
              <a:rPr lang="ja-JP" altLang="en-US" sz="1600" b="1" dirty="0">
                <a:solidFill>
                  <a:srgbClr val="FF0000"/>
                </a:solidFill>
              </a:rPr>
              <a:t>からアクセスされたかはわかるが、内部の</a:t>
            </a:r>
            <a:r>
              <a:rPr lang="en-US" altLang="ja-JP" sz="1600" b="1" dirty="0">
                <a:solidFill>
                  <a:srgbClr val="FF0000"/>
                </a:solidFill>
              </a:rPr>
              <a:t>IP</a:t>
            </a:r>
            <a:r>
              <a:rPr lang="ja-JP" altLang="en-US" sz="1600" b="1" dirty="0">
                <a:solidFill>
                  <a:srgbClr val="FF0000"/>
                </a:solidFill>
              </a:rPr>
              <a:t>アドレスは表示されないため、アクセスした端末・ユーザーを特定することが出来ない。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7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subTitle" idx="1"/>
          </p:nvPr>
        </p:nvSpPr>
        <p:spPr>
          <a:xfrm>
            <a:off x="742950" y="3505200"/>
            <a:ext cx="7738442" cy="1752600"/>
          </a:xfrm>
        </p:spPr>
        <p:txBody>
          <a:bodyPr/>
          <a:lstStyle/>
          <a:p>
            <a:r>
              <a:rPr lang="en-US" altLang="ja-JP" dirty="0"/>
              <a:t>Umbrella</a:t>
            </a:r>
            <a:r>
              <a:rPr lang="ja-JP" altLang="en-US" dirty="0"/>
              <a:t>展開モデルの比較表</a:t>
            </a:r>
          </a:p>
        </p:txBody>
      </p:sp>
      <p:sp>
        <p:nvSpPr>
          <p:cNvPr id="5" name="テキスト プレースホルダー 2"/>
          <p:cNvSpPr txBox="1">
            <a:spLocks/>
          </p:cNvSpPr>
          <p:nvPr/>
        </p:nvSpPr>
        <p:spPr>
          <a:xfrm>
            <a:off x="755810" y="1556792"/>
            <a:ext cx="8661686" cy="1752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sz="2000" kern="1200" baseline="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800" dirty="0"/>
              <a:t>比較表</a:t>
            </a:r>
          </a:p>
        </p:txBody>
      </p:sp>
    </p:spTree>
    <p:extLst>
      <p:ext uri="{BB962C8B-B14F-4D97-AF65-F5344CB8AC3E}">
        <p14:creationId xmlns:p14="http://schemas.microsoft.com/office/powerpoint/2010/main" val="36381180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Umbrella</a:t>
            </a:r>
            <a:r>
              <a:rPr kumimoji="1" lang="ja-JP" altLang="en-US" dirty="0"/>
              <a:t> 展開別 比較表</a:t>
            </a: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</p:nvPr>
        </p:nvGraphicFramePr>
        <p:xfrm>
          <a:off x="200472" y="1196752"/>
          <a:ext cx="9066210" cy="3837360"/>
        </p:xfrm>
        <a:graphic>
          <a:graphicData uri="http://schemas.openxmlformats.org/drawingml/2006/table">
            <a:tbl>
              <a:tblPr/>
              <a:tblGrid>
                <a:gridCol w="1511035">
                  <a:extLst>
                    <a:ext uri="{9D8B030D-6E8A-4147-A177-3AD203B41FA5}">
                      <a16:colId xmlns:a16="http://schemas.microsoft.com/office/drawing/2014/main" val="2207451026"/>
                    </a:ext>
                  </a:extLst>
                </a:gridCol>
                <a:gridCol w="1511035">
                  <a:extLst>
                    <a:ext uri="{9D8B030D-6E8A-4147-A177-3AD203B41FA5}">
                      <a16:colId xmlns:a16="http://schemas.microsoft.com/office/drawing/2014/main" val="233613398"/>
                    </a:ext>
                  </a:extLst>
                </a:gridCol>
                <a:gridCol w="1511035">
                  <a:extLst>
                    <a:ext uri="{9D8B030D-6E8A-4147-A177-3AD203B41FA5}">
                      <a16:colId xmlns:a16="http://schemas.microsoft.com/office/drawing/2014/main" val="597401259"/>
                    </a:ext>
                  </a:extLst>
                </a:gridCol>
                <a:gridCol w="1511035">
                  <a:extLst>
                    <a:ext uri="{9D8B030D-6E8A-4147-A177-3AD203B41FA5}">
                      <a16:colId xmlns:a16="http://schemas.microsoft.com/office/drawing/2014/main" val="1076582952"/>
                    </a:ext>
                  </a:extLst>
                </a:gridCol>
                <a:gridCol w="1511035">
                  <a:extLst>
                    <a:ext uri="{9D8B030D-6E8A-4147-A177-3AD203B41FA5}">
                      <a16:colId xmlns:a16="http://schemas.microsoft.com/office/drawing/2014/main" val="1937640219"/>
                    </a:ext>
                  </a:extLst>
                </a:gridCol>
                <a:gridCol w="1511035">
                  <a:extLst>
                    <a:ext uri="{9D8B030D-6E8A-4147-A177-3AD203B41FA5}">
                      <a16:colId xmlns:a16="http://schemas.microsoft.com/office/drawing/2014/main" val="3113302098"/>
                    </a:ext>
                  </a:extLst>
                </a:gridCol>
              </a:tblGrid>
              <a:tr h="1809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展開種別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アプリ</a:t>
                      </a:r>
                      <a:endParaRPr lang="en-US" altLang="ja-JP" sz="1600" b="1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インストール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スマート</a:t>
                      </a:r>
                      <a:endParaRPr lang="en-US" altLang="ja-JP" sz="1600" b="1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デバイス対応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DNS</a:t>
                      </a:r>
                      <a:r>
                        <a:rPr lang="ja-JP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関連</a:t>
                      </a:r>
                      <a:endParaRPr lang="en-US" altLang="ja-JP" sz="1600" b="1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の設定変更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ログ表示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595997"/>
                  </a:ext>
                </a:extLst>
              </a:tr>
              <a:tr h="180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デバイス展開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Roaming Client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必要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未対応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不要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ホスト名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884192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AnyConnect</a:t>
                      </a:r>
                    </a:p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モジュール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必要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未対応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不要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ホスト名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970617"/>
                  </a:ext>
                </a:extLst>
              </a:tr>
              <a:tr h="17145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インフラ機器展開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ISR 4K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不要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対応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（社内接続時のみ）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不要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グローバル</a:t>
                      </a:r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IP</a:t>
                      </a:r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アドレス（特定不可）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3570645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WLC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不要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対応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（社内接続時のみ）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不要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グローバル</a:t>
                      </a:r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IP</a:t>
                      </a:r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アドレス（特定不可）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2331112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DNS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フォワーダ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不要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対応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（社内接続時のみ）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DNS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サーバ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グローバル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IP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アドレス（特定不可）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323652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仮想アプライアンス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不要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対応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（社内接続時のみ）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DHCP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サーバ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デバイス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IP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アドレス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814206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仮想アプライアンス（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AD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連携あり）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不要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対応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（社内接続時のみ）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DHCP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サーバ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ユーザー名、</a:t>
                      </a:r>
                      <a:b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</a:b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デバイス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IP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アドレス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62823"/>
                  </a:ext>
                </a:extLst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3224808" y="1772816"/>
            <a:ext cx="1512168" cy="780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221409" y="2564904"/>
            <a:ext cx="1512168" cy="24692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736976" y="1772816"/>
            <a:ext cx="1512168" cy="780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733577" y="2564904"/>
            <a:ext cx="1512168" cy="24692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6254345" y="1781234"/>
            <a:ext cx="1512168" cy="17197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254345" y="3513089"/>
            <a:ext cx="1512168" cy="15294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7754514" y="1769153"/>
            <a:ext cx="1512168" cy="7836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7745914" y="2561240"/>
            <a:ext cx="1512168" cy="14438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7775113" y="4021580"/>
            <a:ext cx="1512168" cy="10209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539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subTitle" idx="1"/>
          </p:nvPr>
        </p:nvSpPr>
        <p:spPr>
          <a:xfrm>
            <a:off x="742950" y="3505200"/>
            <a:ext cx="7738442" cy="1752600"/>
          </a:xfrm>
        </p:spPr>
        <p:txBody>
          <a:bodyPr/>
          <a:lstStyle/>
          <a:p>
            <a:r>
              <a:rPr lang="en-US" altLang="ja-JP" dirty="0"/>
              <a:t>Cisco</a:t>
            </a:r>
            <a:r>
              <a:rPr lang="ja-JP" altLang="en-US" dirty="0"/>
              <a:t> </a:t>
            </a:r>
            <a:r>
              <a:rPr lang="en-US" altLang="ja-JP" dirty="0"/>
              <a:t>Umbrella</a:t>
            </a:r>
            <a:r>
              <a:rPr lang="ja-JP" altLang="en-US" dirty="0"/>
              <a:t>の韋駄天サイトとトライアルについて</a:t>
            </a:r>
          </a:p>
        </p:txBody>
      </p:sp>
      <p:sp>
        <p:nvSpPr>
          <p:cNvPr id="5" name="テキスト プレースホルダー 2"/>
          <p:cNvSpPr txBox="1">
            <a:spLocks/>
          </p:cNvSpPr>
          <p:nvPr/>
        </p:nvSpPr>
        <p:spPr>
          <a:xfrm>
            <a:off x="755810" y="1556792"/>
            <a:ext cx="8661686" cy="1752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sz="2000" kern="1200" baseline="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800" dirty="0"/>
              <a:t>その他</a:t>
            </a:r>
          </a:p>
        </p:txBody>
      </p:sp>
    </p:spTree>
    <p:extLst>
      <p:ext uri="{BB962C8B-B14F-4D97-AF65-F5344CB8AC3E}">
        <p14:creationId xmlns:p14="http://schemas.microsoft.com/office/powerpoint/2010/main" val="4293016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韋駄天 </a:t>
            </a:r>
            <a:r>
              <a:rPr kumimoji="1" lang="en-US" altLang="ja-JP" dirty="0"/>
              <a:t>Umbrella </a:t>
            </a:r>
            <a:r>
              <a:rPr lang="ja-JP" altLang="en-US" dirty="0"/>
              <a:t>サイト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48544" y="980728"/>
            <a:ext cx="722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hlinkClick r:id="rId3"/>
              </a:rPr>
              <a:t>http://www.idaten.ne.jp/portal/page/in/cisco/umbrella/index.html/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5900"/>
          <a:stretch/>
        </p:blipFill>
        <p:spPr>
          <a:xfrm>
            <a:off x="1136576" y="1422068"/>
            <a:ext cx="7163420" cy="53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115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Umbrella</a:t>
            </a:r>
            <a:r>
              <a:rPr lang="ja-JP" altLang="en-US" dirty="0"/>
              <a:t> かんたんセットアップガイド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6417" y="4740325"/>
            <a:ext cx="504461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トライアル申し込み用の登録ガイドと</a:t>
            </a:r>
            <a:r>
              <a:rPr lang="ja-JP" altLang="en-US" sz="2400" dirty="0"/>
              <a:t>かんたん</a:t>
            </a:r>
            <a:r>
              <a:rPr kumimoji="1" lang="ja-JP" altLang="en-US" sz="2400" dirty="0"/>
              <a:t>セットアップガイドをご提供いたします。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17" y="1160747"/>
            <a:ext cx="2151868" cy="302433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3460" y="944370"/>
            <a:ext cx="2226691" cy="316744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7128" y="1037349"/>
            <a:ext cx="2149370" cy="298148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8744" y="1160747"/>
            <a:ext cx="2094257" cy="293372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9104" y="4365104"/>
            <a:ext cx="3686935" cy="195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42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/>
              <a:t>Cisco</a:t>
            </a:r>
            <a:r>
              <a:rPr lang="ja-JP" altLang="en-US" dirty="0"/>
              <a:t> </a:t>
            </a:r>
            <a:r>
              <a:rPr lang="en-US" altLang="ja-JP" dirty="0"/>
              <a:t>Umbrella</a:t>
            </a:r>
            <a:r>
              <a:rPr lang="ja-JP" altLang="en-US" dirty="0"/>
              <a:t>のまとめ</a:t>
            </a:r>
          </a:p>
        </p:txBody>
      </p:sp>
      <p:sp>
        <p:nvSpPr>
          <p:cNvPr id="5" name="テキスト プレースホルダー 2"/>
          <p:cNvSpPr txBox="1">
            <a:spLocks/>
          </p:cNvSpPr>
          <p:nvPr/>
        </p:nvSpPr>
        <p:spPr>
          <a:xfrm>
            <a:off x="755810" y="1556792"/>
            <a:ext cx="8661686" cy="1752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sz="2000" kern="1200" baseline="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800" dirty="0"/>
              <a:t>まとめ</a:t>
            </a:r>
          </a:p>
        </p:txBody>
      </p:sp>
    </p:spTree>
    <p:extLst>
      <p:ext uri="{BB962C8B-B14F-4D97-AF65-F5344CB8AC3E}">
        <p14:creationId xmlns:p14="http://schemas.microsoft.com/office/powerpoint/2010/main" val="11542731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5616624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Umbrella</a:t>
            </a:r>
            <a:r>
              <a:rPr kumimoji="1" lang="ja-JP" altLang="en-US" dirty="0"/>
              <a:t>の</a:t>
            </a:r>
            <a:r>
              <a:rPr lang="ja-JP" altLang="en-US" dirty="0"/>
              <a:t>展開パターンは「デバイス単位」と「インフラ機器単位」に分かれます。</a:t>
            </a:r>
            <a:endParaRPr lang="en-US" altLang="ja-JP" dirty="0"/>
          </a:p>
          <a:p>
            <a:r>
              <a:rPr lang="ja-JP" altLang="en-US" dirty="0"/>
              <a:t>「デバイス単位」は以下の</a:t>
            </a:r>
            <a:r>
              <a:rPr lang="en-US" altLang="ja-JP" dirty="0"/>
              <a:t>2</a:t>
            </a:r>
            <a:r>
              <a:rPr lang="ja-JP" altLang="en-US" dirty="0" err="1"/>
              <a:t>つに</a:t>
            </a:r>
            <a:r>
              <a:rPr lang="ja-JP" altLang="en-US" dirty="0"/>
              <a:t>分かれます。</a:t>
            </a:r>
            <a:endParaRPr lang="en-US" altLang="ja-JP" dirty="0"/>
          </a:p>
          <a:p>
            <a:pPr lvl="1"/>
            <a:r>
              <a:rPr lang="en-US" altLang="ja-JP" dirty="0"/>
              <a:t>Roaming</a:t>
            </a:r>
            <a:r>
              <a:rPr lang="ja-JP" altLang="en-US" dirty="0"/>
              <a:t> </a:t>
            </a:r>
            <a:r>
              <a:rPr lang="en-US" altLang="ja-JP" dirty="0"/>
              <a:t>Client</a:t>
            </a:r>
          </a:p>
          <a:p>
            <a:pPr lvl="1"/>
            <a:r>
              <a:rPr lang="en-US" altLang="ja-JP" dirty="0"/>
              <a:t>AnyConnect</a:t>
            </a:r>
          </a:p>
          <a:p>
            <a:r>
              <a:rPr lang="ja-JP" altLang="en-US" dirty="0"/>
              <a:t>「インフラ機器単位」は以下の</a:t>
            </a:r>
            <a:r>
              <a:rPr lang="en-US" altLang="ja-JP" dirty="0"/>
              <a:t>4</a:t>
            </a:r>
            <a:r>
              <a:rPr lang="ja-JP" altLang="en-US" dirty="0" err="1"/>
              <a:t>つに</a:t>
            </a:r>
            <a:r>
              <a:rPr lang="ja-JP" altLang="en-US" dirty="0"/>
              <a:t>分かれます。</a:t>
            </a:r>
            <a:endParaRPr lang="en-US" altLang="ja-JP" dirty="0"/>
          </a:p>
          <a:p>
            <a:pPr lvl="1"/>
            <a:r>
              <a:rPr lang="en-US" altLang="ja-JP" dirty="0"/>
              <a:t>DNS</a:t>
            </a:r>
            <a:r>
              <a:rPr lang="ja-JP" altLang="en-US" dirty="0"/>
              <a:t>フォワーダ展開</a:t>
            </a:r>
            <a:endParaRPr lang="en-US" altLang="ja-JP" dirty="0"/>
          </a:p>
          <a:p>
            <a:pPr lvl="1"/>
            <a:r>
              <a:rPr lang="ja-JP" altLang="en-US" dirty="0"/>
              <a:t>仮想アプライアンス展開</a:t>
            </a:r>
            <a:endParaRPr lang="en-US" altLang="ja-JP" dirty="0"/>
          </a:p>
          <a:p>
            <a:pPr lvl="1"/>
            <a:r>
              <a:rPr lang="en-US" altLang="ja-JP" dirty="0"/>
              <a:t>ISR 4000 </a:t>
            </a:r>
            <a:r>
              <a:rPr lang="ja-JP" altLang="en-US" dirty="0"/>
              <a:t>シリーズ展開</a:t>
            </a:r>
            <a:endParaRPr lang="en-US" altLang="ja-JP" dirty="0"/>
          </a:p>
          <a:p>
            <a:pPr lvl="1"/>
            <a:r>
              <a:rPr lang="en-US" altLang="ja-JP" dirty="0"/>
              <a:t>WLC </a:t>
            </a:r>
            <a:r>
              <a:rPr lang="ja-JP" altLang="en-US" dirty="0"/>
              <a:t>展開</a:t>
            </a:r>
            <a:endParaRPr lang="en-US" altLang="ja-JP" dirty="0"/>
          </a:p>
          <a:p>
            <a:r>
              <a:rPr lang="ja-JP" altLang="en-US" dirty="0"/>
              <a:t>展開方法によってログ表示や可視化が異なるため注意が必要です。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02482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2"/>
          <p:cNvSpPr txBox="1">
            <a:spLocks/>
          </p:cNvSpPr>
          <p:nvPr/>
        </p:nvSpPr>
        <p:spPr>
          <a:xfrm>
            <a:off x="755810" y="1556792"/>
            <a:ext cx="8661686" cy="1752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sz="2000" kern="1200" baseline="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800" dirty="0"/>
              <a:t>第</a:t>
            </a:r>
            <a:r>
              <a:rPr lang="en-US" altLang="ja-JP" sz="4800" dirty="0"/>
              <a:t>3</a:t>
            </a:r>
            <a:r>
              <a:rPr lang="ja-JP" altLang="en-US" sz="4800" dirty="0"/>
              <a:t>回目の予告</a:t>
            </a:r>
          </a:p>
        </p:txBody>
      </p:sp>
    </p:spTree>
    <p:extLst>
      <p:ext uri="{BB962C8B-B14F-4D97-AF65-F5344CB8AC3E}">
        <p14:creationId xmlns:p14="http://schemas.microsoft.com/office/powerpoint/2010/main" val="795582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はじめに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本資料で記載されている内容は今後変更されることがありますが、弊社では内容について一切の責任を負いかねます。</a:t>
            </a:r>
            <a:endParaRPr kumimoji="1" lang="en-US" altLang="ja-JP" dirty="0"/>
          </a:p>
          <a:p>
            <a:r>
              <a:rPr lang="ja-JP" altLang="en-US" dirty="0"/>
              <a:t>実際の導入に当たっては十分な検証実施をお願い致します。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1A01-A9C5-4A5D-8926-AF0510127D5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82911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第</a:t>
            </a:r>
            <a:r>
              <a:rPr lang="en-US" altLang="ja-JP" dirty="0"/>
              <a:t>3</a:t>
            </a:r>
            <a:r>
              <a:rPr kumimoji="1" lang="ja-JP" altLang="en-US" dirty="0"/>
              <a:t>回目の予定内容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5616624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Cisco</a:t>
            </a:r>
            <a:r>
              <a:rPr kumimoji="1" lang="ja-JP" altLang="en-US" dirty="0"/>
              <a:t> </a:t>
            </a:r>
            <a:r>
              <a:rPr kumimoji="1" lang="en-US" altLang="ja-JP" dirty="0"/>
              <a:t>Umbrella </a:t>
            </a:r>
            <a:r>
              <a:rPr kumimoji="1" lang="ja-JP" altLang="en-US" dirty="0"/>
              <a:t>セミナー 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回目の内容は「</a:t>
            </a:r>
            <a:r>
              <a:rPr lang="en-US" altLang="ja-JP" dirty="0"/>
              <a:t>Umbrella</a:t>
            </a:r>
            <a:r>
              <a:rPr lang="ja-JP" altLang="en-US" dirty="0" err="1"/>
              <a:t>の販</a:t>
            </a:r>
            <a:r>
              <a:rPr lang="ja-JP" altLang="en-US" dirty="0"/>
              <a:t>売方法」になります。</a:t>
            </a:r>
            <a:endParaRPr lang="en-US" altLang="ja-JP" dirty="0"/>
          </a:p>
          <a:p>
            <a:r>
              <a:rPr lang="en-US" altLang="ja-JP" dirty="0"/>
              <a:t>Umbrella</a:t>
            </a:r>
            <a:r>
              <a:rPr lang="ja-JP" altLang="en-US" dirty="0"/>
              <a:t>の販売形態は</a:t>
            </a:r>
            <a:r>
              <a:rPr lang="en-US" altLang="ja-JP" dirty="0"/>
              <a:t>SaaS</a:t>
            </a:r>
            <a:r>
              <a:rPr lang="ja-JP" altLang="en-US" dirty="0"/>
              <a:t> </a:t>
            </a:r>
            <a:r>
              <a:rPr lang="en-US" altLang="ja-JP" dirty="0"/>
              <a:t>Annuity</a:t>
            </a:r>
            <a:r>
              <a:rPr lang="ja-JP" altLang="en-US" dirty="0"/>
              <a:t>という通常の販売形態とは異なります。</a:t>
            </a:r>
            <a:endParaRPr lang="en-US" altLang="ja-JP" dirty="0"/>
          </a:p>
          <a:p>
            <a:r>
              <a:rPr lang="ja-JP" altLang="en-US" dirty="0"/>
              <a:t>第</a:t>
            </a:r>
            <a:r>
              <a:rPr lang="en-US" altLang="ja-JP" dirty="0"/>
              <a:t>3</a:t>
            </a:r>
            <a:r>
              <a:rPr lang="ja-JP" altLang="en-US" dirty="0"/>
              <a:t>回目ではこれらの販売形態をご説明いたします。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7/18(</a:t>
            </a:r>
            <a:r>
              <a:rPr lang="ja-JP" altLang="en-US" dirty="0"/>
              <a:t>火</a:t>
            </a:r>
            <a:r>
              <a:rPr lang="en-US" altLang="ja-JP" dirty="0"/>
              <a:t>)</a:t>
            </a:r>
            <a:r>
              <a:rPr lang="ja-JP" altLang="en-US" dirty="0"/>
              <a:t>　</a:t>
            </a:r>
            <a:r>
              <a:rPr lang="en-US" altLang="ja-JP" dirty="0"/>
              <a:t>11:00</a:t>
            </a:r>
            <a:r>
              <a:rPr lang="ja-JP" altLang="en-US" dirty="0"/>
              <a:t>～</a:t>
            </a:r>
            <a:r>
              <a:rPr lang="en-US" altLang="ja-JP" dirty="0"/>
              <a:t>11:30</a:t>
            </a:r>
          </a:p>
          <a:p>
            <a:pPr lvl="1"/>
            <a:r>
              <a:rPr lang="ja-JP" altLang="en-US" dirty="0"/>
              <a:t>第</a:t>
            </a:r>
            <a:r>
              <a:rPr lang="en-US" altLang="ja-JP" dirty="0"/>
              <a:t>3</a:t>
            </a:r>
            <a:r>
              <a:rPr lang="ja-JP" altLang="en-US" dirty="0"/>
              <a:t>回　</a:t>
            </a:r>
            <a:r>
              <a:rPr lang="en-US" altLang="ja-JP" dirty="0"/>
              <a:t>Umbrella</a:t>
            </a:r>
            <a:r>
              <a:rPr lang="ja-JP" altLang="en-US" dirty="0" err="1"/>
              <a:t>の販</a:t>
            </a:r>
            <a:r>
              <a:rPr lang="ja-JP" altLang="en-US" dirty="0"/>
              <a:t>売方法</a:t>
            </a:r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99229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第</a:t>
            </a:r>
            <a:r>
              <a:rPr lang="en-US" altLang="ja-JP" dirty="0"/>
              <a:t>1</a:t>
            </a:r>
            <a:r>
              <a:rPr lang="ja-JP" altLang="en-US" dirty="0"/>
              <a:t>回のおさらい</a:t>
            </a:r>
            <a:endParaRPr kumimoji="1" lang="ja-JP" altLang="en-US" dirty="0"/>
          </a:p>
        </p:txBody>
      </p:sp>
      <p:sp>
        <p:nvSpPr>
          <p:cNvPr id="5" name="テキスト プレースホルダー 2"/>
          <p:cNvSpPr txBox="1">
            <a:spLocks/>
          </p:cNvSpPr>
          <p:nvPr/>
        </p:nvSpPr>
        <p:spPr>
          <a:xfrm>
            <a:off x="755810" y="1556792"/>
            <a:ext cx="8517669" cy="1752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sz="2000" kern="1200" baseline="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800" dirty="0"/>
              <a:t>Cisco</a:t>
            </a:r>
            <a:r>
              <a:rPr lang="ja-JP" altLang="en-US" sz="4800" dirty="0"/>
              <a:t> </a:t>
            </a:r>
            <a:r>
              <a:rPr lang="en-US" altLang="ja-JP" sz="4800" dirty="0"/>
              <a:t>Umbrella</a:t>
            </a:r>
            <a:r>
              <a:rPr lang="ja-JP" altLang="en-US" sz="4800" dirty="0"/>
              <a:t>の概要</a:t>
            </a:r>
          </a:p>
        </p:txBody>
      </p:sp>
    </p:spTree>
    <p:extLst>
      <p:ext uri="{BB962C8B-B14F-4D97-AF65-F5344CB8AC3E}">
        <p14:creationId xmlns:p14="http://schemas.microsoft.com/office/powerpoint/2010/main" val="3323411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脅威のトレンド</a:t>
            </a:r>
            <a:endParaRPr lang="en-US" sz="2167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61268" y="4729474"/>
            <a:ext cx="9193898" cy="559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033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DNS</a:t>
            </a:r>
            <a:r>
              <a:rPr lang="ja-JP" altLang="en-US" sz="3033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の監視</a:t>
            </a:r>
            <a:r>
              <a:rPr lang="ja-JP" altLang="en-US" sz="195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や</a:t>
            </a:r>
            <a:r>
              <a:rPr lang="ja-JP" altLang="en-US" sz="3033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適切な防御策</a:t>
            </a:r>
            <a:r>
              <a:rPr lang="ja-JP" altLang="en-US" sz="195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が</a:t>
            </a:r>
            <a:r>
              <a:rPr lang="ja-JP" altLang="en-US" sz="3033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必須</a:t>
            </a:r>
            <a:endParaRPr lang="en-US" altLang="ja-JP" sz="3033" b="1" u="sng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061053" y="3601643"/>
            <a:ext cx="2268570" cy="26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37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出典：シスコ セキュリティ リサーチ</a:t>
            </a:r>
            <a:endParaRPr lang="en-US" altLang="ja-JP" sz="1137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676" y="1773263"/>
            <a:ext cx="2012491" cy="133392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3247" y="1700808"/>
            <a:ext cx="1902118" cy="161404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7226658" y="2219612"/>
            <a:ext cx="2469145" cy="1025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5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再帰的</a:t>
            </a:r>
            <a:r>
              <a:rPr lang="en-US" altLang="ja-JP" sz="195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DNS</a:t>
            </a:r>
            <a:r>
              <a:rPr lang="ja-JP" altLang="en-US" sz="195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endParaRPr lang="en-US" altLang="ja-JP" sz="195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167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監視をしていない</a:t>
            </a:r>
            <a:br>
              <a:rPr lang="en-US" altLang="ja-JP" sz="2167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19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企業</a:t>
            </a:r>
          </a:p>
        </p:txBody>
      </p:sp>
      <p:sp>
        <p:nvSpPr>
          <p:cNvPr id="14" name="テキスト プレースホルダー 13"/>
          <p:cNvSpPr txBox="1">
            <a:spLocks/>
          </p:cNvSpPr>
          <p:nvPr/>
        </p:nvSpPr>
        <p:spPr>
          <a:xfrm>
            <a:off x="4285104" y="2525331"/>
            <a:ext cx="1048234" cy="353344"/>
          </a:xfrm>
          <a:prstGeom prst="rect">
            <a:avLst/>
          </a:prstGeom>
        </p:spPr>
        <p:txBody>
          <a:bodyPr wrap="square" lIns="99038" tIns="49519" rIns="99038" bIns="49519">
            <a:spAutoFit/>
          </a:bodyPr>
          <a:lstStyle>
            <a:lvl1pPr marL="57136" indent="0" algn="l" defTabSz="684213" rtl="0" eaLnBrk="1" fontAlgn="base" hangingPunct="1">
              <a:lnSpc>
                <a:spcPct val="95000"/>
              </a:lnSpc>
              <a:spcBef>
                <a:spcPts val="111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None/>
              <a:defRPr lang="en-US" sz="37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292040" indent="0" algn="l" defTabSz="684213" rtl="0" eaLnBrk="1" fontAlgn="base" hangingPunct="1">
              <a:lnSpc>
                <a:spcPct val="95000"/>
              </a:lnSpc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None/>
              <a:defRPr lang="en-US" sz="18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2pPr>
            <a:lvl3pPr marL="576143" indent="0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None/>
              <a:defRPr lang="en-US" sz="16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3pPr>
            <a:lvl4pPr marL="739620" indent="0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None/>
              <a:defRPr lang="en-US" sz="14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4pPr>
            <a:lvl5pPr marL="914210" indent="0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None/>
              <a:defRPr lang="en-US" sz="12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733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しかし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1453" y="2069569"/>
            <a:ext cx="2222598" cy="1326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9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「既知の脅威」と</a:t>
            </a:r>
            <a:endParaRPr lang="en-US" altLang="ja-JP" sz="19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r>
              <a:rPr lang="ja-JP" altLang="en-US" sz="19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判断された</a:t>
            </a:r>
            <a:endParaRPr lang="en-US" altLang="ja-JP" sz="19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r>
              <a:rPr lang="ja-JP" altLang="en-US" sz="195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マルウェアの</a:t>
            </a:r>
            <a:endParaRPr lang="en-US" altLang="ja-JP" sz="195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r>
              <a:rPr lang="en-US" altLang="ja-JP" sz="2167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DNS</a:t>
            </a:r>
            <a:r>
              <a:rPr lang="ja-JP" altLang="en-US" sz="2167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使用率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50439" y="3176525"/>
            <a:ext cx="1295546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900" b="1" dirty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91.3%</a:t>
            </a:r>
            <a:endParaRPr lang="ja-JP" altLang="en-US" sz="3900" b="1" dirty="0">
              <a:solidFill>
                <a:srgbClr val="C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63397" y="3176525"/>
            <a:ext cx="93968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900" b="1" dirty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68%</a:t>
            </a:r>
            <a:endParaRPr lang="ja-JP" altLang="en-US" sz="3900" b="1" dirty="0">
              <a:solidFill>
                <a:srgbClr val="C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テキスト プレースホルダー 13"/>
          <p:cNvSpPr txBox="1">
            <a:spLocks/>
          </p:cNvSpPr>
          <p:nvPr/>
        </p:nvSpPr>
        <p:spPr>
          <a:xfrm>
            <a:off x="848544" y="3924845"/>
            <a:ext cx="7790090" cy="662489"/>
          </a:xfrm>
          <a:prstGeom prst="rect">
            <a:avLst/>
          </a:prstGeom>
        </p:spPr>
        <p:txBody>
          <a:bodyPr vert="horz" wrap="square" lIns="91392" tIns="45696" rIns="91392" bIns="45696" rtlCol="0">
            <a:spAutoFit/>
          </a:bodyPr>
          <a:lstStyle>
            <a:lvl1pPr marL="61874" indent="0" algn="ctr">
              <a:lnSpc>
                <a:spcPct val="95000"/>
              </a:lnSpc>
              <a:spcBef>
                <a:spcPts val="1202"/>
              </a:spcBef>
              <a:buClr>
                <a:schemeClr val="tx1"/>
              </a:buClr>
              <a:buSzPct val="80000"/>
              <a:buFont typeface="Arial"/>
              <a:buNone/>
              <a:defRPr sz="1950" b="0" i="0">
                <a:solidFill>
                  <a:srgbClr val="676767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defRPr>
            </a:lvl1pPr>
            <a:lvl2pPr marL="316274" indent="0">
              <a:lnSpc>
                <a:spcPct val="95000"/>
              </a:lnSpc>
              <a:spcBef>
                <a:spcPts val="487"/>
              </a:spcBef>
              <a:buClr>
                <a:schemeClr val="tx1"/>
              </a:buClr>
              <a:buSzPct val="80000"/>
              <a:buFont typeface="Arial"/>
              <a:buNone/>
              <a:defRPr sz="1950" b="0" i="0">
                <a:solidFill>
                  <a:srgbClr val="676767"/>
                </a:solidFill>
                <a:ea typeface="Meiryo UI" panose="020B0604030504040204" pitchFamily="50" charset="-128"/>
                <a:cs typeface="CiscoSans ExtraLight"/>
              </a:defRPr>
            </a:lvl2pPr>
            <a:lvl3pPr marL="623947" indent="0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sz="1733" b="0" i="0">
                <a:solidFill>
                  <a:srgbClr val="676767"/>
                </a:solidFill>
                <a:ea typeface="Meiryo UI" panose="020B0604030504040204" pitchFamily="50" charset="-128"/>
                <a:cs typeface="CiscoSans ExtraLight"/>
              </a:defRPr>
            </a:lvl3pPr>
            <a:lvl4pPr marL="800989" indent="0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sz="1517" b="0" i="0">
                <a:solidFill>
                  <a:srgbClr val="676767"/>
                </a:solidFill>
                <a:ea typeface="Meiryo UI" panose="020B0604030504040204" pitchFamily="50" charset="-128"/>
                <a:cs typeface="CiscoSans ExtraLight"/>
              </a:defRPr>
            </a:lvl4pPr>
            <a:lvl5pPr marL="990068" indent="0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sz="1300" b="0" i="0" baseline="0">
                <a:solidFill>
                  <a:srgbClr val="676767"/>
                </a:solidFill>
                <a:ea typeface="Meiryo UI" panose="020B0604030504040204" pitchFamily="50" charset="-128"/>
                <a:cs typeface="CiscoSans ExtraLight"/>
              </a:defRPr>
            </a:lvl5pPr>
            <a:lvl6pPr marL="1371600" indent="-18288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/>
            </a:lvl6pPr>
            <a:lvl7pPr marL="1554480" indent="-18288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/>
            </a:lvl7pPr>
            <a:lvl8pPr marL="1737360" indent="-18288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/>
            </a:lvl8pPr>
            <a:lvl9pPr marL="1920240" indent="-18288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/>
            </a:lvl9pPr>
          </a:lstStyle>
          <a:p>
            <a:r>
              <a:rPr lang="ja-JP" altLang="en-US" dirty="0"/>
              <a:t>セキュリティ担当者と </a:t>
            </a:r>
            <a:r>
              <a:rPr lang="en-US" altLang="ja-JP" dirty="0"/>
              <a:t>DNS </a:t>
            </a:r>
            <a:r>
              <a:rPr lang="ja-JP" altLang="en-US" dirty="0"/>
              <a:t>管理者が別であることが一般的なため、</a:t>
            </a:r>
            <a:br>
              <a:rPr lang="en-US" altLang="ja-JP" dirty="0"/>
            </a:br>
            <a:r>
              <a:rPr lang="ja-JP" altLang="en-US" dirty="0"/>
              <a:t>攻撃者はその盲点を突いてくる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63533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6550" y="1365250"/>
            <a:ext cx="3219450" cy="484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5200650" y="1530350"/>
            <a:ext cx="1617538" cy="1616520"/>
            <a:chOff x="3627623" y="572033"/>
            <a:chExt cx="1428767" cy="1427868"/>
          </a:xfrm>
        </p:grpSpPr>
        <p:sp>
          <p:nvSpPr>
            <p:cNvPr id="35" name="Oval 34"/>
            <p:cNvSpPr/>
            <p:nvPr/>
          </p:nvSpPr>
          <p:spPr bwMode="auto">
            <a:xfrm>
              <a:off x="3647753" y="591079"/>
              <a:ext cx="1388492" cy="1389777"/>
            </a:xfrm>
            <a:prstGeom prst="ellipse">
              <a:avLst/>
            </a:prstGeom>
            <a:solidFill>
              <a:srgbClr val="5E81D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4227" tIns="37113" rIns="74227" bIns="37113" numCol="1" rtlCol="0" anchor="t" anchorCtr="0" compatLnSpc="1">
              <a:prstTxWarp prst="textNoShape">
                <a:avLst/>
              </a:prstTxWarp>
            </a:bodyPr>
            <a:lstStyle/>
            <a:p>
              <a:pPr defTabSz="74225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61" kern="0" dirty="0" err="1">
                <a:solidFill>
                  <a:sysClr val="windowText" lastClr="000000"/>
                </a:solidFill>
                <a:ea typeface="新細明體" charset="0"/>
                <a:cs typeface="新細明體" charset="0"/>
              </a:endParaRPr>
            </a:p>
          </p:txBody>
        </p:sp>
        <p:grpSp>
          <p:nvGrpSpPr>
            <p:cNvPr id="36" name="Group 4"/>
            <p:cNvGrpSpPr>
              <a:grpSpLocks noChangeAspect="1"/>
            </p:cNvGrpSpPr>
            <p:nvPr/>
          </p:nvGrpSpPr>
          <p:grpSpPr bwMode="auto">
            <a:xfrm>
              <a:off x="3627623" y="572033"/>
              <a:ext cx="1428767" cy="1427868"/>
              <a:chOff x="3231" y="2150"/>
              <a:chExt cx="644" cy="643"/>
            </a:xfrm>
          </p:grpSpPr>
          <p:sp>
            <p:nvSpPr>
              <p:cNvPr id="3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231" y="2150"/>
                <a:ext cx="643" cy="6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27" tIns="37113" rIns="74227" bIns="37113" numCol="1" anchor="t" anchorCtr="0" compatLnSpc="1">
                <a:prstTxWarp prst="textNoShape">
                  <a:avLst/>
                </a:prstTxWarp>
              </a:bodyPr>
              <a:lstStyle/>
              <a:p>
                <a:pPr defTabSz="989678">
                  <a:defRPr/>
                </a:pPr>
                <a:endParaRPr lang="en-US" sz="146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Freeform 6"/>
              <p:cNvSpPr>
                <a:spLocks noEditPoints="1"/>
              </p:cNvSpPr>
              <p:nvPr/>
            </p:nvSpPr>
            <p:spPr bwMode="auto">
              <a:xfrm>
                <a:off x="3311" y="2155"/>
                <a:ext cx="564" cy="594"/>
              </a:xfrm>
              <a:custGeom>
                <a:avLst/>
                <a:gdLst>
                  <a:gd name="T0" fmla="*/ 46 w 545"/>
                  <a:gd name="T1" fmla="*/ 502 h 573"/>
                  <a:gd name="T2" fmla="*/ 23 w 545"/>
                  <a:gd name="T3" fmla="*/ 381 h 573"/>
                  <a:gd name="T4" fmla="*/ 30 w 545"/>
                  <a:gd name="T5" fmla="*/ 318 h 573"/>
                  <a:gd name="T6" fmla="*/ 1 w 545"/>
                  <a:gd name="T7" fmla="*/ 215 h 573"/>
                  <a:gd name="T8" fmla="*/ 4 w 545"/>
                  <a:gd name="T9" fmla="*/ 187 h 573"/>
                  <a:gd name="T10" fmla="*/ 137 w 545"/>
                  <a:gd name="T11" fmla="*/ 51 h 573"/>
                  <a:gd name="T12" fmla="*/ 218 w 545"/>
                  <a:gd name="T13" fmla="*/ 13 h 573"/>
                  <a:gd name="T14" fmla="*/ 212 w 545"/>
                  <a:gd name="T15" fmla="*/ 81 h 573"/>
                  <a:gd name="T16" fmla="*/ 217 w 545"/>
                  <a:gd name="T17" fmla="*/ 92 h 573"/>
                  <a:gd name="T18" fmla="*/ 179 w 545"/>
                  <a:gd name="T19" fmla="*/ 145 h 573"/>
                  <a:gd name="T20" fmla="*/ 236 w 545"/>
                  <a:gd name="T21" fmla="*/ 145 h 573"/>
                  <a:gd name="T22" fmla="*/ 188 w 545"/>
                  <a:gd name="T23" fmla="*/ 180 h 573"/>
                  <a:gd name="T24" fmla="*/ 165 w 545"/>
                  <a:gd name="T25" fmla="*/ 203 h 573"/>
                  <a:gd name="T26" fmla="*/ 136 w 545"/>
                  <a:gd name="T27" fmla="*/ 208 h 573"/>
                  <a:gd name="T28" fmla="*/ 74 w 545"/>
                  <a:gd name="T29" fmla="*/ 216 h 573"/>
                  <a:gd name="T30" fmla="*/ 38 w 545"/>
                  <a:gd name="T31" fmla="*/ 251 h 573"/>
                  <a:gd name="T32" fmla="*/ 40 w 545"/>
                  <a:gd name="T33" fmla="*/ 305 h 573"/>
                  <a:gd name="T34" fmla="*/ 88 w 545"/>
                  <a:gd name="T35" fmla="*/ 347 h 573"/>
                  <a:gd name="T36" fmla="*/ 157 w 545"/>
                  <a:gd name="T37" fmla="*/ 418 h 573"/>
                  <a:gd name="T38" fmla="*/ 214 w 545"/>
                  <a:gd name="T39" fmla="*/ 476 h 573"/>
                  <a:gd name="T40" fmla="*/ 162 w 545"/>
                  <a:gd name="T41" fmla="*/ 541 h 573"/>
                  <a:gd name="T42" fmla="*/ 98 w 545"/>
                  <a:gd name="T43" fmla="*/ 552 h 573"/>
                  <a:gd name="T44" fmla="*/ 418 w 545"/>
                  <a:gd name="T45" fmla="*/ 543 h 573"/>
                  <a:gd name="T46" fmla="*/ 388 w 545"/>
                  <a:gd name="T47" fmla="*/ 459 h 573"/>
                  <a:gd name="T48" fmla="*/ 402 w 545"/>
                  <a:gd name="T49" fmla="*/ 307 h 573"/>
                  <a:gd name="T50" fmla="*/ 509 w 545"/>
                  <a:gd name="T51" fmla="*/ 290 h 573"/>
                  <a:gd name="T52" fmla="*/ 494 w 545"/>
                  <a:gd name="T53" fmla="*/ 207 h 573"/>
                  <a:gd name="T54" fmla="*/ 483 w 545"/>
                  <a:gd name="T55" fmla="*/ 266 h 573"/>
                  <a:gd name="T56" fmla="*/ 454 w 545"/>
                  <a:gd name="T57" fmla="*/ 255 h 573"/>
                  <a:gd name="T58" fmla="*/ 391 w 545"/>
                  <a:gd name="T59" fmla="*/ 280 h 573"/>
                  <a:gd name="T60" fmla="*/ 422 w 545"/>
                  <a:gd name="T61" fmla="*/ 184 h 573"/>
                  <a:gd name="T62" fmla="*/ 431 w 545"/>
                  <a:gd name="T63" fmla="*/ 157 h 573"/>
                  <a:gd name="T64" fmla="*/ 401 w 545"/>
                  <a:gd name="T65" fmla="*/ 138 h 573"/>
                  <a:gd name="T66" fmla="*/ 415 w 545"/>
                  <a:gd name="T67" fmla="*/ 89 h 573"/>
                  <a:gd name="T68" fmla="*/ 367 w 545"/>
                  <a:gd name="T69" fmla="*/ 40 h 573"/>
                  <a:gd name="T70" fmla="*/ 244 w 545"/>
                  <a:gd name="T71" fmla="*/ 9 h 573"/>
                  <a:gd name="T72" fmla="*/ 253 w 545"/>
                  <a:gd name="T73" fmla="*/ 0 h 573"/>
                  <a:gd name="T74" fmla="*/ 534 w 545"/>
                  <a:gd name="T75" fmla="*/ 315 h 573"/>
                  <a:gd name="T76" fmla="*/ 358 w 545"/>
                  <a:gd name="T77" fmla="*/ 48 h 573"/>
                  <a:gd name="T78" fmla="*/ 396 w 545"/>
                  <a:gd name="T79" fmla="*/ 199 h 573"/>
                  <a:gd name="T80" fmla="*/ 394 w 545"/>
                  <a:gd name="T81" fmla="*/ 184 h 573"/>
                  <a:gd name="T82" fmla="*/ 433 w 545"/>
                  <a:gd name="T83" fmla="*/ 274 h 573"/>
                  <a:gd name="T84" fmla="*/ 363 w 545"/>
                  <a:gd name="T85" fmla="*/ 81 h 573"/>
                  <a:gd name="T86" fmla="*/ 357 w 545"/>
                  <a:gd name="T87" fmla="*/ 153 h 573"/>
                  <a:gd name="T88" fmla="*/ 246 w 545"/>
                  <a:gd name="T89" fmla="*/ 59 h 573"/>
                  <a:gd name="T90" fmla="*/ 246 w 545"/>
                  <a:gd name="T91" fmla="*/ 63 h 573"/>
                  <a:gd name="T92" fmla="*/ 227 w 545"/>
                  <a:gd name="T93" fmla="*/ 51 h 573"/>
                  <a:gd name="T94" fmla="*/ 236 w 545"/>
                  <a:gd name="T95" fmla="*/ 66 h 573"/>
                  <a:gd name="T96" fmla="*/ 276 w 545"/>
                  <a:gd name="T97" fmla="*/ 70 h 573"/>
                  <a:gd name="T98" fmla="*/ 285 w 545"/>
                  <a:gd name="T99" fmla="*/ 88 h 573"/>
                  <a:gd name="T100" fmla="*/ 326 w 545"/>
                  <a:gd name="T101" fmla="*/ 134 h 573"/>
                  <a:gd name="T102" fmla="*/ 320 w 545"/>
                  <a:gd name="T103" fmla="*/ 73 h 573"/>
                  <a:gd name="T104" fmla="*/ 224 w 545"/>
                  <a:gd name="T105" fmla="*/ 53 h 573"/>
                  <a:gd name="T106" fmla="*/ 241 w 545"/>
                  <a:gd name="T107" fmla="*/ 100 h 573"/>
                  <a:gd name="T108" fmla="*/ 230 w 545"/>
                  <a:gd name="T109" fmla="*/ 116 h 573"/>
                  <a:gd name="T110" fmla="*/ 260 w 545"/>
                  <a:gd name="T111" fmla="*/ 102 h 573"/>
                  <a:gd name="T112" fmla="*/ 206 w 545"/>
                  <a:gd name="T113" fmla="*/ 100 h 573"/>
                  <a:gd name="T114" fmla="*/ 200 w 545"/>
                  <a:gd name="T115" fmla="*/ 195 h 573"/>
                  <a:gd name="T116" fmla="*/ 87 w 545"/>
                  <a:gd name="T117" fmla="*/ 304 h 573"/>
                  <a:gd name="T118" fmla="*/ 73 w 545"/>
                  <a:gd name="T119" fmla="*/ 296 h 573"/>
                  <a:gd name="T120" fmla="*/ 74 w 545"/>
                  <a:gd name="T121" fmla="*/ 26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45" h="573">
                    <a:moveTo>
                      <a:pt x="371" y="41"/>
                    </a:moveTo>
                    <a:cubicBezTo>
                      <a:pt x="370" y="41"/>
                      <a:pt x="370" y="40"/>
                      <a:pt x="369" y="40"/>
                    </a:cubicBezTo>
                    <a:lnTo>
                      <a:pt x="371" y="41"/>
                    </a:lnTo>
                    <a:close/>
                    <a:moveTo>
                      <a:pt x="233" y="62"/>
                    </a:moveTo>
                    <a:cubicBezTo>
                      <a:pt x="235" y="61"/>
                      <a:pt x="237" y="61"/>
                      <a:pt x="237" y="61"/>
                    </a:cubicBezTo>
                    <a:cubicBezTo>
                      <a:pt x="236" y="60"/>
                      <a:pt x="235" y="59"/>
                      <a:pt x="234" y="60"/>
                    </a:cubicBezTo>
                    <a:cubicBezTo>
                      <a:pt x="234" y="61"/>
                      <a:pt x="233" y="62"/>
                      <a:pt x="233" y="62"/>
                    </a:cubicBezTo>
                    <a:moveTo>
                      <a:pt x="72" y="565"/>
                    </a:moveTo>
                    <a:cubicBezTo>
                      <a:pt x="70" y="564"/>
                      <a:pt x="70" y="564"/>
                      <a:pt x="70" y="564"/>
                    </a:cubicBezTo>
                    <a:cubicBezTo>
                      <a:pt x="70" y="564"/>
                      <a:pt x="68" y="562"/>
                      <a:pt x="66" y="562"/>
                    </a:cubicBezTo>
                    <a:cubicBezTo>
                      <a:pt x="65" y="561"/>
                      <a:pt x="64" y="560"/>
                      <a:pt x="63" y="558"/>
                    </a:cubicBezTo>
                    <a:cubicBezTo>
                      <a:pt x="61" y="557"/>
                      <a:pt x="60" y="557"/>
                      <a:pt x="59" y="556"/>
                    </a:cubicBezTo>
                    <a:cubicBezTo>
                      <a:pt x="58" y="556"/>
                      <a:pt x="56" y="554"/>
                      <a:pt x="55" y="552"/>
                    </a:cubicBezTo>
                    <a:cubicBezTo>
                      <a:pt x="54" y="549"/>
                      <a:pt x="54" y="550"/>
                      <a:pt x="52" y="548"/>
                    </a:cubicBezTo>
                    <a:cubicBezTo>
                      <a:pt x="51" y="546"/>
                      <a:pt x="50" y="544"/>
                      <a:pt x="50" y="540"/>
                    </a:cubicBezTo>
                    <a:cubicBezTo>
                      <a:pt x="47" y="539"/>
                      <a:pt x="45" y="537"/>
                      <a:pt x="45" y="536"/>
                    </a:cubicBezTo>
                    <a:cubicBezTo>
                      <a:pt x="45" y="536"/>
                      <a:pt x="43" y="533"/>
                      <a:pt x="43" y="532"/>
                    </a:cubicBezTo>
                    <a:cubicBezTo>
                      <a:pt x="43" y="530"/>
                      <a:pt x="43" y="529"/>
                      <a:pt x="41" y="527"/>
                    </a:cubicBezTo>
                    <a:cubicBezTo>
                      <a:pt x="42" y="526"/>
                      <a:pt x="44" y="523"/>
                      <a:pt x="46" y="521"/>
                    </a:cubicBezTo>
                    <a:cubicBezTo>
                      <a:pt x="46" y="521"/>
                      <a:pt x="45" y="514"/>
                      <a:pt x="45" y="511"/>
                    </a:cubicBezTo>
                    <a:cubicBezTo>
                      <a:pt x="44" y="508"/>
                      <a:pt x="45" y="503"/>
                      <a:pt x="46" y="502"/>
                    </a:cubicBezTo>
                    <a:cubicBezTo>
                      <a:pt x="47" y="501"/>
                      <a:pt x="47" y="497"/>
                      <a:pt x="48" y="495"/>
                    </a:cubicBezTo>
                    <a:cubicBezTo>
                      <a:pt x="48" y="492"/>
                      <a:pt x="47" y="490"/>
                      <a:pt x="49" y="489"/>
                    </a:cubicBezTo>
                    <a:cubicBezTo>
                      <a:pt x="51" y="487"/>
                      <a:pt x="50" y="485"/>
                      <a:pt x="50" y="482"/>
                    </a:cubicBezTo>
                    <a:cubicBezTo>
                      <a:pt x="51" y="479"/>
                      <a:pt x="50" y="477"/>
                      <a:pt x="50" y="476"/>
                    </a:cubicBezTo>
                    <a:cubicBezTo>
                      <a:pt x="50" y="473"/>
                      <a:pt x="48" y="472"/>
                      <a:pt x="48" y="471"/>
                    </a:cubicBezTo>
                    <a:cubicBezTo>
                      <a:pt x="48" y="469"/>
                      <a:pt x="46" y="466"/>
                      <a:pt x="45" y="465"/>
                    </a:cubicBezTo>
                    <a:cubicBezTo>
                      <a:pt x="43" y="464"/>
                      <a:pt x="42" y="462"/>
                      <a:pt x="41" y="460"/>
                    </a:cubicBezTo>
                    <a:cubicBezTo>
                      <a:pt x="40" y="458"/>
                      <a:pt x="39" y="457"/>
                      <a:pt x="38" y="456"/>
                    </a:cubicBezTo>
                    <a:cubicBezTo>
                      <a:pt x="36" y="455"/>
                      <a:pt x="36" y="454"/>
                      <a:pt x="34" y="451"/>
                    </a:cubicBezTo>
                    <a:cubicBezTo>
                      <a:pt x="33" y="448"/>
                      <a:pt x="31" y="447"/>
                      <a:pt x="30" y="445"/>
                    </a:cubicBezTo>
                    <a:cubicBezTo>
                      <a:pt x="29" y="443"/>
                      <a:pt x="28" y="440"/>
                      <a:pt x="28" y="439"/>
                    </a:cubicBezTo>
                    <a:cubicBezTo>
                      <a:pt x="29" y="438"/>
                      <a:pt x="28" y="435"/>
                      <a:pt x="27" y="433"/>
                    </a:cubicBezTo>
                    <a:cubicBezTo>
                      <a:pt x="26" y="431"/>
                      <a:pt x="25" y="429"/>
                      <a:pt x="26" y="427"/>
                    </a:cubicBezTo>
                    <a:cubicBezTo>
                      <a:pt x="27" y="425"/>
                      <a:pt x="26" y="423"/>
                      <a:pt x="25" y="421"/>
                    </a:cubicBezTo>
                    <a:cubicBezTo>
                      <a:pt x="24" y="418"/>
                      <a:pt x="23" y="417"/>
                      <a:pt x="24" y="415"/>
                    </a:cubicBezTo>
                    <a:cubicBezTo>
                      <a:pt x="24" y="413"/>
                      <a:pt x="24" y="413"/>
                      <a:pt x="23" y="408"/>
                    </a:cubicBezTo>
                    <a:cubicBezTo>
                      <a:pt x="22" y="405"/>
                      <a:pt x="19" y="398"/>
                      <a:pt x="17" y="396"/>
                    </a:cubicBezTo>
                    <a:cubicBezTo>
                      <a:pt x="16" y="393"/>
                      <a:pt x="18" y="392"/>
                      <a:pt x="18" y="390"/>
                    </a:cubicBezTo>
                    <a:cubicBezTo>
                      <a:pt x="17" y="388"/>
                      <a:pt x="18" y="387"/>
                      <a:pt x="20" y="388"/>
                    </a:cubicBezTo>
                    <a:cubicBezTo>
                      <a:pt x="22" y="388"/>
                      <a:pt x="23" y="387"/>
                      <a:pt x="23" y="386"/>
                    </a:cubicBezTo>
                    <a:cubicBezTo>
                      <a:pt x="24" y="384"/>
                      <a:pt x="24" y="384"/>
                      <a:pt x="23" y="381"/>
                    </a:cubicBezTo>
                    <a:cubicBezTo>
                      <a:pt x="23" y="381"/>
                      <a:pt x="24" y="377"/>
                      <a:pt x="24" y="375"/>
                    </a:cubicBezTo>
                    <a:cubicBezTo>
                      <a:pt x="24" y="373"/>
                      <a:pt x="26" y="374"/>
                      <a:pt x="27" y="372"/>
                    </a:cubicBezTo>
                    <a:cubicBezTo>
                      <a:pt x="28" y="370"/>
                      <a:pt x="29" y="369"/>
                      <a:pt x="31" y="370"/>
                    </a:cubicBezTo>
                    <a:cubicBezTo>
                      <a:pt x="33" y="370"/>
                      <a:pt x="35" y="370"/>
                      <a:pt x="37" y="368"/>
                    </a:cubicBezTo>
                    <a:cubicBezTo>
                      <a:pt x="38" y="365"/>
                      <a:pt x="40" y="365"/>
                      <a:pt x="41" y="367"/>
                    </a:cubicBezTo>
                    <a:cubicBezTo>
                      <a:pt x="43" y="369"/>
                      <a:pt x="43" y="368"/>
                      <a:pt x="47" y="365"/>
                    </a:cubicBezTo>
                    <a:cubicBezTo>
                      <a:pt x="47" y="365"/>
                      <a:pt x="46" y="365"/>
                      <a:pt x="45" y="362"/>
                    </a:cubicBezTo>
                    <a:cubicBezTo>
                      <a:pt x="44" y="360"/>
                      <a:pt x="47" y="355"/>
                      <a:pt x="48" y="352"/>
                    </a:cubicBezTo>
                    <a:cubicBezTo>
                      <a:pt x="49" y="350"/>
                      <a:pt x="49" y="351"/>
                      <a:pt x="49" y="346"/>
                    </a:cubicBezTo>
                    <a:cubicBezTo>
                      <a:pt x="48" y="343"/>
                      <a:pt x="48" y="341"/>
                      <a:pt x="49" y="341"/>
                    </a:cubicBezTo>
                    <a:cubicBezTo>
                      <a:pt x="50" y="341"/>
                      <a:pt x="50" y="341"/>
                      <a:pt x="50" y="339"/>
                    </a:cubicBezTo>
                    <a:cubicBezTo>
                      <a:pt x="49" y="337"/>
                      <a:pt x="47" y="334"/>
                      <a:pt x="47" y="334"/>
                    </a:cubicBezTo>
                    <a:cubicBezTo>
                      <a:pt x="45" y="334"/>
                      <a:pt x="43" y="334"/>
                      <a:pt x="42" y="335"/>
                    </a:cubicBezTo>
                    <a:cubicBezTo>
                      <a:pt x="41" y="335"/>
                      <a:pt x="41" y="335"/>
                      <a:pt x="41" y="335"/>
                    </a:cubicBezTo>
                    <a:cubicBezTo>
                      <a:pt x="42" y="336"/>
                      <a:pt x="41" y="338"/>
                      <a:pt x="41" y="339"/>
                    </a:cubicBezTo>
                    <a:cubicBezTo>
                      <a:pt x="41" y="339"/>
                      <a:pt x="39" y="339"/>
                      <a:pt x="39" y="339"/>
                    </a:cubicBezTo>
                    <a:cubicBezTo>
                      <a:pt x="38" y="336"/>
                      <a:pt x="37" y="336"/>
                      <a:pt x="37" y="335"/>
                    </a:cubicBezTo>
                    <a:cubicBezTo>
                      <a:pt x="37" y="335"/>
                      <a:pt x="37" y="333"/>
                      <a:pt x="37" y="333"/>
                    </a:cubicBezTo>
                    <a:cubicBezTo>
                      <a:pt x="37" y="332"/>
                      <a:pt x="36" y="331"/>
                      <a:pt x="35" y="330"/>
                    </a:cubicBezTo>
                    <a:cubicBezTo>
                      <a:pt x="34" y="329"/>
                      <a:pt x="32" y="327"/>
                      <a:pt x="32" y="326"/>
                    </a:cubicBezTo>
                    <a:cubicBezTo>
                      <a:pt x="32" y="324"/>
                      <a:pt x="30" y="319"/>
                      <a:pt x="30" y="318"/>
                    </a:cubicBezTo>
                    <a:cubicBezTo>
                      <a:pt x="31" y="316"/>
                      <a:pt x="29" y="313"/>
                      <a:pt x="29" y="313"/>
                    </a:cubicBezTo>
                    <a:cubicBezTo>
                      <a:pt x="28" y="315"/>
                      <a:pt x="28" y="316"/>
                      <a:pt x="28" y="315"/>
                    </a:cubicBezTo>
                    <a:cubicBezTo>
                      <a:pt x="27" y="314"/>
                      <a:pt x="26" y="313"/>
                      <a:pt x="26" y="311"/>
                    </a:cubicBezTo>
                    <a:cubicBezTo>
                      <a:pt x="27" y="310"/>
                      <a:pt x="28" y="307"/>
                      <a:pt x="28" y="307"/>
                    </a:cubicBezTo>
                    <a:cubicBezTo>
                      <a:pt x="28" y="303"/>
                      <a:pt x="27" y="290"/>
                      <a:pt x="27" y="290"/>
                    </a:cubicBezTo>
                    <a:cubicBezTo>
                      <a:pt x="25" y="290"/>
                      <a:pt x="24" y="290"/>
                      <a:pt x="24" y="289"/>
                    </a:cubicBezTo>
                    <a:cubicBezTo>
                      <a:pt x="24" y="287"/>
                      <a:pt x="22" y="283"/>
                      <a:pt x="20" y="282"/>
                    </a:cubicBezTo>
                    <a:cubicBezTo>
                      <a:pt x="19" y="280"/>
                      <a:pt x="19" y="277"/>
                      <a:pt x="18" y="276"/>
                    </a:cubicBezTo>
                    <a:cubicBezTo>
                      <a:pt x="17" y="274"/>
                      <a:pt x="17" y="271"/>
                      <a:pt x="17" y="269"/>
                    </a:cubicBezTo>
                    <a:cubicBezTo>
                      <a:pt x="17" y="268"/>
                      <a:pt x="16" y="263"/>
                      <a:pt x="16" y="263"/>
                    </a:cubicBezTo>
                    <a:cubicBezTo>
                      <a:pt x="15" y="261"/>
                      <a:pt x="13" y="257"/>
                      <a:pt x="13" y="257"/>
                    </a:cubicBezTo>
                    <a:cubicBezTo>
                      <a:pt x="9" y="257"/>
                      <a:pt x="9" y="257"/>
                      <a:pt x="9" y="255"/>
                    </a:cubicBezTo>
                    <a:cubicBezTo>
                      <a:pt x="8" y="254"/>
                      <a:pt x="6" y="251"/>
                      <a:pt x="6" y="250"/>
                    </a:cubicBezTo>
                    <a:cubicBezTo>
                      <a:pt x="6" y="249"/>
                      <a:pt x="6" y="247"/>
                      <a:pt x="6" y="246"/>
                    </a:cubicBezTo>
                    <a:cubicBezTo>
                      <a:pt x="6" y="244"/>
                      <a:pt x="5" y="243"/>
                      <a:pt x="4" y="241"/>
                    </a:cubicBezTo>
                    <a:cubicBezTo>
                      <a:pt x="4" y="239"/>
                      <a:pt x="4" y="235"/>
                      <a:pt x="3" y="233"/>
                    </a:cubicBezTo>
                    <a:cubicBezTo>
                      <a:pt x="2" y="231"/>
                      <a:pt x="2" y="228"/>
                      <a:pt x="2" y="227"/>
                    </a:cubicBezTo>
                    <a:cubicBezTo>
                      <a:pt x="1" y="226"/>
                      <a:pt x="1" y="225"/>
                      <a:pt x="1" y="223"/>
                    </a:cubicBezTo>
                    <a:cubicBezTo>
                      <a:pt x="1" y="221"/>
                      <a:pt x="2" y="220"/>
                      <a:pt x="1" y="219"/>
                    </a:cubicBezTo>
                    <a:cubicBezTo>
                      <a:pt x="0" y="218"/>
                      <a:pt x="1" y="216"/>
                      <a:pt x="1" y="216"/>
                    </a:cubicBezTo>
                    <a:cubicBezTo>
                      <a:pt x="1" y="216"/>
                      <a:pt x="2" y="217"/>
                      <a:pt x="1" y="215"/>
                    </a:cubicBezTo>
                    <a:cubicBezTo>
                      <a:pt x="1" y="214"/>
                      <a:pt x="1" y="213"/>
                      <a:pt x="2" y="212"/>
                    </a:cubicBezTo>
                    <a:cubicBezTo>
                      <a:pt x="3" y="210"/>
                      <a:pt x="9" y="200"/>
                      <a:pt x="9" y="200"/>
                    </a:cubicBezTo>
                    <a:cubicBezTo>
                      <a:pt x="10" y="194"/>
                      <a:pt x="11" y="192"/>
                      <a:pt x="11" y="191"/>
                    </a:cubicBezTo>
                    <a:cubicBezTo>
                      <a:pt x="12" y="191"/>
                      <a:pt x="12" y="190"/>
                      <a:pt x="12" y="189"/>
                    </a:cubicBezTo>
                    <a:cubicBezTo>
                      <a:pt x="12" y="187"/>
                      <a:pt x="12" y="186"/>
                      <a:pt x="13" y="185"/>
                    </a:cubicBezTo>
                    <a:cubicBezTo>
                      <a:pt x="13" y="184"/>
                      <a:pt x="14" y="181"/>
                      <a:pt x="14" y="181"/>
                    </a:cubicBezTo>
                    <a:cubicBezTo>
                      <a:pt x="14" y="180"/>
                      <a:pt x="14" y="179"/>
                      <a:pt x="14" y="179"/>
                    </a:cubicBezTo>
                    <a:cubicBezTo>
                      <a:pt x="16" y="177"/>
                      <a:pt x="17" y="176"/>
                      <a:pt x="17" y="176"/>
                    </a:cubicBezTo>
                    <a:cubicBezTo>
                      <a:pt x="17" y="174"/>
                      <a:pt x="17" y="174"/>
                      <a:pt x="18" y="172"/>
                    </a:cubicBezTo>
                    <a:cubicBezTo>
                      <a:pt x="20" y="168"/>
                      <a:pt x="20" y="168"/>
                      <a:pt x="20" y="168"/>
                    </a:cubicBezTo>
                    <a:cubicBezTo>
                      <a:pt x="20" y="168"/>
                      <a:pt x="22" y="162"/>
                      <a:pt x="22" y="161"/>
                    </a:cubicBezTo>
                    <a:cubicBezTo>
                      <a:pt x="22" y="159"/>
                      <a:pt x="26" y="152"/>
                      <a:pt x="28" y="151"/>
                    </a:cubicBezTo>
                    <a:cubicBezTo>
                      <a:pt x="30" y="149"/>
                      <a:pt x="32" y="143"/>
                      <a:pt x="32" y="140"/>
                    </a:cubicBezTo>
                    <a:cubicBezTo>
                      <a:pt x="32" y="140"/>
                      <a:pt x="24" y="149"/>
                      <a:pt x="23" y="150"/>
                    </a:cubicBezTo>
                    <a:cubicBezTo>
                      <a:pt x="23" y="150"/>
                      <a:pt x="21" y="155"/>
                      <a:pt x="20" y="156"/>
                    </a:cubicBezTo>
                    <a:cubicBezTo>
                      <a:pt x="19" y="157"/>
                      <a:pt x="19" y="159"/>
                      <a:pt x="18" y="161"/>
                    </a:cubicBezTo>
                    <a:cubicBezTo>
                      <a:pt x="16" y="165"/>
                      <a:pt x="16" y="165"/>
                      <a:pt x="16" y="165"/>
                    </a:cubicBezTo>
                    <a:cubicBezTo>
                      <a:pt x="16" y="165"/>
                      <a:pt x="14" y="170"/>
                      <a:pt x="12" y="171"/>
                    </a:cubicBezTo>
                    <a:cubicBezTo>
                      <a:pt x="10" y="173"/>
                      <a:pt x="8" y="179"/>
                      <a:pt x="8" y="181"/>
                    </a:cubicBezTo>
                    <a:cubicBezTo>
                      <a:pt x="7" y="184"/>
                      <a:pt x="7" y="186"/>
                      <a:pt x="7" y="186"/>
                    </a:cubicBezTo>
                    <a:cubicBezTo>
                      <a:pt x="7" y="186"/>
                      <a:pt x="5" y="188"/>
                      <a:pt x="4" y="187"/>
                    </a:cubicBezTo>
                    <a:cubicBezTo>
                      <a:pt x="4" y="186"/>
                      <a:pt x="5" y="182"/>
                      <a:pt x="6" y="179"/>
                    </a:cubicBezTo>
                    <a:cubicBezTo>
                      <a:pt x="6" y="179"/>
                      <a:pt x="7" y="177"/>
                      <a:pt x="7" y="175"/>
                    </a:cubicBezTo>
                    <a:cubicBezTo>
                      <a:pt x="6" y="174"/>
                      <a:pt x="12" y="167"/>
                      <a:pt x="14" y="163"/>
                    </a:cubicBezTo>
                    <a:cubicBezTo>
                      <a:pt x="15" y="156"/>
                      <a:pt x="15" y="156"/>
                      <a:pt x="15" y="156"/>
                    </a:cubicBezTo>
                    <a:cubicBezTo>
                      <a:pt x="19" y="155"/>
                      <a:pt x="19" y="155"/>
                      <a:pt x="19" y="155"/>
                    </a:cubicBezTo>
                    <a:cubicBezTo>
                      <a:pt x="19" y="155"/>
                      <a:pt x="21" y="149"/>
                      <a:pt x="22" y="146"/>
                    </a:cubicBezTo>
                    <a:cubicBezTo>
                      <a:pt x="24" y="144"/>
                      <a:pt x="27" y="140"/>
                      <a:pt x="28" y="138"/>
                    </a:cubicBezTo>
                    <a:cubicBezTo>
                      <a:pt x="29" y="136"/>
                      <a:pt x="33" y="131"/>
                      <a:pt x="37" y="124"/>
                    </a:cubicBezTo>
                    <a:cubicBezTo>
                      <a:pt x="37" y="124"/>
                      <a:pt x="38" y="120"/>
                      <a:pt x="38" y="118"/>
                    </a:cubicBezTo>
                    <a:cubicBezTo>
                      <a:pt x="39" y="116"/>
                      <a:pt x="42" y="114"/>
                      <a:pt x="43" y="112"/>
                    </a:cubicBezTo>
                    <a:cubicBezTo>
                      <a:pt x="44" y="110"/>
                      <a:pt x="49" y="107"/>
                      <a:pt x="53" y="104"/>
                    </a:cubicBezTo>
                    <a:cubicBezTo>
                      <a:pt x="52" y="102"/>
                      <a:pt x="52" y="102"/>
                      <a:pt x="52" y="102"/>
                    </a:cubicBezTo>
                    <a:cubicBezTo>
                      <a:pt x="52" y="102"/>
                      <a:pt x="53" y="102"/>
                      <a:pt x="56" y="100"/>
                    </a:cubicBezTo>
                    <a:cubicBezTo>
                      <a:pt x="57" y="97"/>
                      <a:pt x="58" y="97"/>
                      <a:pt x="61" y="95"/>
                    </a:cubicBezTo>
                    <a:cubicBezTo>
                      <a:pt x="62" y="93"/>
                      <a:pt x="67" y="91"/>
                      <a:pt x="67" y="91"/>
                    </a:cubicBezTo>
                    <a:cubicBezTo>
                      <a:pt x="69" y="91"/>
                      <a:pt x="82" y="83"/>
                      <a:pt x="85" y="83"/>
                    </a:cubicBezTo>
                    <a:cubicBezTo>
                      <a:pt x="87" y="82"/>
                      <a:pt x="94" y="77"/>
                      <a:pt x="97" y="74"/>
                    </a:cubicBezTo>
                    <a:cubicBezTo>
                      <a:pt x="100" y="70"/>
                      <a:pt x="99" y="74"/>
                      <a:pt x="98" y="78"/>
                    </a:cubicBezTo>
                    <a:cubicBezTo>
                      <a:pt x="98" y="78"/>
                      <a:pt x="104" y="73"/>
                      <a:pt x="106" y="72"/>
                    </a:cubicBezTo>
                    <a:cubicBezTo>
                      <a:pt x="109" y="71"/>
                      <a:pt x="112" y="65"/>
                      <a:pt x="113" y="63"/>
                    </a:cubicBezTo>
                    <a:cubicBezTo>
                      <a:pt x="114" y="61"/>
                      <a:pt x="134" y="52"/>
                      <a:pt x="137" y="51"/>
                    </a:cubicBezTo>
                    <a:cubicBezTo>
                      <a:pt x="140" y="50"/>
                      <a:pt x="139" y="49"/>
                      <a:pt x="137" y="48"/>
                    </a:cubicBezTo>
                    <a:cubicBezTo>
                      <a:pt x="137" y="48"/>
                      <a:pt x="139" y="48"/>
                      <a:pt x="142" y="47"/>
                    </a:cubicBezTo>
                    <a:cubicBezTo>
                      <a:pt x="144" y="46"/>
                      <a:pt x="151" y="42"/>
                      <a:pt x="155" y="42"/>
                    </a:cubicBezTo>
                    <a:cubicBezTo>
                      <a:pt x="159" y="41"/>
                      <a:pt x="157" y="40"/>
                      <a:pt x="155" y="40"/>
                    </a:cubicBezTo>
                    <a:cubicBezTo>
                      <a:pt x="153" y="39"/>
                      <a:pt x="148" y="41"/>
                      <a:pt x="150" y="40"/>
                    </a:cubicBezTo>
                    <a:cubicBezTo>
                      <a:pt x="152" y="39"/>
                      <a:pt x="157" y="35"/>
                      <a:pt x="159" y="35"/>
                    </a:cubicBezTo>
                    <a:cubicBezTo>
                      <a:pt x="161" y="35"/>
                      <a:pt x="163" y="32"/>
                      <a:pt x="164" y="30"/>
                    </a:cubicBezTo>
                    <a:cubicBezTo>
                      <a:pt x="165" y="28"/>
                      <a:pt x="173" y="26"/>
                      <a:pt x="175" y="25"/>
                    </a:cubicBezTo>
                    <a:cubicBezTo>
                      <a:pt x="175" y="25"/>
                      <a:pt x="173" y="24"/>
                      <a:pt x="171" y="24"/>
                    </a:cubicBezTo>
                    <a:cubicBezTo>
                      <a:pt x="170" y="24"/>
                      <a:pt x="169" y="23"/>
                      <a:pt x="169" y="21"/>
                    </a:cubicBezTo>
                    <a:cubicBezTo>
                      <a:pt x="170" y="19"/>
                      <a:pt x="168" y="19"/>
                      <a:pt x="164" y="15"/>
                    </a:cubicBezTo>
                    <a:cubicBezTo>
                      <a:pt x="164" y="15"/>
                      <a:pt x="164" y="14"/>
                      <a:pt x="166" y="14"/>
                    </a:cubicBezTo>
                    <a:cubicBezTo>
                      <a:pt x="168" y="14"/>
                      <a:pt x="171" y="14"/>
                      <a:pt x="173" y="16"/>
                    </a:cubicBezTo>
                    <a:cubicBezTo>
                      <a:pt x="174" y="17"/>
                      <a:pt x="180" y="14"/>
                      <a:pt x="181" y="12"/>
                    </a:cubicBezTo>
                    <a:cubicBezTo>
                      <a:pt x="183" y="10"/>
                      <a:pt x="191" y="9"/>
                      <a:pt x="194" y="10"/>
                    </a:cubicBezTo>
                    <a:cubicBezTo>
                      <a:pt x="198" y="11"/>
                      <a:pt x="196" y="10"/>
                      <a:pt x="200" y="9"/>
                    </a:cubicBezTo>
                    <a:cubicBezTo>
                      <a:pt x="200" y="9"/>
                      <a:pt x="200" y="12"/>
                      <a:pt x="201" y="13"/>
                    </a:cubicBezTo>
                    <a:cubicBezTo>
                      <a:pt x="202" y="15"/>
                      <a:pt x="206" y="14"/>
                      <a:pt x="208" y="13"/>
                    </a:cubicBezTo>
                    <a:cubicBezTo>
                      <a:pt x="210" y="12"/>
                      <a:pt x="211" y="11"/>
                      <a:pt x="212" y="11"/>
                    </a:cubicBezTo>
                    <a:cubicBezTo>
                      <a:pt x="214" y="10"/>
                      <a:pt x="220" y="10"/>
                      <a:pt x="220" y="10"/>
                    </a:cubicBezTo>
                    <a:cubicBezTo>
                      <a:pt x="219" y="11"/>
                      <a:pt x="220" y="13"/>
                      <a:pt x="218" y="13"/>
                    </a:cubicBezTo>
                    <a:cubicBezTo>
                      <a:pt x="217" y="14"/>
                      <a:pt x="212" y="16"/>
                      <a:pt x="212" y="16"/>
                    </a:cubicBezTo>
                    <a:cubicBezTo>
                      <a:pt x="218" y="16"/>
                      <a:pt x="218" y="16"/>
                      <a:pt x="218" y="16"/>
                    </a:cubicBezTo>
                    <a:cubicBezTo>
                      <a:pt x="221" y="14"/>
                      <a:pt x="222" y="15"/>
                      <a:pt x="224" y="15"/>
                    </a:cubicBezTo>
                    <a:cubicBezTo>
                      <a:pt x="225" y="15"/>
                      <a:pt x="228" y="16"/>
                      <a:pt x="228" y="15"/>
                    </a:cubicBezTo>
                    <a:cubicBezTo>
                      <a:pt x="232" y="18"/>
                      <a:pt x="232" y="18"/>
                      <a:pt x="232" y="20"/>
                    </a:cubicBezTo>
                    <a:cubicBezTo>
                      <a:pt x="232" y="21"/>
                      <a:pt x="231" y="23"/>
                      <a:pt x="229" y="23"/>
                    </a:cubicBezTo>
                    <a:cubicBezTo>
                      <a:pt x="227" y="22"/>
                      <a:pt x="224" y="23"/>
                      <a:pt x="224" y="24"/>
                    </a:cubicBezTo>
                    <a:cubicBezTo>
                      <a:pt x="223" y="24"/>
                      <a:pt x="218" y="28"/>
                      <a:pt x="216" y="29"/>
                    </a:cubicBezTo>
                    <a:cubicBezTo>
                      <a:pt x="213" y="31"/>
                      <a:pt x="211" y="32"/>
                      <a:pt x="210" y="33"/>
                    </a:cubicBezTo>
                    <a:cubicBezTo>
                      <a:pt x="209" y="35"/>
                      <a:pt x="205" y="37"/>
                      <a:pt x="205" y="37"/>
                    </a:cubicBezTo>
                    <a:cubicBezTo>
                      <a:pt x="206" y="37"/>
                      <a:pt x="206" y="37"/>
                      <a:pt x="206" y="37"/>
                    </a:cubicBezTo>
                    <a:cubicBezTo>
                      <a:pt x="208" y="37"/>
                      <a:pt x="208" y="37"/>
                      <a:pt x="210" y="38"/>
                    </a:cubicBezTo>
                    <a:cubicBezTo>
                      <a:pt x="211" y="40"/>
                      <a:pt x="214" y="42"/>
                      <a:pt x="214" y="42"/>
                    </a:cubicBezTo>
                    <a:cubicBezTo>
                      <a:pt x="212" y="47"/>
                      <a:pt x="208" y="52"/>
                      <a:pt x="207" y="55"/>
                    </a:cubicBezTo>
                    <a:cubicBezTo>
                      <a:pt x="207" y="57"/>
                      <a:pt x="205" y="58"/>
                      <a:pt x="205" y="58"/>
                    </a:cubicBezTo>
                    <a:cubicBezTo>
                      <a:pt x="202" y="57"/>
                      <a:pt x="201" y="57"/>
                      <a:pt x="201" y="59"/>
                    </a:cubicBezTo>
                    <a:cubicBezTo>
                      <a:pt x="202" y="61"/>
                      <a:pt x="202" y="61"/>
                      <a:pt x="202" y="61"/>
                    </a:cubicBezTo>
                    <a:cubicBezTo>
                      <a:pt x="205" y="63"/>
                      <a:pt x="212" y="66"/>
                      <a:pt x="212" y="66"/>
                    </a:cubicBezTo>
                    <a:cubicBezTo>
                      <a:pt x="209" y="67"/>
                      <a:pt x="209" y="68"/>
                      <a:pt x="209" y="69"/>
                    </a:cubicBezTo>
                    <a:cubicBezTo>
                      <a:pt x="208" y="69"/>
                      <a:pt x="208" y="72"/>
                      <a:pt x="208" y="72"/>
                    </a:cubicBezTo>
                    <a:cubicBezTo>
                      <a:pt x="211" y="73"/>
                      <a:pt x="215" y="77"/>
                      <a:pt x="212" y="81"/>
                    </a:cubicBezTo>
                    <a:cubicBezTo>
                      <a:pt x="216" y="80"/>
                      <a:pt x="221" y="81"/>
                      <a:pt x="222" y="80"/>
                    </a:cubicBezTo>
                    <a:cubicBezTo>
                      <a:pt x="222" y="79"/>
                      <a:pt x="224" y="78"/>
                      <a:pt x="224" y="78"/>
                    </a:cubicBezTo>
                    <a:cubicBezTo>
                      <a:pt x="224" y="76"/>
                      <a:pt x="224" y="74"/>
                      <a:pt x="224" y="74"/>
                    </a:cubicBezTo>
                    <a:cubicBezTo>
                      <a:pt x="228" y="74"/>
                      <a:pt x="229" y="74"/>
                      <a:pt x="230" y="73"/>
                    </a:cubicBezTo>
                    <a:cubicBezTo>
                      <a:pt x="233" y="72"/>
                      <a:pt x="233" y="74"/>
                      <a:pt x="235" y="73"/>
                    </a:cubicBezTo>
                    <a:cubicBezTo>
                      <a:pt x="236" y="71"/>
                      <a:pt x="239" y="71"/>
                      <a:pt x="240" y="70"/>
                    </a:cubicBezTo>
                    <a:cubicBezTo>
                      <a:pt x="242" y="69"/>
                      <a:pt x="243" y="67"/>
                      <a:pt x="245" y="69"/>
                    </a:cubicBezTo>
                    <a:cubicBezTo>
                      <a:pt x="246" y="71"/>
                      <a:pt x="247" y="74"/>
                      <a:pt x="245" y="73"/>
                    </a:cubicBezTo>
                    <a:cubicBezTo>
                      <a:pt x="244" y="72"/>
                      <a:pt x="240" y="73"/>
                      <a:pt x="239" y="73"/>
                    </a:cubicBezTo>
                    <a:cubicBezTo>
                      <a:pt x="238" y="74"/>
                      <a:pt x="234" y="73"/>
                      <a:pt x="234" y="74"/>
                    </a:cubicBezTo>
                    <a:cubicBezTo>
                      <a:pt x="233" y="75"/>
                      <a:pt x="231" y="80"/>
                      <a:pt x="229" y="79"/>
                    </a:cubicBezTo>
                    <a:cubicBezTo>
                      <a:pt x="228" y="79"/>
                      <a:pt x="226" y="81"/>
                      <a:pt x="226" y="81"/>
                    </a:cubicBezTo>
                    <a:cubicBezTo>
                      <a:pt x="223" y="85"/>
                      <a:pt x="223" y="85"/>
                      <a:pt x="223" y="85"/>
                    </a:cubicBezTo>
                    <a:cubicBezTo>
                      <a:pt x="227" y="84"/>
                      <a:pt x="226" y="84"/>
                      <a:pt x="228" y="85"/>
                    </a:cubicBezTo>
                    <a:cubicBezTo>
                      <a:pt x="230" y="87"/>
                      <a:pt x="233" y="87"/>
                      <a:pt x="235" y="86"/>
                    </a:cubicBezTo>
                    <a:cubicBezTo>
                      <a:pt x="236" y="85"/>
                      <a:pt x="236" y="88"/>
                      <a:pt x="236" y="88"/>
                    </a:cubicBezTo>
                    <a:cubicBezTo>
                      <a:pt x="236" y="88"/>
                      <a:pt x="236" y="89"/>
                      <a:pt x="236" y="91"/>
                    </a:cubicBezTo>
                    <a:cubicBezTo>
                      <a:pt x="235" y="93"/>
                      <a:pt x="233" y="96"/>
                      <a:pt x="231" y="96"/>
                    </a:cubicBezTo>
                    <a:cubicBezTo>
                      <a:pt x="230" y="96"/>
                      <a:pt x="228" y="96"/>
                      <a:pt x="226" y="97"/>
                    </a:cubicBezTo>
                    <a:cubicBezTo>
                      <a:pt x="224" y="98"/>
                      <a:pt x="222" y="97"/>
                      <a:pt x="222" y="96"/>
                    </a:cubicBezTo>
                    <a:cubicBezTo>
                      <a:pt x="222" y="94"/>
                      <a:pt x="218" y="91"/>
                      <a:pt x="217" y="92"/>
                    </a:cubicBezTo>
                    <a:cubicBezTo>
                      <a:pt x="215" y="93"/>
                      <a:pt x="211" y="93"/>
                      <a:pt x="211" y="93"/>
                    </a:cubicBezTo>
                    <a:cubicBezTo>
                      <a:pt x="211" y="93"/>
                      <a:pt x="212" y="90"/>
                      <a:pt x="211" y="93"/>
                    </a:cubicBezTo>
                    <a:cubicBezTo>
                      <a:pt x="210" y="96"/>
                      <a:pt x="207" y="97"/>
                      <a:pt x="207" y="97"/>
                    </a:cubicBezTo>
                    <a:cubicBezTo>
                      <a:pt x="205" y="95"/>
                      <a:pt x="204" y="95"/>
                      <a:pt x="202" y="95"/>
                    </a:cubicBezTo>
                    <a:cubicBezTo>
                      <a:pt x="201" y="96"/>
                      <a:pt x="198" y="95"/>
                      <a:pt x="198" y="95"/>
                    </a:cubicBezTo>
                    <a:cubicBezTo>
                      <a:pt x="198" y="95"/>
                      <a:pt x="194" y="95"/>
                      <a:pt x="192" y="96"/>
                    </a:cubicBezTo>
                    <a:cubicBezTo>
                      <a:pt x="188" y="96"/>
                      <a:pt x="186" y="95"/>
                      <a:pt x="186" y="95"/>
                    </a:cubicBezTo>
                    <a:cubicBezTo>
                      <a:pt x="183" y="97"/>
                      <a:pt x="181" y="100"/>
                      <a:pt x="179" y="99"/>
                    </a:cubicBezTo>
                    <a:cubicBezTo>
                      <a:pt x="178" y="99"/>
                      <a:pt x="174" y="104"/>
                      <a:pt x="174" y="104"/>
                    </a:cubicBezTo>
                    <a:cubicBezTo>
                      <a:pt x="176" y="104"/>
                      <a:pt x="175" y="105"/>
                      <a:pt x="174" y="106"/>
                    </a:cubicBezTo>
                    <a:cubicBezTo>
                      <a:pt x="173" y="107"/>
                      <a:pt x="168" y="110"/>
                      <a:pt x="168" y="110"/>
                    </a:cubicBezTo>
                    <a:cubicBezTo>
                      <a:pt x="172" y="110"/>
                      <a:pt x="173" y="111"/>
                      <a:pt x="173" y="114"/>
                    </a:cubicBezTo>
                    <a:cubicBezTo>
                      <a:pt x="173" y="116"/>
                      <a:pt x="175" y="121"/>
                      <a:pt x="174" y="123"/>
                    </a:cubicBezTo>
                    <a:cubicBezTo>
                      <a:pt x="174" y="125"/>
                      <a:pt x="174" y="127"/>
                      <a:pt x="175" y="128"/>
                    </a:cubicBezTo>
                    <a:cubicBezTo>
                      <a:pt x="177" y="129"/>
                      <a:pt x="180" y="133"/>
                      <a:pt x="180" y="133"/>
                    </a:cubicBezTo>
                    <a:cubicBezTo>
                      <a:pt x="174" y="134"/>
                      <a:pt x="174" y="138"/>
                      <a:pt x="173" y="139"/>
                    </a:cubicBezTo>
                    <a:cubicBezTo>
                      <a:pt x="173" y="140"/>
                      <a:pt x="170" y="143"/>
                      <a:pt x="170" y="144"/>
                    </a:cubicBezTo>
                    <a:cubicBezTo>
                      <a:pt x="171" y="146"/>
                      <a:pt x="169" y="149"/>
                      <a:pt x="171" y="151"/>
                    </a:cubicBezTo>
                    <a:cubicBezTo>
                      <a:pt x="173" y="152"/>
                      <a:pt x="173" y="152"/>
                      <a:pt x="173" y="152"/>
                    </a:cubicBezTo>
                    <a:cubicBezTo>
                      <a:pt x="174" y="152"/>
                      <a:pt x="177" y="149"/>
                      <a:pt x="179" y="150"/>
                    </a:cubicBezTo>
                    <a:cubicBezTo>
                      <a:pt x="178" y="148"/>
                      <a:pt x="178" y="148"/>
                      <a:pt x="179" y="145"/>
                    </a:cubicBezTo>
                    <a:cubicBezTo>
                      <a:pt x="181" y="143"/>
                      <a:pt x="181" y="140"/>
                      <a:pt x="183" y="140"/>
                    </a:cubicBezTo>
                    <a:cubicBezTo>
                      <a:pt x="185" y="140"/>
                      <a:pt x="187" y="139"/>
                      <a:pt x="187" y="139"/>
                    </a:cubicBezTo>
                    <a:cubicBezTo>
                      <a:pt x="191" y="140"/>
                      <a:pt x="195" y="139"/>
                      <a:pt x="195" y="139"/>
                    </a:cubicBezTo>
                    <a:cubicBezTo>
                      <a:pt x="197" y="139"/>
                      <a:pt x="197" y="139"/>
                      <a:pt x="197" y="139"/>
                    </a:cubicBezTo>
                    <a:cubicBezTo>
                      <a:pt x="199" y="134"/>
                      <a:pt x="199" y="135"/>
                      <a:pt x="200" y="132"/>
                    </a:cubicBezTo>
                    <a:cubicBezTo>
                      <a:pt x="201" y="129"/>
                      <a:pt x="202" y="130"/>
                      <a:pt x="201" y="128"/>
                    </a:cubicBezTo>
                    <a:cubicBezTo>
                      <a:pt x="201" y="126"/>
                      <a:pt x="200" y="125"/>
                      <a:pt x="200" y="125"/>
                    </a:cubicBezTo>
                    <a:cubicBezTo>
                      <a:pt x="203" y="126"/>
                      <a:pt x="204" y="126"/>
                      <a:pt x="206" y="126"/>
                    </a:cubicBezTo>
                    <a:cubicBezTo>
                      <a:pt x="207" y="126"/>
                      <a:pt x="208" y="123"/>
                      <a:pt x="208" y="123"/>
                    </a:cubicBezTo>
                    <a:cubicBezTo>
                      <a:pt x="209" y="121"/>
                      <a:pt x="210" y="120"/>
                      <a:pt x="212" y="119"/>
                    </a:cubicBezTo>
                    <a:cubicBezTo>
                      <a:pt x="213" y="118"/>
                      <a:pt x="218" y="115"/>
                      <a:pt x="218" y="115"/>
                    </a:cubicBezTo>
                    <a:cubicBezTo>
                      <a:pt x="218" y="117"/>
                      <a:pt x="220" y="120"/>
                      <a:pt x="222" y="120"/>
                    </a:cubicBezTo>
                    <a:cubicBezTo>
                      <a:pt x="224" y="120"/>
                      <a:pt x="225" y="120"/>
                      <a:pt x="224" y="122"/>
                    </a:cubicBezTo>
                    <a:cubicBezTo>
                      <a:pt x="224" y="123"/>
                      <a:pt x="223" y="126"/>
                      <a:pt x="224" y="128"/>
                    </a:cubicBezTo>
                    <a:cubicBezTo>
                      <a:pt x="225" y="129"/>
                      <a:pt x="227" y="130"/>
                      <a:pt x="227" y="130"/>
                    </a:cubicBezTo>
                    <a:cubicBezTo>
                      <a:pt x="225" y="134"/>
                      <a:pt x="224" y="137"/>
                      <a:pt x="223" y="137"/>
                    </a:cubicBezTo>
                    <a:cubicBezTo>
                      <a:pt x="222" y="137"/>
                      <a:pt x="219" y="138"/>
                      <a:pt x="219" y="138"/>
                    </a:cubicBezTo>
                    <a:cubicBezTo>
                      <a:pt x="223" y="142"/>
                      <a:pt x="223" y="141"/>
                      <a:pt x="225" y="142"/>
                    </a:cubicBezTo>
                    <a:cubicBezTo>
                      <a:pt x="228" y="142"/>
                      <a:pt x="232" y="142"/>
                      <a:pt x="232" y="142"/>
                    </a:cubicBezTo>
                    <a:cubicBezTo>
                      <a:pt x="232" y="142"/>
                      <a:pt x="235" y="140"/>
                      <a:pt x="236" y="139"/>
                    </a:cubicBezTo>
                    <a:cubicBezTo>
                      <a:pt x="238" y="141"/>
                      <a:pt x="237" y="144"/>
                      <a:pt x="236" y="145"/>
                    </a:cubicBezTo>
                    <a:cubicBezTo>
                      <a:pt x="235" y="146"/>
                      <a:pt x="234" y="147"/>
                      <a:pt x="234" y="147"/>
                    </a:cubicBezTo>
                    <a:cubicBezTo>
                      <a:pt x="236" y="149"/>
                      <a:pt x="236" y="149"/>
                      <a:pt x="236" y="149"/>
                    </a:cubicBezTo>
                    <a:cubicBezTo>
                      <a:pt x="234" y="151"/>
                      <a:pt x="233" y="153"/>
                      <a:pt x="234" y="154"/>
                    </a:cubicBezTo>
                    <a:cubicBezTo>
                      <a:pt x="235" y="156"/>
                      <a:pt x="231" y="159"/>
                      <a:pt x="231" y="159"/>
                    </a:cubicBezTo>
                    <a:cubicBezTo>
                      <a:pt x="235" y="162"/>
                      <a:pt x="236" y="165"/>
                      <a:pt x="237" y="168"/>
                    </a:cubicBezTo>
                    <a:cubicBezTo>
                      <a:pt x="239" y="170"/>
                      <a:pt x="241" y="172"/>
                      <a:pt x="241" y="172"/>
                    </a:cubicBezTo>
                    <a:cubicBezTo>
                      <a:pt x="236" y="170"/>
                      <a:pt x="235" y="170"/>
                      <a:pt x="233" y="171"/>
                    </a:cubicBezTo>
                    <a:cubicBezTo>
                      <a:pt x="231" y="171"/>
                      <a:pt x="227" y="170"/>
                      <a:pt x="227" y="170"/>
                    </a:cubicBezTo>
                    <a:cubicBezTo>
                      <a:pt x="227" y="172"/>
                      <a:pt x="229" y="173"/>
                      <a:pt x="231" y="173"/>
                    </a:cubicBezTo>
                    <a:cubicBezTo>
                      <a:pt x="232" y="173"/>
                      <a:pt x="234" y="172"/>
                      <a:pt x="237" y="173"/>
                    </a:cubicBezTo>
                    <a:cubicBezTo>
                      <a:pt x="239" y="173"/>
                      <a:pt x="239" y="174"/>
                      <a:pt x="240" y="176"/>
                    </a:cubicBezTo>
                    <a:cubicBezTo>
                      <a:pt x="241" y="177"/>
                      <a:pt x="241" y="180"/>
                      <a:pt x="240" y="181"/>
                    </a:cubicBezTo>
                    <a:cubicBezTo>
                      <a:pt x="239" y="183"/>
                      <a:pt x="237" y="187"/>
                      <a:pt x="235" y="186"/>
                    </a:cubicBezTo>
                    <a:cubicBezTo>
                      <a:pt x="233" y="184"/>
                      <a:pt x="231" y="183"/>
                      <a:pt x="229" y="184"/>
                    </a:cubicBezTo>
                    <a:cubicBezTo>
                      <a:pt x="227" y="186"/>
                      <a:pt x="223" y="186"/>
                      <a:pt x="222" y="186"/>
                    </a:cubicBezTo>
                    <a:cubicBezTo>
                      <a:pt x="221" y="186"/>
                      <a:pt x="214" y="183"/>
                      <a:pt x="214" y="183"/>
                    </a:cubicBezTo>
                    <a:cubicBezTo>
                      <a:pt x="214" y="183"/>
                      <a:pt x="211" y="179"/>
                      <a:pt x="208" y="179"/>
                    </a:cubicBezTo>
                    <a:cubicBezTo>
                      <a:pt x="205" y="179"/>
                      <a:pt x="203" y="177"/>
                      <a:pt x="203" y="177"/>
                    </a:cubicBezTo>
                    <a:cubicBezTo>
                      <a:pt x="201" y="176"/>
                      <a:pt x="201" y="176"/>
                      <a:pt x="200" y="178"/>
                    </a:cubicBezTo>
                    <a:cubicBezTo>
                      <a:pt x="198" y="180"/>
                      <a:pt x="194" y="180"/>
                      <a:pt x="193" y="179"/>
                    </a:cubicBezTo>
                    <a:cubicBezTo>
                      <a:pt x="192" y="179"/>
                      <a:pt x="188" y="180"/>
                      <a:pt x="188" y="180"/>
                    </a:cubicBezTo>
                    <a:cubicBezTo>
                      <a:pt x="194" y="182"/>
                      <a:pt x="193" y="183"/>
                      <a:pt x="196" y="182"/>
                    </a:cubicBezTo>
                    <a:cubicBezTo>
                      <a:pt x="200" y="182"/>
                      <a:pt x="204" y="182"/>
                      <a:pt x="204" y="184"/>
                    </a:cubicBezTo>
                    <a:cubicBezTo>
                      <a:pt x="204" y="185"/>
                      <a:pt x="202" y="188"/>
                      <a:pt x="201" y="187"/>
                    </a:cubicBezTo>
                    <a:cubicBezTo>
                      <a:pt x="199" y="186"/>
                      <a:pt x="196" y="186"/>
                      <a:pt x="196" y="186"/>
                    </a:cubicBezTo>
                    <a:cubicBezTo>
                      <a:pt x="199" y="188"/>
                      <a:pt x="200" y="190"/>
                      <a:pt x="198" y="191"/>
                    </a:cubicBezTo>
                    <a:cubicBezTo>
                      <a:pt x="197" y="192"/>
                      <a:pt x="196" y="196"/>
                      <a:pt x="196" y="196"/>
                    </a:cubicBezTo>
                    <a:cubicBezTo>
                      <a:pt x="196" y="196"/>
                      <a:pt x="196" y="200"/>
                      <a:pt x="198" y="200"/>
                    </a:cubicBezTo>
                    <a:cubicBezTo>
                      <a:pt x="199" y="200"/>
                      <a:pt x="203" y="204"/>
                      <a:pt x="204" y="204"/>
                    </a:cubicBezTo>
                    <a:cubicBezTo>
                      <a:pt x="205" y="204"/>
                      <a:pt x="205" y="207"/>
                      <a:pt x="206" y="207"/>
                    </a:cubicBezTo>
                    <a:cubicBezTo>
                      <a:pt x="206" y="208"/>
                      <a:pt x="208" y="208"/>
                      <a:pt x="202" y="207"/>
                    </a:cubicBezTo>
                    <a:cubicBezTo>
                      <a:pt x="197" y="206"/>
                      <a:pt x="194" y="204"/>
                      <a:pt x="191" y="206"/>
                    </a:cubicBezTo>
                    <a:cubicBezTo>
                      <a:pt x="189" y="208"/>
                      <a:pt x="186" y="210"/>
                      <a:pt x="186" y="208"/>
                    </a:cubicBezTo>
                    <a:cubicBezTo>
                      <a:pt x="186" y="206"/>
                      <a:pt x="186" y="203"/>
                      <a:pt x="188" y="203"/>
                    </a:cubicBezTo>
                    <a:cubicBezTo>
                      <a:pt x="190" y="203"/>
                      <a:pt x="196" y="203"/>
                      <a:pt x="196" y="203"/>
                    </a:cubicBezTo>
                    <a:cubicBezTo>
                      <a:pt x="194" y="200"/>
                      <a:pt x="190" y="198"/>
                      <a:pt x="187" y="198"/>
                    </a:cubicBezTo>
                    <a:cubicBezTo>
                      <a:pt x="186" y="198"/>
                      <a:pt x="184" y="198"/>
                      <a:pt x="184" y="200"/>
                    </a:cubicBezTo>
                    <a:cubicBezTo>
                      <a:pt x="184" y="200"/>
                      <a:pt x="181" y="200"/>
                      <a:pt x="180" y="200"/>
                    </a:cubicBezTo>
                    <a:cubicBezTo>
                      <a:pt x="179" y="199"/>
                      <a:pt x="177" y="199"/>
                      <a:pt x="176" y="199"/>
                    </a:cubicBezTo>
                    <a:cubicBezTo>
                      <a:pt x="175" y="199"/>
                      <a:pt x="173" y="199"/>
                      <a:pt x="171" y="198"/>
                    </a:cubicBezTo>
                    <a:cubicBezTo>
                      <a:pt x="170" y="198"/>
                      <a:pt x="169" y="199"/>
                      <a:pt x="168" y="200"/>
                    </a:cubicBezTo>
                    <a:cubicBezTo>
                      <a:pt x="168" y="201"/>
                      <a:pt x="167" y="202"/>
                      <a:pt x="165" y="203"/>
                    </a:cubicBezTo>
                    <a:cubicBezTo>
                      <a:pt x="165" y="203"/>
                      <a:pt x="165" y="204"/>
                      <a:pt x="165" y="205"/>
                    </a:cubicBezTo>
                    <a:cubicBezTo>
                      <a:pt x="166" y="207"/>
                      <a:pt x="166" y="208"/>
                      <a:pt x="168" y="207"/>
                    </a:cubicBezTo>
                    <a:cubicBezTo>
                      <a:pt x="167" y="208"/>
                      <a:pt x="166" y="208"/>
                      <a:pt x="165" y="207"/>
                    </a:cubicBezTo>
                    <a:cubicBezTo>
                      <a:pt x="163" y="206"/>
                      <a:pt x="161" y="205"/>
                      <a:pt x="160" y="205"/>
                    </a:cubicBezTo>
                    <a:cubicBezTo>
                      <a:pt x="159" y="206"/>
                      <a:pt x="159" y="205"/>
                      <a:pt x="157" y="204"/>
                    </a:cubicBezTo>
                    <a:cubicBezTo>
                      <a:pt x="156" y="203"/>
                      <a:pt x="156" y="204"/>
                      <a:pt x="155" y="203"/>
                    </a:cubicBezTo>
                    <a:cubicBezTo>
                      <a:pt x="155" y="203"/>
                      <a:pt x="151" y="203"/>
                      <a:pt x="150" y="204"/>
                    </a:cubicBezTo>
                    <a:cubicBezTo>
                      <a:pt x="150" y="204"/>
                      <a:pt x="149" y="206"/>
                      <a:pt x="149" y="206"/>
                    </a:cubicBezTo>
                    <a:cubicBezTo>
                      <a:pt x="149" y="207"/>
                      <a:pt x="147" y="208"/>
                      <a:pt x="146" y="208"/>
                    </a:cubicBezTo>
                    <a:cubicBezTo>
                      <a:pt x="145" y="208"/>
                      <a:pt x="144" y="209"/>
                      <a:pt x="142" y="210"/>
                    </a:cubicBezTo>
                    <a:cubicBezTo>
                      <a:pt x="142" y="210"/>
                      <a:pt x="143" y="207"/>
                      <a:pt x="142" y="206"/>
                    </a:cubicBezTo>
                    <a:cubicBezTo>
                      <a:pt x="142" y="206"/>
                      <a:pt x="141" y="208"/>
                      <a:pt x="141" y="209"/>
                    </a:cubicBezTo>
                    <a:cubicBezTo>
                      <a:pt x="141" y="210"/>
                      <a:pt x="140" y="211"/>
                      <a:pt x="140" y="212"/>
                    </a:cubicBezTo>
                    <a:cubicBezTo>
                      <a:pt x="139" y="213"/>
                      <a:pt x="138" y="212"/>
                      <a:pt x="137" y="214"/>
                    </a:cubicBezTo>
                    <a:cubicBezTo>
                      <a:pt x="135" y="215"/>
                      <a:pt x="135" y="214"/>
                      <a:pt x="134" y="213"/>
                    </a:cubicBezTo>
                    <a:cubicBezTo>
                      <a:pt x="133" y="212"/>
                      <a:pt x="135" y="212"/>
                      <a:pt x="135" y="211"/>
                    </a:cubicBezTo>
                    <a:cubicBezTo>
                      <a:pt x="136" y="210"/>
                      <a:pt x="137" y="208"/>
                      <a:pt x="137" y="208"/>
                    </a:cubicBezTo>
                    <a:cubicBezTo>
                      <a:pt x="137" y="208"/>
                      <a:pt x="138" y="207"/>
                      <a:pt x="140" y="206"/>
                    </a:cubicBezTo>
                    <a:cubicBezTo>
                      <a:pt x="141" y="205"/>
                      <a:pt x="141" y="205"/>
                      <a:pt x="139" y="205"/>
                    </a:cubicBezTo>
                    <a:cubicBezTo>
                      <a:pt x="138" y="205"/>
                      <a:pt x="138" y="205"/>
                      <a:pt x="137" y="206"/>
                    </a:cubicBezTo>
                    <a:cubicBezTo>
                      <a:pt x="137" y="207"/>
                      <a:pt x="137" y="207"/>
                      <a:pt x="136" y="208"/>
                    </a:cubicBezTo>
                    <a:cubicBezTo>
                      <a:pt x="135" y="209"/>
                      <a:pt x="135" y="210"/>
                      <a:pt x="135" y="209"/>
                    </a:cubicBezTo>
                    <a:cubicBezTo>
                      <a:pt x="135" y="209"/>
                      <a:pt x="134" y="208"/>
                      <a:pt x="133" y="206"/>
                    </a:cubicBezTo>
                    <a:cubicBezTo>
                      <a:pt x="133" y="206"/>
                      <a:pt x="134" y="210"/>
                      <a:pt x="134" y="211"/>
                    </a:cubicBezTo>
                    <a:cubicBezTo>
                      <a:pt x="134" y="212"/>
                      <a:pt x="132" y="213"/>
                      <a:pt x="130" y="215"/>
                    </a:cubicBezTo>
                    <a:cubicBezTo>
                      <a:pt x="130" y="215"/>
                      <a:pt x="131" y="215"/>
                      <a:pt x="132" y="216"/>
                    </a:cubicBezTo>
                    <a:cubicBezTo>
                      <a:pt x="132" y="218"/>
                      <a:pt x="131" y="218"/>
                      <a:pt x="129" y="222"/>
                    </a:cubicBezTo>
                    <a:cubicBezTo>
                      <a:pt x="129" y="222"/>
                      <a:pt x="124" y="224"/>
                      <a:pt x="123" y="224"/>
                    </a:cubicBezTo>
                    <a:cubicBezTo>
                      <a:pt x="121" y="225"/>
                      <a:pt x="116" y="225"/>
                      <a:pt x="112" y="225"/>
                    </a:cubicBezTo>
                    <a:cubicBezTo>
                      <a:pt x="108" y="225"/>
                      <a:pt x="104" y="223"/>
                      <a:pt x="101" y="226"/>
                    </a:cubicBezTo>
                    <a:cubicBezTo>
                      <a:pt x="99" y="228"/>
                      <a:pt x="101" y="226"/>
                      <a:pt x="101" y="226"/>
                    </a:cubicBezTo>
                    <a:cubicBezTo>
                      <a:pt x="101" y="226"/>
                      <a:pt x="98" y="228"/>
                      <a:pt x="95" y="230"/>
                    </a:cubicBezTo>
                    <a:cubicBezTo>
                      <a:pt x="95" y="230"/>
                      <a:pt x="94" y="232"/>
                      <a:pt x="93" y="234"/>
                    </a:cubicBezTo>
                    <a:cubicBezTo>
                      <a:pt x="93" y="235"/>
                      <a:pt x="90" y="244"/>
                      <a:pt x="88" y="249"/>
                    </a:cubicBezTo>
                    <a:cubicBezTo>
                      <a:pt x="87" y="254"/>
                      <a:pt x="86" y="251"/>
                      <a:pt x="85" y="254"/>
                    </a:cubicBezTo>
                    <a:cubicBezTo>
                      <a:pt x="84" y="256"/>
                      <a:pt x="83" y="257"/>
                      <a:pt x="81" y="257"/>
                    </a:cubicBezTo>
                    <a:cubicBezTo>
                      <a:pt x="78" y="257"/>
                      <a:pt x="77" y="254"/>
                      <a:pt x="80" y="250"/>
                    </a:cubicBezTo>
                    <a:cubicBezTo>
                      <a:pt x="80" y="250"/>
                      <a:pt x="82" y="240"/>
                      <a:pt x="82" y="240"/>
                    </a:cubicBezTo>
                    <a:cubicBezTo>
                      <a:pt x="82" y="239"/>
                      <a:pt x="85" y="236"/>
                      <a:pt x="86" y="234"/>
                    </a:cubicBezTo>
                    <a:cubicBezTo>
                      <a:pt x="86" y="233"/>
                      <a:pt x="86" y="228"/>
                      <a:pt x="85" y="227"/>
                    </a:cubicBezTo>
                    <a:cubicBezTo>
                      <a:pt x="84" y="226"/>
                      <a:pt x="80" y="224"/>
                      <a:pt x="80" y="219"/>
                    </a:cubicBezTo>
                    <a:cubicBezTo>
                      <a:pt x="79" y="214"/>
                      <a:pt x="78" y="218"/>
                      <a:pt x="74" y="216"/>
                    </a:cubicBezTo>
                    <a:cubicBezTo>
                      <a:pt x="71" y="214"/>
                      <a:pt x="72" y="217"/>
                      <a:pt x="70" y="213"/>
                    </a:cubicBezTo>
                    <a:cubicBezTo>
                      <a:pt x="68" y="210"/>
                      <a:pt x="67" y="215"/>
                      <a:pt x="67" y="215"/>
                    </a:cubicBezTo>
                    <a:cubicBezTo>
                      <a:pt x="67" y="215"/>
                      <a:pt x="63" y="211"/>
                      <a:pt x="62" y="208"/>
                    </a:cubicBezTo>
                    <a:cubicBezTo>
                      <a:pt x="62" y="204"/>
                      <a:pt x="60" y="206"/>
                      <a:pt x="60" y="206"/>
                    </a:cubicBezTo>
                    <a:cubicBezTo>
                      <a:pt x="60" y="206"/>
                      <a:pt x="53" y="200"/>
                      <a:pt x="54" y="202"/>
                    </a:cubicBezTo>
                    <a:cubicBezTo>
                      <a:pt x="56" y="203"/>
                      <a:pt x="49" y="203"/>
                      <a:pt x="46" y="201"/>
                    </a:cubicBezTo>
                    <a:cubicBezTo>
                      <a:pt x="43" y="200"/>
                      <a:pt x="43" y="202"/>
                      <a:pt x="41" y="204"/>
                    </a:cubicBezTo>
                    <a:cubicBezTo>
                      <a:pt x="40" y="206"/>
                      <a:pt x="39" y="208"/>
                      <a:pt x="37" y="210"/>
                    </a:cubicBezTo>
                    <a:cubicBezTo>
                      <a:pt x="37" y="210"/>
                      <a:pt x="33" y="213"/>
                      <a:pt x="32" y="213"/>
                    </a:cubicBezTo>
                    <a:cubicBezTo>
                      <a:pt x="30" y="214"/>
                      <a:pt x="30" y="214"/>
                      <a:pt x="30" y="216"/>
                    </a:cubicBezTo>
                    <a:cubicBezTo>
                      <a:pt x="30" y="216"/>
                      <a:pt x="27" y="218"/>
                      <a:pt x="27" y="220"/>
                    </a:cubicBezTo>
                    <a:cubicBezTo>
                      <a:pt x="27" y="222"/>
                      <a:pt x="26" y="223"/>
                      <a:pt x="23" y="226"/>
                    </a:cubicBezTo>
                    <a:cubicBezTo>
                      <a:pt x="23" y="226"/>
                      <a:pt x="22" y="229"/>
                      <a:pt x="22" y="232"/>
                    </a:cubicBezTo>
                    <a:cubicBezTo>
                      <a:pt x="21" y="235"/>
                      <a:pt x="22" y="235"/>
                      <a:pt x="19" y="238"/>
                    </a:cubicBezTo>
                    <a:cubicBezTo>
                      <a:pt x="19" y="240"/>
                      <a:pt x="19" y="241"/>
                      <a:pt x="19" y="243"/>
                    </a:cubicBezTo>
                    <a:cubicBezTo>
                      <a:pt x="19" y="246"/>
                      <a:pt x="20" y="246"/>
                      <a:pt x="20" y="250"/>
                    </a:cubicBezTo>
                    <a:cubicBezTo>
                      <a:pt x="20" y="250"/>
                      <a:pt x="23" y="252"/>
                      <a:pt x="26" y="253"/>
                    </a:cubicBezTo>
                    <a:cubicBezTo>
                      <a:pt x="29" y="253"/>
                      <a:pt x="29" y="254"/>
                      <a:pt x="29" y="257"/>
                    </a:cubicBezTo>
                    <a:cubicBezTo>
                      <a:pt x="29" y="260"/>
                      <a:pt x="29" y="257"/>
                      <a:pt x="29" y="257"/>
                    </a:cubicBezTo>
                    <a:cubicBezTo>
                      <a:pt x="29" y="257"/>
                      <a:pt x="32" y="258"/>
                      <a:pt x="34" y="254"/>
                    </a:cubicBezTo>
                    <a:cubicBezTo>
                      <a:pt x="34" y="254"/>
                      <a:pt x="37" y="252"/>
                      <a:pt x="38" y="251"/>
                    </a:cubicBezTo>
                    <a:cubicBezTo>
                      <a:pt x="39" y="249"/>
                      <a:pt x="39" y="249"/>
                      <a:pt x="41" y="250"/>
                    </a:cubicBezTo>
                    <a:cubicBezTo>
                      <a:pt x="44" y="250"/>
                      <a:pt x="43" y="251"/>
                      <a:pt x="46" y="252"/>
                    </a:cubicBezTo>
                    <a:cubicBezTo>
                      <a:pt x="49" y="253"/>
                      <a:pt x="48" y="254"/>
                      <a:pt x="49" y="256"/>
                    </a:cubicBezTo>
                    <a:cubicBezTo>
                      <a:pt x="50" y="258"/>
                      <a:pt x="50" y="258"/>
                      <a:pt x="48" y="259"/>
                    </a:cubicBezTo>
                    <a:cubicBezTo>
                      <a:pt x="47" y="261"/>
                      <a:pt x="46" y="260"/>
                      <a:pt x="44" y="262"/>
                    </a:cubicBezTo>
                    <a:cubicBezTo>
                      <a:pt x="43" y="262"/>
                      <a:pt x="41" y="265"/>
                      <a:pt x="41" y="266"/>
                    </a:cubicBezTo>
                    <a:cubicBezTo>
                      <a:pt x="40" y="267"/>
                      <a:pt x="40" y="269"/>
                      <a:pt x="39" y="269"/>
                    </a:cubicBezTo>
                    <a:cubicBezTo>
                      <a:pt x="39" y="269"/>
                      <a:pt x="38" y="267"/>
                      <a:pt x="38" y="266"/>
                    </a:cubicBezTo>
                    <a:cubicBezTo>
                      <a:pt x="38" y="266"/>
                      <a:pt x="37" y="268"/>
                      <a:pt x="36" y="269"/>
                    </a:cubicBezTo>
                    <a:cubicBezTo>
                      <a:pt x="35" y="270"/>
                      <a:pt x="35" y="271"/>
                      <a:pt x="34" y="273"/>
                    </a:cubicBezTo>
                    <a:cubicBezTo>
                      <a:pt x="34" y="273"/>
                      <a:pt x="34" y="273"/>
                      <a:pt x="34" y="273"/>
                    </a:cubicBezTo>
                    <a:cubicBezTo>
                      <a:pt x="33" y="274"/>
                      <a:pt x="33" y="275"/>
                      <a:pt x="30" y="276"/>
                    </a:cubicBezTo>
                    <a:cubicBezTo>
                      <a:pt x="30" y="276"/>
                      <a:pt x="31" y="277"/>
                      <a:pt x="31" y="278"/>
                    </a:cubicBezTo>
                    <a:cubicBezTo>
                      <a:pt x="31" y="279"/>
                      <a:pt x="33" y="280"/>
                      <a:pt x="36" y="282"/>
                    </a:cubicBezTo>
                    <a:cubicBezTo>
                      <a:pt x="38" y="283"/>
                      <a:pt x="38" y="283"/>
                      <a:pt x="38" y="284"/>
                    </a:cubicBezTo>
                    <a:cubicBezTo>
                      <a:pt x="38" y="285"/>
                      <a:pt x="40" y="285"/>
                      <a:pt x="41" y="286"/>
                    </a:cubicBezTo>
                    <a:cubicBezTo>
                      <a:pt x="43" y="287"/>
                      <a:pt x="44" y="289"/>
                      <a:pt x="44" y="290"/>
                    </a:cubicBezTo>
                    <a:cubicBezTo>
                      <a:pt x="43" y="292"/>
                      <a:pt x="44" y="293"/>
                      <a:pt x="45" y="294"/>
                    </a:cubicBezTo>
                    <a:cubicBezTo>
                      <a:pt x="46" y="295"/>
                      <a:pt x="46" y="295"/>
                      <a:pt x="45" y="297"/>
                    </a:cubicBezTo>
                    <a:cubicBezTo>
                      <a:pt x="44" y="297"/>
                      <a:pt x="45" y="298"/>
                      <a:pt x="43" y="300"/>
                    </a:cubicBezTo>
                    <a:cubicBezTo>
                      <a:pt x="43" y="300"/>
                      <a:pt x="42" y="303"/>
                      <a:pt x="40" y="305"/>
                    </a:cubicBezTo>
                    <a:cubicBezTo>
                      <a:pt x="39" y="306"/>
                      <a:pt x="38" y="308"/>
                      <a:pt x="37" y="309"/>
                    </a:cubicBezTo>
                    <a:cubicBezTo>
                      <a:pt x="36" y="311"/>
                      <a:pt x="37" y="311"/>
                      <a:pt x="35" y="313"/>
                    </a:cubicBezTo>
                    <a:cubicBezTo>
                      <a:pt x="35" y="313"/>
                      <a:pt x="35" y="315"/>
                      <a:pt x="35" y="317"/>
                    </a:cubicBezTo>
                    <a:cubicBezTo>
                      <a:pt x="35" y="318"/>
                      <a:pt x="35" y="318"/>
                      <a:pt x="36" y="320"/>
                    </a:cubicBezTo>
                    <a:cubicBezTo>
                      <a:pt x="37" y="322"/>
                      <a:pt x="37" y="324"/>
                      <a:pt x="38" y="326"/>
                    </a:cubicBezTo>
                    <a:cubicBezTo>
                      <a:pt x="39" y="328"/>
                      <a:pt x="38" y="329"/>
                      <a:pt x="39" y="329"/>
                    </a:cubicBezTo>
                    <a:cubicBezTo>
                      <a:pt x="40" y="329"/>
                      <a:pt x="43" y="331"/>
                      <a:pt x="46" y="331"/>
                    </a:cubicBezTo>
                    <a:cubicBezTo>
                      <a:pt x="50" y="332"/>
                      <a:pt x="49" y="332"/>
                      <a:pt x="50" y="334"/>
                    </a:cubicBezTo>
                    <a:cubicBezTo>
                      <a:pt x="50" y="336"/>
                      <a:pt x="50" y="338"/>
                      <a:pt x="53" y="341"/>
                    </a:cubicBezTo>
                    <a:cubicBezTo>
                      <a:pt x="55" y="342"/>
                      <a:pt x="59" y="343"/>
                      <a:pt x="59" y="342"/>
                    </a:cubicBezTo>
                    <a:cubicBezTo>
                      <a:pt x="60" y="342"/>
                      <a:pt x="63" y="341"/>
                      <a:pt x="63" y="341"/>
                    </a:cubicBezTo>
                    <a:cubicBezTo>
                      <a:pt x="64" y="337"/>
                      <a:pt x="63" y="337"/>
                      <a:pt x="65" y="338"/>
                    </a:cubicBezTo>
                    <a:cubicBezTo>
                      <a:pt x="68" y="338"/>
                      <a:pt x="72" y="341"/>
                      <a:pt x="75" y="339"/>
                    </a:cubicBezTo>
                    <a:cubicBezTo>
                      <a:pt x="78" y="338"/>
                      <a:pt x="81" y="340"/>
                      <a:pt x="84" y="339"/>
                    </a:cubicBezTo>
                    <a:cubicBezTo>
                      <a:pt x="86" y="338"/>
                      <a:pt x="86" y="339"/>
                      <a:pt x="86" y="339"/>
                    </a:cubicBezTo>
                    <a:cubicBezTo>
                      <a:pt x="87" y="340"/>
                      <a:pt x="86" y="339"/>
                      <a:pt x="85" y="340"/>
                    </a:cubicBezTo>
                    <a:cubicBezTo>
                      <a:pt x="84" y="341"/>
                      <a:pt x="79" y="346"/>
                      <a:pt x="79" y="347"/>
                    </a:cubicBezTo>
                    <a:cubicBezTo>
                      <a:pt x="79" y="347"/>
                      <a:pt x="79" y="349"/>
                      <a:pt x="79" y="350"/>
                    </a:cubicBezTo>
                    <a:cubicBezTo>
                      <a:pt x="82" y="351"/>
                      <a:pt x="83" y="351"/>
                      <a:pt x="84" y="351"/>
                    </a:cubicBezTo>
                    <a:cubicBezTo>
                      <a:pt x="85" y="350"/>
                      <a:pt x="85" y="350"/>
                      <a:pt x="86" y="350"/>
                    </a:cubicBezTo>
                    <a:cubicBezTo>
                      <a:pt x="87" y="349"/>
                      <a:pt x="88" y="349"/>
                      <a:pt x="88" y="347"/>
                    </a:cubicBezTo>
                    <a:cubicBezTo>
                      <a:pt x="89" y="347"/>
                      <a:pt x="90" y="349"/>
                      <a:pt x="90" y="349"/>
                    </a:cubicBezTo>
                    <a:cubicBezTo>
                      <a:pt x="91" y="350"/>
                      <a:pt x="92" y="353"/>
                      <a:pt x="93" y="354"/>
                    </a:cubicBezTo>
                    <a:cubicBezTo>
                      <a:pt x="94" y="355"/>
                      <a:pt x="94" y="356"/>
                      <a:pt x="95" y="357"/>
                    </a:cubicBezTo>
                    <a:cubicBezTo>
                      <a:pt x="98" y="358"/>
                      <a:pt x="99" y="358"/>
                      <a:pt x="100" y="359"/>
                    </a:cubicBezTo>
                    <a:cubicBezTo>
                      <a:pt x="102" y="361"/>
                      <a:pt x="103" y="360"/>
                      <a:pt x="104" y="361"/>
                    </a:cubicBezTo>
                    <a:cubicBezTo>
                      <a:pt x="105" y="362"/>
                      <a:pt x="107" y="365"/>
                      <a:pt x="107" y="366"/>
                    </a:cubicBezTo>
                    <a:cubicBezTo>
                      <a:pt x="109" y="366"/>
                      <a:pt x="111" y="367"/>
                      <a:pt x="113" y="368"/>
                    </a:cubicBezTo>
                    <a:cubicBezTo>
                      <a:pt x="115" y="369"/>
                      <a:pt x="115" y="370"/>
                      <a:pt x="117" y="370"/>
                    </a:cubicBezTo>
                    <a:cubicBezTo>
                      <a:pt x="118" y="371"/>
                      <a:pt x="119" y="370"/>
                      <a:pt x="119" y="371"/>
                    </a:cubicBezTo>
                    <a:cubicBezTo>
                      <a:pt x="119" y="372"/>
                      <a:pt x="119" y="374"/>
                      <a:pt x="120" y="374"/>
                    </a:cubicBezTo>
                    <a:cubicBezTo>
                      <a:pt x="121" y="374"/>
                      <a:pt x="125" y="379"/>
                      <a:pt x="125" y="379"/>
                    </a:cubicBezTo>
                    <a:cubicBezTo>
                      <a:pt x="123" y="380"/>
                      <a:pt x="123" y="382"/>
                      <a:pt x="123" y="383"/>
                    </a:cubicBezTo>
                    <a:cubicBezTo>
                      <a:pt x="123" y="384"/>
                      <a:pt x="125" y="384"/>
                      <a:pt x="126" y="385"/>
                    </a:cubicBezTo>
                    <a:cubicBezTo>
                      <a:pt x="126" y="385"/>
                      <a:pt x="128" y="386"/>
                      <a:pt x="129" y="387"/>
                    </a:cubicBezTo>
                    <a:cubicBezTo>
                      <a:pt x="129" y="389"/>
                      <a:pt x="130" y="390"/>
                      <a:pt x="131" y="392"/>
                    </a:cubicBezTo>
                    <a:cubicBezTo>
                      <a:pt x="132" y="393"/>
                      <a:pt x="134" y="395"/>
                      <a:pt x="133" y="398"/>
                    </a:cubicBezTo>
                    <a:cubicBezTo>
                      <a:pt x="132" y="400"/>
                      <a:pt x="136" y="404"/>
                      <a:pt x="136" y="404"/>
                    </a:cubicBezTo>
                    <a:cubicBezTo>
                      <a:pt x="137" y="404"/>
                      <a:pt x="139" y="404"/>
                      <a:pt x="141" y="405"/>
                    </a:cubicBezTo>
                    <a:cubicBezTo>
                      <a:pt x="143" y="406"/>
                      <a:pt x="145" y="407"/>
                      <a:pt x="147" y="407"/>
                    </a:cubicBezTo>
                    <a:cubicBezTo>
                      <a:pt x="148" y="408"/>
                      <a:pt x="150" y="408"/>
                      <a:pt x="151" y="411"/>
                    </a:cubicBezTo>
                    <a:cubicBezTo>
                      <a:pt x="156" y="414"/>
                      <a:pt x="157" y="416"/>
                      <a:pt x="157" y="418"/>
                    </a:cubicBezTo>
                    <a:cubicBezTo>
                      <a:pt x="160" y="421"/>
                      <a:pt x="160" y="421"/>
                      <a:pt x="161" y="422"/>
                    </a:cubicBezTo>
                    <a:cubicBezTo>
                      <a:pt x="162" y="423"/>
                      <a:pt x="165" y="425"/>
                      <a:pt x="165" y="427"/>
                    </a:cubicBezTo>
                    <a:cubicBezTo>
                      <a:pt x="165" y="430"/>
                      <a:pt x="165" y="431"/>
                      <a:pt x="165" y="433"/>
                    </a:cubicBezTo>
                    <a:cubicBezTo>
                      <a:pt x="166" y="435"/>
                      <a:pt x="169" y="436"/>
                      <a:pt x="166" y="437"/>
                    </a:cubicBezTo>
                    <a:cubicBezTo>
                      <a:pt x="164" y="438"/>
                      <a:pt x="159" y="441"/>
                      <a:pt x="159" y="441"/>
                    </a:cubicBezTo>
                    <a:cubicBezTo>
                      <a:pt x="154" y="443"/>
                      <a:pt x="157" y="444"/>
                      <a:pt x="157" y="445"/>
                    </a:cubicBezTo>
                    <a:cubicBezTo>
                      <a:pt x="157" y="446"/>
                      <a:pt x="156" y="446"/>
                      <a:pt x="157" y="448"/>
                    </a:cubicBezTo>
                    <a:cubicBezTo>
                      <a:pt x="159" y="446"/>
                      <a:pt x="158" y="449"/>
                      <a:pt x="160" y="445"/>
                    </a:cubicBezTo>
                    <a:cubicBezTo>
                      <a:pt x="162" y="441"/>
                      <a:pt x="164" y="444"/>
                      <a:pt x="165" y="445"/>
                    </a:cubicBezTo>
                    <a:cubicBezTo>
                      <a:pt x="166" y="446"/>
                      <a:pt x="170" y="449"/>
                      <a:pt x="171" y="449"/>
                    </a:cubicBezTo>
                    <a:cubicBezTo>
                      <a:pt x="171" y="449"/>
                      <a:pt x="166" y="453"/>
                      <a:pt x="164" y="452"/>
                    </a:cubicBezTo>
                    <a:cubicBezTo>
                      <a:pt x="161" y="452"/>
                      <a:pt x="159" y="451"/>
                      <a:pt x="159" y="451"/>
                    </a:cubicBezTo>
                    <a:cubicBezTo>
                      <a:pt x="159" y="453"/>
                      <a:pt x="160" y="454"/>
                      <a:pt x="162" y="454"/>
                    </a:cubicBezTo>
                    <a:cubicBezTo>
                      <a:pt x="163" y="455"/>
                      <a:pt x="164" y="455"/>
                      <a:pt x="166" y="454"/>
                    </a:cubicBezTo>
                    <a:cubicBezTo>
                      <a:pt x="168" y="453"/>
                      <a:pt x="170" y="451"/>
                      <a:pt x="173" y="451"/>
                    </a:cubicBezTo>
                    <a:cubicBezTo>
                      <a:pt x="175" y="452"/>
                      <a:pt x="177" y="452"/>
                      <a:pt x="180" y="455"/>
                    </a:cubicBezTo>
                    <a:cubicBezTo>
                      <a:pt x="183" y="457"/>
                      <a:pt x="188" y="461"/>
                      <a:pt x="190" y="463"/>
                    </a:cubicBezTo>
                    <a:cubicBezTo>
                      <a:pt x="192" y="465"/>
                      <a:pt x="192" y="466"/>
                      <a:pt x="196" y="467"/>
                    </a:cubicBezTo>
                    <a:cubicBezTo>
                      <a:pt x="199" y="468"/>
                      <a:pt x="202" y="469"/>
                      <a:pt x="204" y="471"/>
                    </a:cubicBezTo>
                    <a:cubicBezTo>
                      <a:pt x="206" y="473"/>
                      <a:pt x="207" y="473"/>
                      <a:pt x="209" y="473"/>
                    </a:cubicBezTo>
                    <a:cubicBezTo>
                      <a:pt x="211" y="473"/>
                      <a:pt x="212" y="475"/>
                      <a:pt x="214" y="476"/>
                    </a:cubicBezTo>
                    <a:cubicBezTo>
                      <a:pt x="216" y="478"/>
                      <a:pt x="220" y="483"/>
                      <a:pt x="221" y="485"/>
                    </a:cubicBezTo>
                    <a:cubicBezTo>
                      <a:pt x="223" y="486"/>
                      <a:pt x="223" y="487"/>
                      <a:pt x="225" y="487"/>
                    </a:cubicBezTo>
                    <a:cubicBezTo>
                      <a:pt x="227" y="487"/>
                      <a:pt x="230" y="489"/>
                      <a:pt x="231" y="489"/>
                    </a:cubicBezTo>
                    <a:cubicBezTo>
                      <a:pt x="231" y="489"/>
                      <a:pt x="233" y="493"/>
                      <a:pt x="231" y="497"/>
                    </a:cubicBezTo>
                    <a:cubicBezTo>
                      <a:pt x="228" y="502"/>
                      <a:pt x="226" y="505"/>
                      <a:pt x="226" y="505"/>
                    </a:cubicBezTo>
                    <a:cubicBezTo>
                      <a:pt x="226" y="506"/>
                      <a:pt x="220" y="509"/>
                      <a:pt x="218" y="509"/>
                    </a:cubicBezTo>
                    <a:cubicBezTo>
                      <a:pt x="215" y="509"/>
                      <a:pt x="214" y="510"/>
                      <a:pt x="212" y="511"/>
                    </a:cubicBezTo>
                    <a:cubicBezTo>
                      <a:pt x="210" y="512"/>
                      <a:pt x="209" y="512"/>
                      <a:pt x="209" y="513"/>
                    </a:cubicBezTo>
                    <a:cubicBezTo>
                      <a:pt x="208" y="514"/>
                      <a:pt x="204" y="516"/>
                      <a:pt x="201" y="517"/>
                    </a:cubicBezTo>
                    <a:cubicBezTo>
                      <a:pt x="201" y="517"/>
                      <a:pt x="200" y="519"/>
                      <a:pt x="199" y="520"/>
                    </a:cubicBezTo>
                    <a:cubicBezTo>
                      <a:pt x="199" y="521"/>
                      <a:pt x="199" y="521"/>
                      <a:pt x="198" y="522"/>
                    </a:cubicBezTo>
                    <a:cubicBezTo>
                      <a:pt x="198" y="524"/>
                      <a:pt x="198" y="524"/>
                      <a:pt x="197" y="526"/>
                    </a:cubicBezTo>
                    <a:cubicBezTo>
                      <a:pt x="196" y="527"/>
                      <a:pt x="194" y="529"/>
                      <a:pt x="194" y="531"/>
                    </a:cubicBezTo>
                    <a:cubicBezTo>
                      <a:pt x="194" y="531"/>
                      <a:pt x="193" y="532"/>
                      <a:pt x="191" y="534"/>
                    </a:cubicBezTo>
                    <a:cubicBezTo>
                      <a:pt x="189" y="534"/>
                      <a:pt x="187" y="537"/>
                      <a:pt x="185" y="538"/>
                    </a:cubicBezTo>
                    <a:cubicBezTo>
                      <a:pt x="184" y="539"/>
                      <a:pt x="184" y="539"/>
                      <a:pt x="183" y="541"/>
                    </a:cubicBezTo>
                    <a:cubicBezTo>
                      <a:pt x="181" y="541"/>
                      <a:pt x="181" y="541"/>
                      <a:pt x="180" y="543"/>
                    </a:cubicBezTo>
                    <a:cubicBezTo>
                      <a:pt x="178" y="543"/>
                      <a:pt x="175" y="543"/>
                      <a:pt x="174" y="544"/>
                    </a:cubicBezTo>
                    <a:cubicBezTo>
                      <a:pt x="174" y="544"/>
                      <a:pt x="171" y="544"/>
                      <a:pt x="170" y="543"/>
                    </a:cubicBezTo>
                    <a:cubicBezTo>
                      <a:pt x="170" y="542"/>
                      <a:pt x="168" y="542"/>
                      <a:pt x="167" y="542"/>
                    </a:cubicBezTo>
                    <a:cubicBezTo>
                      <a:pt x="165" y="542"/>
                      <a:pt x="164" y="542"/>
                      <a:pt x="162" y="541"/>
                    </a:cubicBezTo>
                    <a:cubicBezTo>
                      <a:pt x="162" y="541"/>
                      <a:pt x="159" y="541"/>
                      <a:pt x="159" y="541"/>
                    </a:cubicBezTo>
                    <a:cubicBezTo>
                      <a:pt x="158" y="541"/>
                      <a:pt x="155" y="541"/>
                      <a:pt x="155" y="541"/>
                    </a:cubicBezTo>
                    <a:cubicBezTo>
                      <a:pt x="154" y="541"/>
                      <a:pt x="152" y="541"/>
                      <a:pt x="151" y="542"/>
                    </a:cubicBezTo>
                    <a:cubicBezTo>
                      <a:pt x="149" y="542"/>
                      <a:pt x="148" y="542"/>
                      <a:pt x="145" y="542"/>
                    </a:cubicBezTo>
                    <a:cubicBezTo>
                      <a:pt x="145" y="543"/>
                      <a:pt x="144" y="543"/>
                      <a:pt x="143" y="543"/>
                    </a:cubicBezTo>
                    <a:cubicBezTo>
                      <a:pt x="142" y="543"/>
                      <a:pt x="141" y="543"/>
                      <a:pt x="141" y="544"/>
                    </a:cubicBezTo>
                    <a:cubicBezTo>
                      <a:pt x="140" y="545"/>
                      <a:pt x="140" y="547"/>
                      <a:pt x="140" y="548"/>
                    </a:cubicBezTo>
                    <a:cubicBezTo>
                      <a:pt x="140" y="549"/>
                      <a:pt x="140" y="548"/>
                      <a:pt x="139" y="550"/>
                    </a:cubicBezTo>
                    <a:cubicBezTo>
                      <a:pt x="135" y="551"/>
                      <a:pt x="135" y="551"/>
                      <a:pt x="135" y="551"/>
                    </a:cubicBezTo>
                    <a:cubicBezTo>
                      <a:pt x="134" y="551"/>
                      <a:pt x="132" y="551"/>
                      <a:pt x="131" y="552"/>
                    </a:cubicBezTo>
                    <a:cubicBezTo>
                      <a:pt x="130" y="553"/>
                      <a:pt x="128" y="553"/>
                      <a:pt x="127" y="553"/>
                    </a:cubicBezTo>
                    <a:cubicBezTo>
                      <a:pt x="126" y="553"/>
                      <a:pt x="125" y="553"/>
                      <a:pt x="124" y="554"/>
                    </a:cubicBezTo>
                    <a:cubicBezTo>
                      <a:pt x="123" y="554"/>
                      <a:pt x="122" y="555"/>
                      <a:pt x="121" y="555"/>
                    </a:cubicBezTo>
                    <a:cubicBezTo>
                      <a:pt x="121" y="555"/>
                      <a:pt x="119" y="556"/>
                      <a:pt x="118" y="556"/>
                    </a:cubicBezTo>
                    <a:cubicBezTo>
                      <a:pt x="116" y="556"/>
                      <a:pt x="113" y="556"/>
                      <a:pt x="111" y="557"/>
                    </a:cubicBezTo>
                    <a:cubicBezTo>
                      <a:pt x="109" y="557"/>
                      <a:pt x="106" y="555"/>
                      <a:pt x="105" y="554"/>
                    </a:cubicBezTo>
                    <a:cubicBezTo>
                      <a:pt x="105" y="554"/>
                      <a:pt x="102" y="552"/>
                      <a:pt x="102" y="552"/>
                    </a:cubicBezTo>
                    <a:cubicBezTo>
                      <a:pt x="101" y="552"/>
                      <a:pt x="99" y="551"/>
                      <a:pt x="99" y="550"/>
                    </a:cubicBezTo>
                    <a:cubicBezTo>
                      <a:pt x="99" y="549"/>
                      <a:pt x="98" y="549"/>
                      <a:pt x="97" y="549"/>
                    </a:cubicBezTo>
                    <a:cubicBezTo>
                      <a:pt x="96" y="548"/>
                      <a:pt x="96" y="547"/>
                      <a:pt x="96" y="548"/>
                    </a:cubicBezTo>
                    <a:cubicBezTo>
                      <a:pt x="96" y="550"/>
                      <a:pt x="98" y="551"/>
                      <a:pt x="98" y="552"/>
                    </a:cubicBezTo>
                    <a:cubicBezTo>
                      <a:pt x="98" y="553"/>
                      <a:pt x="99" y="555"/>
                      <a:pt x="100" y="556"/>
                    </a:cubicBezTo>
                    <a:cubicBezTo>
                      <a:pt x="102" y="557"/>
                      <a:pt x="102" y="558"/>
                      <a:pt x="102" y="559"/>
                    </a:cubicBezTo>
                    <a:cubicBezTo>
                      <a:pt x="101" y="559"/>
                      <a:pt x="97" y="559"/>
                      <a:pt x="97" y="559"/>
                    </a:cubicBezTo>
                    <a:cubicBezTo>
                      <a:pt x="97" y="559"/>
                      <a:pt x="98" y="559"/>
                      <a:pt x="97" y="559"/>
                    </a:cubicBezTo>
                    <a:cubicBezTo>
                      <a:pt x="96" y="559"/>
                      <a:pt x="94" y="557"/>
                      <a:pt x="92" y="557"/>
                    </a:cubicBezTo>
                    <a:cubicBezTo>
                      <a:pt x="91" y="558"/>
                      <a:pt x="88" y="555"/>
                      <a:pt x="87" y="555"/>
                    </a:cubicBezTo>
                    <a:cubicBezTo>
                      <a:pt x="86" y="554"/>
                      <a:pt x="86" y="554"/>
                      <a:pt x="85" y="554"/>
                    </a:cubicBezTo>
                    <a:cubicBezTo>
                      <a:pt x="83" y="554"/>
                      <a:pt x="83" y="553"/>
                      <a:pt x="81" y="552"/>
                    </a:cubicBezTo>
                    <a:cubicBezTo>
                      <a:pt x="81" y="552"/>
                      <a:pt x="81" y="553"/>
                      <a:pt x="81" y="554"/>
                    </a:cubicBezTo>
                    <a:cubicBezTo>
                      <a:pt x="81" y="555"/>
                      <a:pt x="81" y="556"/>
                      <a:pt x="82" y="557"/>
                    </a:cubicBezTo>
                    <a:cubicBezTo>
                      <a:pt x="82" y="557"/>
                      <a:pt x="81" y="558"/>
                      <a:pt x="80" y="558"/>
                    </a:cubicBezTo>
                    <a:cubicBezTo>
                      <a:pt x="80" y="557"/>
                      <a:pt x="78" y="557"/>
                      <a:pt x="78" y="557"/>
                    </a:cubicBezTo>
                    <a:cubicBezTo>
                      <a:pt x="77" y="557"/>
                      <a:pt x="76" y="558"/>
                      <a:pt x="76" y="557"/>
                    </a:cubicBezTo>
                    <a:cubicBezTo>
                      <a:pt x="75" y="557"/>
                      <a:pt x="74" y="558"/>
                      <a:pt x="74" y="559"/>
                    </a:cubicBezTo>
                    <a:cubicBezTo>
                      <a:pt x="74" y="559"/>
                      <a:pt x="75" y="562"/>
                      <a:pt x="76" y="564"/>
                    </a:cubicBezTo>
                    <a:cubicBezTo>
                      <a:pt x="76" y="566"/>
                      <a:pt x="74" y="565"/>
                      <a:pt x="72" y="565"/>
                    </a:cubicBezTo>
                    <a:moveTo>
                      <a:pt x="390" y="573"/>
                    </a:moveTo>
                    <a:cubicBezTo>
                      <a:pt x="392" y="571"/>
                      <a:pt x="398" y="566"/>
                      <a:pt x="400" y="565"/>
                    </a:cubicBezTo>
                    <a:cubicBezTo>
                      <a:pt x="402" y="563"/>
                      <a:pt x="407" y="560"/>
                      <a:pt x="407" y="558"/>
                    </a:cubicBezTo>
                    <a:cubicBezTo>
                      <a:pt x="410" y="555"/>
                      <a:pt x="413" y="554"/>
                      <a:pt x="414" y="550"/>
                    </a:cubicBezTo>
                    <a:cubicBezTo>
                      <a:pt x="415" y="546"/>
                      <a:pt x="418" y="543"/>
                      <a:pt x="418" y="543"/>
                    </a:cubicBezTo>
                    <a:cubicBezTo>
                      <a:pt x="418" y="537"/>
                      <a:pt x="419" y="537"/>
                      <a:pt x="421" y="534"/>
                    </a:cubicBezTo>
                    <a:cubicBezTo>
                      <a:pt x="423" y="531"/>
                      <a:pt x="425" y="528"/>
                      <a:pt x="428" y="526"/>
                    </a:cubicBezTo>
                    <a:cubicBezTo>
                      <a:pt x="431" y="524"/>
                      <a:pt x="434" y="522"/>
                      <a:pt x="435" y="520"/>
                    </a:cubicBezTo>
                    <a:cubicBezTo>
                      <a:pt x="435" y="518"/>
                      <a:pt x="438" y="513"/>
                      <a:pt x="439" y="513"/>
                    </a:cubicBezTo>
                    <a:cubicBezTo>
                      <a:pt x="441" y="512"/>
                      <a:pt x="443" y="509"/>
                      <a:pt x="443" y="509"/>
                    </a:cubicBezTo>
                    <a:cubicBezTo>
                      <a:pt x="442" y="504"/>
                      <a:pt x="443" y="504"/>
                      <a:pt x="444" y="502"/>
                    </a:cubicBezTo>
                    <a:cubicBezTo>
                      <a:pt x="446" y="501"/>
                      <a:pt x="446" y="498"/>
                      <a:pt x="446" y="496"/>
                    </a:cubicBezTo>
                    <a:cubicBezTo>
                      <a:pt x="446" y="495"/>
                      <a:pt x="450" y="488"/>
                      <a:pt x="450" y="488"/>
                    </a:cubicBezTo>
                    <a:cubicBezTo>
                      <a:pt x="448" y="487"/>
                      <a:pt x="448" y="485"/>
                      <a:pt x="447" y="482"/>
                    </a:cubicBezTo>
                    <a:cubicBezTo>
                      <a:pt x="446" y="479"/>
                      <a:pt x="444" y="472"/>
                      <a:pt x="444" y="472"/>
                    </a:cubicBezTo>
                    <a:cubicBezTo>
                      <a:pt x="448" y="468"/>
                      <a:pt x="449" y="464"/>
                      <a:pt x="449" y="464"/>
                    </a:cubicBezTo>
                    <a:cubicBezTo>
                      <a:pt x="449" y="464"/>
                      <a:pt x="451" y="458"/>
                      <a:pt x="451" y="458"/>
                    </a:cubicBezTo>
                    <a:cubicBezTo>
                      <a:pt x="453" y="450"/>
                      <a:pt x="453" y="450"/>
                      <a:pt x="453" y="450"/>
                    </a:cubicBezTo>
                    <a:cubicBezTo>
                      <a:pt x="450" y="448"/>
                      <a:pt x="448" y="448"/>
                      <a:pt x="446" y="450"/>
                    </a:cubicBezTo>
                    <a:cubicBezTo>
                      <a:pt x="445" y="451"/>
                      <a:pt x="441" y="453"/>
                      <a:pt x="441" y="453"/>
                    </a:cubicBezTo>
                    <a:cubicBezTo>
                      <a:pt x="439" y="448"/>
                      <a:pt x="436" y="444"/>
                      <a:pt x="436" y="444"/>
                    </a:cubicBezTo>
                    <a:cubicBezTo>
                      <a:pt x="430" y="446"/>
                      <a:pt x="426" y="446"/>
                      <a:pt x="423" y="448"/>
                    </a:cubicBezTo>
                    <a:cubicBezTo>
                      <a:pt x="420" y="450"/>
                      <a:pt x="410" y="456"/>
                      <a:pt x="408" y="457"/>
                    </a:cubicBezTo>
                    <a:cubicBezTo>
                      <a:pt x="405" y="454"/>
                      <a:pt x="403" y="455"/>
                      <a:pt x="401" y="456"/>
                    </a:cubicBezTo>
                    <a:cubicBezTo>
                      <a:pt x="396" y="458"/>
                      <a:pt x="395" y="458"/>
                      <a:pt x="393" y="458"/>
                    </a:cubicBezTo>
                    <a:cubicBezTo>
                      <a:pt x="392" y="457"/>
                      <a:pt x="389" y="458"/>
                      <a:pt x="388" y="459"/>
                    </a:cubicBezTo>
                    <a:cubicBezTo>
                      <a:pt x="386" y="461"/>
                      <a:pt x="385" y="461"/>
                      <a:pt x="383" y="460"/>
                    </a:cubicBezTo>
                    <a:cubicBezTo>
                      <a:pt x="381" y="459"/>
                      <a:pt x="375" y="458"/>
                      <a:pt x="374" y="455"/>
                    </a:cubicBezTo>
                    <a:cubicBezTo>
                      <a:pt x="373" y="452"/>
                      <a:pt x="369" y="449"/>
                      <a:pt x="368" y="449"/>
                    </a:cubicBezTo>
                    <a:cubicBezTo>
                      <a:pt x="367" y="447"/>
                      <a:pt x="362" y="444"/>
                      <a:pt x="362" y="444"/>
                    </a:cubicBezTo>
                    <a:cubicBezTo>
                      <a:pt x="362" y="440"/>
                      <a:pt x="363" y="439"/>
                      <a:pt x="361" y="437"/>
                    </a:cubicBezTo>
                    <a:cubicBezTo>
                      <a:pt x="359" y="434"/>
                      <a:pt x="356" y="431"/>
                      <a:pt x="355" y="429"/>
                    </a:cubicBezTo>
                    <a:cubicBezTo>
                      <a:pt x="355" y="427"/>
                      <a:pt x="350" y="422"/>
                      <a:pt x="349" y="421"/>
                    </a:cubicBezTo>
                    <a:cubicBezTo>
                      <a:pt x="348" y="420"/>
                      <a:pt x="349" y="419"/>
                      <a:pt x="349" y="418"/>
                    </a:cubicBezTo>
                    <a:cubicBezTo>
                      <a:pt x="350" y="417"/>
                      <a:pt x="351" y="415"/>
                      <a:pt x="351" y="415"/>
                    </a:cubicBezTo>
                    <a:cubicBezTo>
                      <a:pt x="349" y="413"/>
                      <a:pt x="349" y="411"/>
                      <a:pt x="347" y="409"/>
                    </a:cubicBezTo>
                    <a:cubicBezTo>
                      <a:pt x="350" y="406"/>
                      <a:pt x="351" y="405"/>
                      <a:pt x="353" y="404"/>
                    </a:cubicBezTo>
                    <a:cubicBezTo>
                      <a:pt x="354" y="400"/>
                      <a:pt x="356" y="395"/>
                      <a:pt x="358" y="391"/>
                    </a:cubicBezTo>
                    <a:cubicBezTo>
                      <a:pt x="357" y="384"/>
                      <a:pt x="357" y="379"/>
                      <a:pt x="355" y="377"/>
                    </a:cubicBezTo>
                    <a:cubicBezTo>
                      <a:pt x="362" y="365"/>
                      <a:pt x="361" y="365"/>
                      <a:pt x="363" y="363"/>
                    </a:cubicBezTo>
                    <a:cubicBezTo>
                      <a:pt x="366" y="361"/>
                      <a:pt x="368" y="354"/>
                      <a:pt x="370" y="351"/>
                    </a:cubicBezTo>
                    <a:cubicBezTo>
                      <a:pt x="371" y="349"/>
                      <a:pt x="374" y="346"/>
                      <a:pt x="376" y="344"/>
                    </a:cubicBezTo>
                    <a:cubicBezTo>
                      <a:pt x="378" y="342"/>
                      <a:pt x="384" y="338"/>
                      <a:pt x="384" y="338"/>
                    </a:cubicBezTo>
                    <a:cubicBezTo>
                      <a:pt x="390" y="333"/>
                      <a:pt x="390" y="333"/>
                      <a:pt x="390" y="333"/>
                    </a:cubicBezTo>
                    <a:cubicBezTo>
                      <a:pt x="389" y="326"/>
                      <a:pt x="393" y="320"/>
                      <a:pt x="393" y="318"/>
                    </a:cubicBezTo>
                    <a:cubicBezTo>
                      <a:pt x="393" y="317"/>
                      <a:pt x="394" y="315"/>
                      <a:pt x="396" y="314"/>
                    </a:cubicBezTo>
                    <a:cubicBezTo>
                      <a:pt x="398" y="313"/>
                      <a:pt x="401" y="311"/>
                      <a:pt x="402" y="307"/>
                    </a:cubicBezTo>
                    <a:cubicBezTo>
                      <a:pt x="403" y="302"/>
                      <a:pt x="405" y="298"/>
                      <a:pt x="408" y="300"/>
                    </a:cubicBezTo>
                    <a:cubicBezTo>
                      <a:pt x="410" y="302"/>
                      <a:pt x="413" y="302"/>
                      <a:pt x="416" y="301"/>
                    </a:cubicBezTo>
                    <a:cubicBezTo>
                      <a:pt x="419" y="301"/>
                      <a:pt x="421" y="300"/>
                      <a:pt x="423" y="297"/>
                    </a:cubicBezTo>
                    <a:cubicBezTo>
                      <a:pt x="425" y="295"/>
                      <a:pt x="427" y="293"/>
                      <a:pt x="433" y="291"/>
                    </a:cubicBezTo>
                    <a:cubicBezTo>
                      <a:pt x="439" y="289"/>
                      <a:pt x="445" y="285"/>
                      <a:pt x="447" y="286"/>
                    </a:cubicBezTo>
                    <a:cubicBezTo>
                      <a:pt x="449" y="286"/>
                      <a:pt x="452" y="284"/>
                      <a:pt x="453" y="283"/>
                    </a:cubicBezTo>
                    <a:cubicBezTo>
                      <a:pt x="455" y="282"/>
                      <a:pt x="454" y="281"/>
                      <a:pt x="454" y="281"/>
                    </a:cubicBezTo>
                    <a:cubicBezTo>
                      <a:pt x="456" y="283"/>
                      <a:pt x="457" y="283"/>
                      <a:pt x="459" y="282"/>
                    </a:cubicBezTo>
                    <a:cubicBezTo>
                      <a:pt x="457" y="288"/>
                      <a:pt x="458" y="286"/>
                      <a:pt x="459" y="289"/>
                    </a:cubicBezTo>
                    <a:cubicBezTo>
                      <a:pt x="461" y="291"/>
                      <a:pt x="461" y="292"/>
                      <a:pt x="460" y="293"/>
                    </a:cubicBezTo>
                    <a:cubicBezTo>
                      <a:pt x="460" y="295"/>
                      <a:pt x="459" y="299"/>
                      <a:pt x="459" y="299"/>
                    </a:cubicBezTo>
                    <a:cubicBezTo>
                      <a:pt x="461" y="302"/>
                      <a:pt x="464" y="302"/>
                      <a:pt x="465" y="302"/>
                    </a:cubicBezTo>
                    <a:cubicBezTo>
                      <a:pt x="467" y="302"/>
                      <a:pt x="474" y="301"/>
                      <a:pt x="475" y="302"/>
                    </a:cubicBezTo>
                    <a:cubicBezTo>
                      <a:pt x="476" y="303"/>
                      <a:pt x="478" y="306"/>
                      <a:pt x="478" y="306"/>
                    </a:cubicBezTo>
                    <a:cubicBezTo>
                      <a:pt x="481" y="307"/>
                      <a:pt x="487" y="308"/>
                      <a:pt x="487" y="308"/>
                    </a:cubicBezTo>
                    <a:cubicBezTo>
                      <a:pt x="489" y="307"/>
                      <a:pt x="490" y="306"/>
                      <a:pt x="489" y="305"/>
                    </a:cubicBezTo>
                    <a:cubicBezTo>
                      <a:pt x="488" y="303"/>
                      <a:pt x="487" y="299"/>
                      <a:pt x="488" y="297"/>
                    </a:cubicBezTo>
                    <a:cubicBezTo>
                      <a:pt x="488" y="296"/>
                      <a:pt x="489" y="293"/>
                      <a:pt x="489" y="293"/>
                    </a:cubicBezTo>
                    <a:cubicBezTo>
                      <a:pt x="491" y="291"/>
                      <a:pt x="493" y="290"/>
                      <a:pt x="494" y="291"/>
                    </a:cubicBezTo>
                    <a:cubicBezTo>
                      <a:pt x="496" y="291"/>
                      <a:pt x="501" y="292"/>
                      <a:pt x="502" y="291"/>
                    </a:cubicBezTo>
                    <a:cubicBezTo>
                      <a:pt x="503" y="291"/>
                      <a:pt x="509" y="290"/>
                      <a:pt x="509" y="290"/>
                    </a:cubicBezTo>
                    <a:cubicBezTo>
                      <a:pt x="510" y="286"/>
                      <a:pt x="511" y="282"/>
                      <a:pt x="513" y="281"/>
                    </a:cubicBezTo>
                    <a:cubicBezTo>
                      <a:pt x="515" y="280"/>
                      <a:pt x="517" y="278"/>
                      <a:pt x="517" y="278"/>
                    </a:cubicBezTo>
                    <a:cubicBezTo>
                      <a:pt x="517" y="271"/>
                      <a:pt x="516" y="266"/>
                      <a:pt x="516" y="265"/>
                    </a:cubicBezTo>
                    <a:cubicBezTo>
                      <a:pt x="516" y="263"/>
                      <a:pt x="515" y="256"/>
                      <a:pt x="514" y="254"/>
                    </a:cubicBezTo>
                    <a:cubicBezTo>
                      <a:pt x="513" y="253"/>
                      <a:pt x="513" y="253"/>
                      <a:pt x="513" y="253"/>
                    </a:cubicBezTo>
                    <a:cubicBezTo>
                      <a:pt x="509" y="256"/>
                      <a:pt x="504" y="262"/>
                      <a:pt x="503" y="261"/>
                    </a:cubicBezTo>
                    <a:cubicBezTo>
                      <a:pt x="502" y="260"/>
                      <a:pt x="500" y="260"/>
                      <a:pt x="499" y="261"/>
                    </a:cubicBezTo>
                    <a:cubicBezTo>
                      <a:pt x="498" y="263"/>
                      <a:pt x="498" y="263"/>
                      <a:pt x="498" y="263"/>
                    </a:cubicBezTo>
                    <a:cubicBezTo>
                      <a:pt x="495" y="259"/>
                      <a:pt x="494" y="259"/>
                      <a:pt x="493" y="256"/>
                    </a:cubicBezTo>
                    <a:cubicBezTo>
                      <a:pt x="493" y="254"/>
                      <a:pt x="492" y="251"/>
                      <a:pt x="491" y="249"/>
                    </a:cubicBezTo>
                    <a:cubicBezTo>
                      <a:pt x="490" y="248"/>
                      <a:pt x="490" y="248"/>
                      <a:pt x="490" y="248"/>
                    </a:cubicBezTo>
                    <a:cubicBezTo>
                      <a:pt x="493" y="245"/>
                      <a:pt x="495" y="239"/>
                      <a:pt x="495" y="239"/>
                    </a:cubicBezTo>
                    <a:cubicBezTo>
                      <a:pt x="493" y="238"/>
                      <a:pt x="492" y="238"/>
                      <a:pt x="494" y="237"/>
                    </a:cubicBezTo>
                    <a:cubicBezTo>
                      <a:pt x="496" y="236"/>
                      <a:pt x="497" y="235"/>
                      <a:pt x="497" y="233"/>
                    </a:cubicBezTo>
                    <a:cubicBezTo>
                      <a:pt x="497" y="230"/>
                      <a:pt x="498" y="227"/>
                      <a:pt x="498" y="227"/>
                    </a:cubicBezTo>
                    <a:cubicBezTo>
                      <a:pt x="500" y="224"/>
                      <a:pt x="500" y="224"/>
                      <a:pt x="500" y="224"/>
                    </a:cubicBezTo>
                    <a:cubicBezTo>
                      <a:pt x="502" y="226"/>
                      <a:pt x="503" y="226"/>
                      <a:pt x="503" y="226"/>
                    </a:cubicBezTo>
                    <a:cubicBezTo>
                      <a:pt x="503" y="226"/>
                      <a:pt x="506" y="224"/>
                      <a:pt x="506" y="224"/>
                    </a:cubicBezTo>
                    <a:cubicBezTo>
                      <a:pt x="506" y="220"/>
                      <a:pt x="507" y="216"/>
                      <a:pt x="507" y="215"/>
                    </a:cubicBezTo>
                    <a:cubicBezTo>
                      <a:pt x="505" y="211"/>
                      <a:pt x="507" y="211"/>
                      <a:pt x="503" y="210"/>
                    </a:cubicBezTo>
                    <a:cubicBezTo>
                      <a:pt x="500" y="209"/>
                      <a:pt x="494" y="207"/>
                      <a:pt x="494" y="207"/>
                    </a:cubicBezTo>
                    <a:cubicBezTo>
                      <a:pt x="494" y="200"/>
                      <a:pt x="491" y="194"/>
                      <a:pt x="491" y="194"/>
                    </a:cubicBezTo>
                    <a:cubicBezTo>
                      <a:pt x="490" y="198"/>
                      <a:pt x="488" y="202"/>
                      <a:pt x="489" y="204"/>
                    </a:cubicBezTo>
                    <a:cubicBezTo>
                      <a:pt x="490" y="206"/>
                      <a:pt x="489" y="208"/>
                      <a:pt x="490" y="209"/>
                    </a:cubicBezTo>
                    <a:cubicBezTo>
                      <a:pt x="492" y="209"/>
                      <a:pt x="492" y="210"/>
                      <a:pt x="492" y="211"/>
                    </a:cubicBezTo>
                    <a:cubicBezTo>
                      <a:pt x="492" y="213"/>
                      <a:pt x="494" y="216"/>
                      <a:pt x="491" y="214"/>
                    </a:cubicBezTo>
                    <a:cubicBezTo>
                      <a:pt x="488" y="213"/>
                      <a:pt x="488" y="211"/>
                      <a:pt x="488" y="209"/>
                    </a:cubicBezTo>
                    <a:cubicBezTo>
                      <a:pt x="486" y="210"/>
                      <a:pt x="485" y="209"/>
                      <a:pt x="484" y="207"/>
                    </a:cubicBezTo>
                    <a:cubicBezTo>
                      <a:pt x="483" y="212"/>
                      <a:pt x="482" y="213"/>
                      <a:pt x="484" y="215"/>
                    </a:cubicBezTo>
                    <a:cubicBezTo>
                      <a:pt x="485" y="216"/>
                      <a:pt x="486" y="221"/>
                      <a:pt x="486" y="223"/>
                    </a:cubicBezTo>
                    <a:cubicBezTo>
                      <a:pt x="486" y="225"/>
                      <a:pt x="489" y="235"/>
                      <a:pt x="489" y="236"/>
                    </a:cubicBezTo>
                    <a:cubicBezTo>
                      <a:pt x="490" y="237"/>
                      <a:pt x="494" y="237"/>
                      <a:pt x="493" y="239"/>
                    </a:cubicBezTo>
                    <a:cubicBezTo>
                      <a:pt x="492" y="241"/>
                      <a:pt x="492" y="247"/>
                      <a:pt x="490" y="246"/>
                    </a:cubicBezTo>
                    <a:cubicBezTo>
                      <a:pt x="489" y="245"/>
                      <a:pt x="485" y="245"/>
                      <a:pt x="485" y="248"/>
                    </a:cubicBezTo>
                    <a:cubicBezTo>
                      <a:pt x="485" y="250"/>
                      <a:pt x="487" y="255"/>
                      <a:pt x="486" y="256"/>
                    </a:cubicBezTo>
                    <a:cubicBezTo>
                      <a:pt x="484" y="258"/>
                      <a:pt x="484" y="258"/>
                      <a:pt x="484" y="258"/>
                    </a:cubicBezTo>
                    <a:cubicBezTo>
                      <a:pt x="487" y="259"/>
                      <a:pt x="488" y="258"/>
                      <a:pt x="489" y="260"/>
                    </a:cubicBezTo>
                    <a:cubicBezTo>
                      <a:pt x="490" y="262"/>
                      <a:pt x="489" y="263"/>
                      <a:pt x="488" y="262"/>
                    </a:cubicBezTo>
                    <a:cubicBezTo>
                      <a:pt x="487" y="262"/>
                      <a:pt x="484" y="263"/>
                      <a:pt x="486" y="264"/>
                    </a:cubicBezTo>
                    <a:cubicBezTo>
                      <a:pt x="488" y="265"/>
                      <a:pt x="489" y="264"/>
                      <a:pt x="489" y="267"/>
                    </a:cubicBezTo>
                    <a:cubicBezTo>
                      <a:pt x="489" y="271"/>
                      <a:pt x="489" y="272"/>
                      <a:pt x="488" y="271"/>
                    </a:cubicBezTo>
                    <a:cubicBezTo>
                      <a:pt x="488" y="270"/>
                      <a:pt x="484" y="267"/>
                      <a:pt x="483" y="266"/>
                    </a:cubicBezTo>
                    <a:cubicBezTo>
                      <a:pt x="484" y="264"/>
                      <a:pt x="484" y="263"/>
                      <a:pt x="484" y="263"/>
                    </a:cubicBezTo>
                    <a:cubicBezTo>
                      <a:pt x="482" y="264"/>
                      <a:pt x="482" y="263"/>
                      <a:pt x="481" y="262"/>
                    </a:cubicBezTo>
                    <a:cubicBezTo>
                      <a:pt x="480" y="260"/>
                      <a:pt x="478" y="258"/>
                      <a:pt x="476" y="256"/>
                    </a:cubicBezTo>
                    <a:cubicBezTo>
                      <a:pt x="475" y="255"/>
                      <a:pt x="474" y="253"/>
                      <a:pt x="474" y="252"/>
                    </a:cubicBezTo>
                    <a:cubicBezTo>
                      <a:pt x="473" y="250"/>
                      <a:pt x="473" y="248"/>
                      <a:pt x="473" y="248"/>
                    </a:cubicBezTo>
                    <a:cubicBezTo>
                      <a:pt x="466" y="245"/>
                      <a:pt x="458" y="240"/>
                      <a:pt x="457" y="239"/>
                    </a:cubicBezTo>
                    <a:cubicBezTo>
                      <a:pt x="455" y="237"/>
                      <a:pt x="453" y="236"/>
                      <a:pt x="453" y="236"/>
                    </a:cubicBezTo>
                    <a:cubicBezTo>
                      <a:pt x="450" y="237"/>
                      <a:pt x="450" y="238"/>
                      <a:pt x="451" y="241"/>
                    </a:cubicBezTo>
                    <a:cubicBezTo>
                      <a:pt x="451" y="243"/>
                      <a:pt x="456" y="246"/>
                      <a:pt x="456" y="246"/>
                    </a:cubicBezTo>
                    <a:cubicBezTo>
                      <a:pt x="456" y="246"/>
                      <a:pt x="467" y="256"/>
                      <a:pt x="471" y="257"/>
                    </a:cubicBezTo>
                    <a:cubicBezTo>
                      <a:pt x="475" y="257"/>
                      <a:pt x="474" y="258"/>
                      <a:pt x="474" y="258"/>
                    </a:cubicBezTo>
                    <a:cubicBezTo>
                      <a:pt x="474" y="259"/>
                      <a:pt x="474" y="259"/>
                      <a:pt x="474" y="259"/>
                    </a:cubicBezTo>
                    <a:cubicBezTo>
                      <a:pt x="471" y="258"/>
                      <a:pt x="468" y="256"/>
                      <a:pt x="469" y="259"/>
                    </a:cubicBezTo>
                    <a:cubicBezTo>
                      <a:pt x="470" y="261"/>
                      <a:pt x="473" y="264"/>
                      <a:pt x="472" y="265"/>
                    </a:cubicBezTo>
                    <a:cubicBezTo>
                      <a:pt x="471" y="266"/>
                      <a:pt x="471" y="272"/>
                      <a:pt x="471" y="272"/>
                    </a:cubicBezTo>
                    <a:cubicBezTo>
                      <a:pt x="471" y="272"/>
                      <a:pt x="469" y="270"/>
                      <a:pt x="469" y="268"/>
                    </a:cubicBezTo>
                    <a:cubicBezTo>
                      <a:pt x="470" y="265"/>
                      <a:pt x="467" y="262"/>
                      <a:pt x="467" y="261"/>
                    </a:cubicBezTo>
                    <a:cubicBezTo>
                      <a:pt x="463" y="260"/>
                      <a:pt x="463" y="260"/>
                      <a:pt x="463" y="260"/>
                    </a:cubicBezTo>
                    <a:cubicBezTo>
                      <a:pt x="463" y="260"/>
                      <a:pt x="462" y="258"/>
                      <a:pt x="460" y="258"/>
                    </a:cubicBezTo>
                    <a:cubicBezTo>
                      <a:pt x="458" y="257"/>
                      <a:pt x="457" y="256"/>
                      <a:pt x="457" y="256"/>
                    </a:cubicBezTo>
                    <a:cubicBezTo>
                      <a:pt x="454" y="255"/>
                      <a:pt x="454" y="255"/>
                      <a:pt x="454" y="255"/>
                    </a:cubicBezTo>
                    <a:cubicBezTo>
                      <a:pt x="454" y="255"/>
                      <a:pt x="452" y="254"/>
                      <a:pt x="451" y="253"/>
                    </a:cubicBezTo>
                    <a:cubicBezTo>
                      <a:pt x="451" y="251"/>
                      <a:pt x="448" y="248"/>
                      <a:pt x="447" y="247"/>
                    </a:cubicBezTo>
                    <a:cubicBezTo>
                      <a:pt x="446" y="245"/>
                      <a:pt x="444" y="245"/>
                      <a:pt x="443" y="246"/>
                    </a:cubicBezTo>
                    <a:cubicBezTo>
                      <a:pt x="443" y="246"/>
                      <a:pt x="439" y="250"/>
                      <a:pt x="439" y="252"/>
                    </a:cubicBezTo>
                    <a:cubicBezTo>
                      <a:pt x="438" y="254"/>
                      <a:pt x="436" y="254"/>
                      <a:pt x="434" y="253"/>
                    </a:cubicBezTo>
                    <a:cubicBezTo>
                      <a:pt x="434" y="253"/>
                      <a:pt x="432" y="255"/>
                      <a:pt x="429" y="255"/>
                    </a:cubicBezTo>
                    <a:cubicBezTo>
                      <a:pt x="430" y="256"/>
                      <a:pt x="430" y="259"/>
                      <a:pt x="430" y="263"/>
                    </a:cubicBezTo>
                    <a:cubicBezTo>
                      <a:pt x="430" y="263"/>
                      <a:pt x="426" y="267"/>
                      <a:pt x="425" y="268"/>
                    </a:cubicBezTo>
                    <a:cubicBezTo>
                      <a:pt x="423" y="270"/>
                      <a:pt x="424" y="271"/>
                      <a:pt x="423" y="274"/>
                    </a:cubicBezTo>
                    <a:cubicBezTo>
                      <a:pt x="422" y="276"/>
                      <a:pt x="423" y="279"/>
                      <a:pt x="423" y="279"/>
                    </a:cubicBezTo>
                    <a:cubicBezTo>
                      <a:pt x="424" y="280"/>
                      <a:pt x="424" y="280"/>
                      <a:pt x="424" y="280"/>
                    </a:cubicBezTo>
                    <a:cubicBezTo>
                      <a:pt x="424" y="280"/>
                      <a:pt x="423" y="283"/>
                      <a:pt x="423" y="284"/>
                    </a:cubicBezTo>
                    <a:cubicBezTo>
                      <a:pt x="423" y="286"/>
                      <a:pt x="420" y="291"/>
                      <a:pt x="418" y="292"/>
                    </a:cubicBezTo>
                    <a:cubicBezTo>
                      <a:pt x="418" y="292"/>
                      <a:pt x="416" y="293"/>
                      <a:pt x="412" y="293"/>
                    </a:cubicBezTo>
                    <a:cubicBezTo>
                      <a:pt x="409" y="293"/>
                      <a:pt x="409" y="295"/>
                      <a:pt x="409" y="295"/>
                    </a:cubicBezTo>
                    <a:cubicBezTo>
                      <a:pt x="409" y="295"/>
                      <a:pt x="408" y="297"/>
                      <a:pt x="407" y="297"/>
                    </a:cubicBezTo>
                    <a:cubicBezTo>
                      <a:pt x="407" y="297"/>
                      <a:pt x="403" y="294"/>
                      <a:pt x="402" y="292"/>
                    </a:cubicBezTo>
                    <a:cubicBezTo>
                      <a:pt x="401" y="290"/>
                      <a:pt x="396" y="292"/>
                      <a:pt x="394" y="292"/>
                    </a:cubicBezTo>
                    <a:cubicBezTo>
                      <a:pt x="394" y="292"/>
                      <a:pt x="394" y="288"/>
                      <a:pt x="394" y="286"/>
                    </a:cubicBezTo>
                    <a:cubicBezTo>
                      <a:pt x="394" y="285"/>
                      <a:pt x="393" y="284"/>
                      <a:pt x="392" y="283"/>
                    </a:cubicBezTo>
                    <a:cubicBezTo>
                      <a:pt x="390" y="283"/>
                      <a:pt x="391" y="281"/>
                      <a:pt x="391" y="280"/>
                    </a:cubicBezTo>
                    <a:cubicBezTo>
                      <a:pt x="392" y="279"/>
                      <a:pt x="392" y="270"/>
                      <a:pt x="392" y="268"/>
                    </a:cubicBezTo>
                    <a:cubicBezTo>
                      <a:pt x="392" y="267"/>
                      <a:pt x="392" y="264"/>
                      <a:pt x="390" y="263"/>
                    </a:cubicBezTo>
                    <a:cubicBezTo>
                      <a:pt x="389" y="261"/>
                      <a:pt x="393" y="257"/>
                      <a:pt x="393" y="257"/>
                    </a:cubicBezTo>
                    <a:cubicBezTo>
                      <a:pt x="393" y="257"/>
                      <a:pt x="394" y="257"/>
                      <a:pt x="395" y="257"/>
                    </a:cubicBezTo>
                    <a:cubicBezTo>
                      <a:pt x="397" y="257"/>
                      <a:pt x="400" y="256"/>
                      <a:pt x="402" y="257"/>
                    </a:cubicBezTo>
                    <a:cubicBezTo>
                      <a:pt x="408" y="257"/>
                      <a:pt x="412" y="256"/>
                      <a:pt x="414" y="257"/>
                    </a:cubicBezTo>
                    <a:cubicBezTo>
                      <a:pt x="413" y="253"/>
                      <a:pt x="413" y="242"/>
                      <a:pt x="413" y="241"/>
                    </a:cubicBezTo>
                    <a:cubicBezTo>
                      <a:pt x="411" y="240"/>
                      <a:pt x="408" y="240"/>
                      <a:pt x="410" y="237"/>
                    </a:cubicBezTo>
                    <a:cubicBezTo>
                      <a:pt x="406" y="236"/>
                      <a:pt x="404" y="235"/>
                      <a:pt x="403" y="235"/>
                    </a:cubicBezTo>
                    <a:cubicBezTo>
                      <a:pt x="400" y="233"/>
                      <a:pt x="400" y="232"/>
                      <a:pt x="401" y="231"/>
                    </a:cubicBezTo>
                    <a:cubicBezTo>
                      <a:pt x="403" y="229"/>
                      <a:pt x="409" y="230"/>
                      <a:pt x="409" y="230"/>
                    </a:cubicBezTo>
                    <a:cubicBezTo>
                      <a:pt x="407" y="226"/>
                      <a:pt x="406" y="224"/>
                      <a:pt x="406" y="224"/>
                    </a:cubicBezTo>
                    <a:cubicBezTo>
                      <a:pt x="406" y="224"/>
                      <a:pt x="410" y="224"/>
                      <a:pt x="411" y="224"/>
                    </a:cubicBezTo>
                    <a:cubicBezTo>
                      <a:pt x="413" y="225"/>
                      <a:pt x="414" y="222"/>
                      <a:pt x="414" y="220"/>
                    </a:cubicBezTo>
                    <a:cubicBezTo>
                      <a:pt x="414" y="218"/>
                      <a:pt x="413" y="218"/>
                      <a:pt x="415" y="216"/>
                    </a:cubicBezTo>
                    <a:cubicBezTo>
                      <a:pt x="418" y="214"/>
                      <a:pt x="419" y="209"/>
                      <a:pt x="419" y="206"/>
                    </a:cubicBezTo>
                    <a:cubicBezTo>
                      <a:pt x="419" y="203"/>
                      <a:pt x="421" y="202"/>
                      <a:pt x="423" y="202"/>
                    </a:cubicBezTo>
                    <a:cubicBezTo>
                      <a:pt x="423" y="202"/>
                      <a:pt x="423" y="195"/>
                      <a:pt x="423" y="193"/>
                    </a:cubicBezTo>
                    <a:cubicBezTo>
                      <a:pt x="423" y="191"/>
                      <a:pt x="420" y="186"/>
                      <a:pt x="419" y="185"/>
                    </a:cubicBezTo>
                    <a:cubicBezTo>
                      <a:pt x="417" y="183"/>
                      <a:pt x="418" y="181"/>
                      <a:pt x="420" y="178"/>
                    </a:cubicBezTo>
                    <a:cubicBezTo>
                      <a:pt x="422" y="184"/>
                      <a:pt x="422" y="184"/>
                      <a:pt x="422" y="184"/>
                    </a:cubicBezTo>
                    <a:cubicBezTo>
                      <a:pt x="423" y="184"/>
                      <a:pt x="423" y="184"/>
                      <a:pt x="423" y="184"/>
                    </a:cubicBezTo>
                    <a:cubicBezTo>
                      <a:pt x="425" y="185"/>
                      <a:pt x="424" y="185"/>
                      <a:pt x="423" y="187"/>
                    </a:cubicBezTo>
                    <a:cubicBezTo>
                      <a:pt x="423" y="189"/>
                      <a:pt x="424" y="191"/>
                      <a:pt x="425" y="192"/>
                    </a:cubicBezTo>
                    <a:cubicBezTo>
                      <a:pt x="425" y="192"/>
                      <a:pt x="428" y="193"/>
                      <a:pt x="430" y="192"/>
                    </a:cubicBezTo>
                    <a:cubicBezTo>
                      <a:pt x="432" y="191"/>
                      <a:pt x="435" y="193"/>
                      <a:pt x="437" y="195"/>
                    </a:cubicBezTo>
                    <a:cubicBezTo>
                      <a:pt x="437" y="195"/>
                      <a:pt x="439" y="189"/>
                      <a:pt x="440" y="188"/>
                    </a:cubicBezTo>
                    <a:cubicBezTo>
                      <a:pt x="440" y="187"/>
                      <a:pt x="443" y="187"/>
                      <a:pt x="444" y="188"/>
                    </a:cubicBezTo>
                    <a:cubicBezTo>
                      <a:pt x="444" y="188"/>
                      <a:pt x="445" y="183"/>
                      <a:pt x="445" y="183"/>
                    </a:cubicBezTo>
                    <a:cubicBezTo>
                      <a:pt x="446" y="182"/>
                      <a:pt x="444" y="179"/>
                      <a:pt x="444" y="178"/>
                    </a:cubicBezTo>
                    <a:cubicBezTo>
                      <a:pt x="444" y="176"/>
                      <a:pt x="443" y="175"/>
                      <a:pt x="442" y="174"/>
                    </a:cubicBezTo>
                    <a:cubicBezTo>
                      <a:pt x="441" y="173"/>
                      <a:pt x="440" y="171"/>
                      <a:pt x="440" y="170"/>
                    </a:cubicBezTo>
                    <a:cubicBezTo>
                      <a:pt x="439" y="169"/>
                      <a:pt x="442" y="169"/>
                      <a:pt x="443" y="170"/>
                    </a:cubicBezTo>
                    <a:cubicBezTo>
                      <a:pt x="446" y="171"/>
                      <a:pt x="445" y="170"/>
                      <a:pt x="444" y="169"/>
                    </a:cubicBezTo>
                    <a:cubicBezTo>
                      <a:pt x="443" y="168"/>
                      <a:pt x="441" y="166"/>
                      <a:pt x="440" y="165"/>
                    </a:cubicBezTo>
                    <a:cubicBezTo>
                      <a:pt x="439" y="164"/>
                      <a:pt x="438" y="163"/>
                      <a:pt x="437" y="161"/>
                    </a:cubicBezTo>
                    <a:cubicBezTo>
                      <a:pt x="436" y="159"/>
                      <a:pt x="441" y="156"/>
                      <a:pt x="442" y="156"/>
                    </a:cubicBezTo>
                    <a:cubicBezTo>
                      <a:pt x="443" y="157"/>
                      <a:pt x="443" y="154"/>
                      <a:pt x="443" y="151"/>
                    </a:cubicBezTo>
                    <a:cubicBezTo>
                      <a:pt x="443" y="149"/>
                      <a:pt x="440" y="150"/>
                      <a:pt x="439" y="150"/>
                    </a:cubicBezTo>
                    <a:cubicBezTo>
                      <a:pt x="439" y="150"/>
                      <a:pt x="438" y="151"/>
                      <a:pt x="437" y="153"/>
                    </a:cubicBezTo>
                    <a:cubicBezTo>
                      <a:pt x="436" y="155"/>
                      <a:pt x="436" y="155"/>
                      <a:pt x="435" y="159"/>
                    </a:cubicBezTo>
                    <a:cubicBezTo>
                      <a:pt x="435" y="159"/>
                      <a:pt x="433" y="159"/>
                      <a:pt x="431" y="157"/>
                    </a:cubicBezTo>
                    <a:cubicBezTo>
                      <a:pt x="428" y="156"/>
                      <a:pt x="428" y="155"/>
                      <a:pt x="426" y="151"/>
                    </a:cubicBezTo>
                    <a:cubicBezTo>
                      <a:pt x="423" y="147"/>
                      <a:pt x="422" y="144"/>
                      <a:pt x="421" y="139"/>
                    </a:cubicBezTo>
                    <a:cubicBezTo>
                      <a:pt x="420" y="133"/>
                      <a:pt x="419" y="134"/>
                      <a:pt x="416" y="132"/>
                    </a:cubicBezTo>
                    <a:cubicBezTo>
                      <a:pt x="412" y="135"/>
                      <a:pt x="416" y="139"/>
                      <a:pt x="418" y="141"/>
                    </a:cubicBezTo>
                    <a:cubicBezTo>
                      <a:pt x="420" y="143"/>
                      <a:pt x="419" y="145"/>
                      <a:pt x="419" y="149"/>
                    </a:cubicBezTo>
                    <a:cubicBezTo>
                      <a:pt x="419" y="149"/>
                      <a:pt x="423" y="157"/>
                      <a:pt x="424" y="160"/>
                    </a:cubicBezTo>
                    <a:cubicBezTo>
                      <a:pt x="424" y="160"/>
                      <a:pt x="427" y="161"/>
                      <a:pt x="429" y="163"/>
                    </a:cubicBezTo>
                    <a:cubicBezTo>
                      <a:pt x="432" y="165"/>
                      <a:pt x="428" y="169"/>
                      <a:pt x="428" y="170"/>
                    </a:cubicBezTo>
                    <a:cubicBezTo>
                      <a:pt x="427" y="171"/>
                      <a:pt x="432" y="178"/>
                      <a:pt x="433" y="180"/>
                    </a:cubicBezTo>
                    <a:cubicBezTo>
                      <a:pt x="434" y="182"/>
                      <a:pt x="434" y="183"/>
                      <a:pt x="431" y="183"/>
                    </a:cubicBezTo>
                    <a:cubicBezTo>
                      <a:pt x="432" y="184"/>
                      <a:pt x="432" y="187"/>
                      <a:pt x="430" y="188"/>
                    </a:cubicBezTo>
                    <a:cubicBezTo>
                      <a:pt x="428" y="188"/>
                      <a:pt x="430" y="190"/>
                      <a:pt x="429" y="190"/>
                    </a:cubicBezTo>
                    <a:cubicBezTo>
                      <a:pt x="429" y="190"/>
                      <a:pt x="426" y="185"/>
                      <a:pt x="426" y="183"/>
                    </a:cubicBezTo>
                    <a:cubicBezTo>
                      <a:pt x="426" y="180"/>
                      <a:pt x="421" y="175"/>
                      <a:pt x="420" y="174"/>
                    </a:cubicBezTo>
                    <a:cubicBezTo>
                      <a:pt x="419" y="172"/>
                      <a:pt x="419" y="170"/>
                      <a:pt x="416" y="169"/>
                    </a:cubicBezTo>
                    <a:cubicBezTo>
                      <a:pt x="415" y="168"/>
                      <a:pt x="414" y="168"/>
                      <a:pt x="414" y="171"/>
                    </a:cubicBezTo>
                    <a:cubicBezTo>
                      <a:pt x="415" y="173"/>
                      <a:pt x="413" y="173"/>
                      <a:pt x="414" y="176"/>
                    </a:cubicBezTo>
                    <a:cubicBezTo>
                      <a:pt x="414" y="180"/>
                      <a:pt x="412" y="179"/>
                      <a:pt x="408" y="176"/>
                    </a:cubicBezTo>
                    <a:cubicBezTo>
                      <a:pt x="408" y="176"/>
                      <a:pt x="406" y="171"/>
                      <a:pt x="403" y="168"/>
                    </a:cubicBezTo>
                    <a:cubicBezTo>
                      <a:pt x="401" y="164"/>
                      <a:pt x="402" y="150"/>
                      <a:pt x="402" y="148"/>
                    </a:cubicBezTo>
                    <a:cubicBezTo>
                      <a:pt x="403" y="145"/>
                      <a:pt x="403" y="142"/>
                      <a:pt x="401" y="138"/>
                    </a:cubicBezTo>
                    <a:cubicBezTo>
                      <a:pt x="399" y="135"/>
                      <a:pt x="398" y="126"/>
                      <a:pt x="398" y="123"/>
                    </a:cubicBezTo>
                    <a:cubicBezTo>
                      <a:pt x="399" y="121"/>
                      <a:pt x="397" y="122"/>
                      <a:pt x="399" y="120"/>
                    </a:cubicBezTo>
                    <a:cubicBezTo>
                      <a:pt x="400" y="118"/>
                      <a:pt x="402" y="112"/>
                      <a:pt x="401" y="110"/>
                    </a:cubicBezTo>
                    <a:cubicBezTo>
                      <a:pt x="401" y="108"/>
                      <a:pt x="403" y="108"/>
                      <a:pt x="405" y="110"/>
                    </a:cubicBezTo>
                    <a:cubicBezTo>
                      <a:pt x="407" y="113"/>
                      <a:pt x="407" y="113"/>
                      <a:pt x="409" y="111"/>
                    </a:cubicBezTo>
                    <a:cubicBezTo>
                      <a:pt x="409" y="111"/>
                      <a:pt x="416" y="112"/>
                      <a:pt x="419" y="112"/>
                    </a:cubicBezTo>
                    <a:cubicBezTo>
                      <a:pt x="422" y="112"/>
                      <a:pt x="424" y="113"/>
                      <a:pt x="424" y="115"/>
                    </a:cubicBezTo>
                    <a:cubicBezTo>
                      <a:pt x="425" y="118"/>
                      <a:pt x="426" y="118"/>
                      <a:pt x="426" y="120"/>
                    </a:cubicBezTo>
                    <a:cubicBezTo>
                      <a:pt x="426" y="122"/>
                      <a:pt x="422" y="121"/>
                      <a:pt x="419" y="122"/>
                    </a:cubicBezTo>
                    <a:cubicBezTo>
                      <a:pt x="421" y="123"/>
                      <a:pt x="428" y="127"/>
                      <a:pt x="431" y="129"/>
                    </a:cubicBezTo>
                    <a:cubicBezTo>
                      <a:pt x="435" y="129"/>
                      <a:pt x="435" y="129"/>
                      <a:pt x="435" y="129"/>
                    </a:cubicBezTo>
                    <a:cubicBezTo>
                      <a:pt x="435" y="129"/>
                      <a:pt x="434" y="126"/>
                      <a:pt x="433" y="126"/>
                    </a:cubicBezTo>
                    <a:cubicBezTo>
                      <a:pt x="432" y="125"/>
                      <a:pt x="429" y="119"/>
                      <a:pt x="428" y="118"/>
                    </a:cubicBezTo>
                    <a:cubicBezTo>
                      <a:pt x="427" y="117"/>
                      <a:pt x="427" y="115"/>
                      <a:pt x="429" y="115"/>
                    </a:cubicBezTo>
                    <a:cubicBezTo>
                      <a:pt x="430" y="116"/>
                      <a:pt x="428" y="112"/>
                      <a:pt x="427" y="112"/>
                    </a:cubicBezTo>
                    <a:cubicBezTo>
                      <a:pt x="426" y="112"/>
                      <a:pt x="422" y="108"/>
                      <a:pt x="420" y="108"/>
                    </a:cubicBezTo>
                    <a:cubicBezTo>
                      <a:pt x="418" y="108"/>
                      <a:pt x="419" y="106"/>
                      <a:pt x="422" y="105"/>
                    </a:cubicBezTo>
                    <a:cubicBezTo>
                      <a:pt x="424" y="104"/>
                      <a:pt x="425" y="107"/>
                      <a:pt x="427" y="109"/>
                    </a:cubicBezTo>
                    <a:cubicBezTo>
                      <a:pt x="429" y="110"/>
                      <a:pt x="428" y="106"/>
                      <a:pt x="425" y="105"/>
                    </a:cubicBezTo>
                    <a:cubicBezTo>
                      <a:pt x="423" y="105"/>
                      <a:pt x="423" y="101"/>
                      <a:pt x="422" y="99"/>
                    </a:cubicBezTo>
                    <a:cubicBezTo>
                      <a:pt x="421" y="98"/>
                      <a:pt x="416" y="91"/>
                      <a:pt x="415" y="89"/>
                    </a:cubicBezTo>
                    <a:cubicBezTo>
                      <a:pt x="415" y="89"/>
                      <a:pt x="411" y="85"/>
                      <a:pt x="411" y="83"/>
                    </a:cubicBezTo>
                    <a:cubicBezTo>
                      <a:pt x="411" y="81"/>
                      <a:pt x="404" y="75"/>
                      <a:pt x="402" y="74"/>
                    </a:cubicBezTo>
                    <a:cubicBezTo>
                      <a:pt x="399" y="73"/>
                      <a:pt x="397" y="71"/>
                      <a:pt x="398" y="69"/>
                    </a:cubicBezTo>
                    <a:cubicBezTo>
                      <a:pt x="402" y="73"/>
                      <a:pt x="402" y="73"/>
                      <a:pt x="402" y="73"/>
                    </a:cubicBezTo>
                    <a:cubicBezTo>
                      <a:pt x="402" y="73"/>
                      <a:pt x="410" y="74"/>
                      <a:pt x="412" y="77"/>
                    </a:cubicBezTo>
                    <a:cubicBezTo>
                      <a:pt x="414" y="79"/>
                      <a:pt x="419" y="80"/>
                      <a:pt x="422" y="82"/>
                    </a:cubicBezTo>
                    <a:cubicBezTo>
                      <a:pt x="425" y="84"/>
                      <a:pt x="425" y="81"/>
                      <a:pt x="422" y="79"/>
                    </a:cubicBezTo>
                    <a:cubicBezTo>
                      <a:pt x="420" y="77"/>
                      <a:pt x="418" y="73"/>
                      <a:pt x="415" y="71"/>
                    </a:cubicBezTo>
                    <a:cubicBezTo>
                      <a:pt x="412" y="69"/>
                      <a:pt x="411" y="70"/>
                      <a:pt x="412" y="73"/>
                    </a:cubicBezTo>
                    <a:cubicBezTo>
                      <a:pt x="413" y="75"/>
                      <a:pt x="412" y="74"/>
                      <a:pt x="406" y="72"/>
                    </a:cubicBezTo>
                    <a:cubicBezTo>
                      <a:pt x="399" y="70"/>
                      <a:pt x="402" y="70"/>
                      <a:pt x="402" y="69"/>
                    </a:cubicBezTo>
                    <a:cubicBezTo>
                      <a:pt x="402" y="68"/>
                      <a:pt x="402" y="67"/>
                      <a:pt x="398" y="65"/>
                    </a:cubicBezTo>
                    <a:cubicBezTo>
                      <a:pt x="394" y="64"/>
                      <a:pt x="396" y="62"/>
                      <a:pt x="396" y="61"/>
                    </a:cubicBezTo>
                    <a:cubicBezTo>
                      <a:pt x="396" y="61"/>
                      <a:pt x="392" y="62"/>
                      <a:pt x="390" y="61"/>
                    </a:cubicBezTo>
                    <a:cubicBezTo>
                      <a:pt x="388" y="59"/>
                      <a:pt x="385" y="56"/>
                      <a:pt x="382" y="56"/>
                    </a:cubicBezTo>
                    <a:cubicBezTo>
                      <a:pt x="379" y="55"/>
                      <a:pt x="378" y="53"/>
                      <a:pt x="375" y="52"/>
                    </a:cubicBezTo>
                    <a:cubicBezTo>
                      <a:pt x="373" y="50"/>
                      <a:pt x="367" y="47"/>
                      <a:pt x="365" y="46"/>
                    </a:cubicBezTo>
                    <a:cubicBezTo>
                      <a:pt x="364" y="44"/>
                      <a:pt x="359" y="42"/>
                      <a:pt x="357" y="42"/>
                    </a:cubicBezTo>
                    <a:cubicBezTo>
                      <a:pt x="355" y="43"/>
                      <a:pt x="355" y="40"/>
                      <a:pt x="354" y="38"/>
                    </a:cubicBezTo>
                    <a:cubicBezTo>
                      <a:pt x="352" y="36"/>
                      <a:pt x="355" y="37"/>
                      <a:pt x="358" y="37"/>
                    </a:cubicBezTo>
                    <a:cubicBezTo>
                      <a:pt x="360" y="38"/>
                      <a:pt x="360" y="38"/>
                      <a:pt x="367" y="40"/>
                    </a:cubicBezTo>
                    <a:cubicBezTo>
                      <a:pt x="369" y="41"/>
                      <a:pt x="370" y="41"/>
                      <a:pt x="370" y="41"/>
                    </a:cubicBezTo>
                    <a:cubicBezTo>
                      <a:pt x="371" y="41"/>
                      <a:pt x="371" y="41"/>
                      <a:pt x="371" y="41"/>
                    </a:cubicBezTo>
                    <a:cubicBezTo>
                      <a:pt x="371" y="41"/>
                      <a:pt x="370" y="40"/>
                      <a:pt x="369" y="40"/>
                    </a:cubicBezTo>
                    <a:cubicBezTo>
                      <a:pt x="368" y="39"/>
                      <a:pt x="366" y="38"/>
                      <a:pt x="364" y="38"/>
                    </a:cubicBezTo>
                    <a:cubicBezTo>
                      <a:pt x="361" y="38"/>
                      <a:pt x="356" y="34"/>
                      <a:pt x="352" y="32"/>
                    </a:cubicBezTo>
                    <a:cubicBezTo>
                      <a:pt x="347" y="31"/>
                      <a:pt x="342" y="28"/>
                      <a:pt x="342" y="28"/>
                    </a:cubicBezTo>
                    <a:cubicBezTo>
                      <a:pt x="342" y="28"/>
                      <a:pt x="337" y="24"/>
                      <a:pt x="335" y="21"/>
                    </a:cubicBezTo>
                    <a:cubicBezTo>
                      <a:pt x="333" y="22"/>
                      <a:pt x="321" y="18"/>
                      <a:pt x="318" y="18"/>
                    </a:cubicBezTo>
                    <a:cubicBezTo>
                      <a:pt x="315" y="18"/>
                      <a:pt x="308" y="14"/>
                      <a:pt x="307" y="14"/>
                    </a:cubicBezTo>
                    <a:cubicBezTo>
                      <a:pt x="305" y="15"/>
                      <a:pt x="299" y="13"/>
                      <a:pt x="296" y="12"/>
                    </a:cubicBezTo>
                    <a:cubicBezTo>
                      <a:pt x="293" y="11"/>
                      <a:pt x="291" y="12"/>
                      <a:pt x="290" y="12"/>
                    </a:cubicBezTo>
                    <a:cubicBezTo>
                      <a:pt x="289" y="11"/>
                      <a:pt x="285" y="12"/>
                      <a:pt x="284" y="10"/>
                    </a:cubicBezTo>
                    <a:cubicBezTo>
                      <a:pt x="282" y="9"/>
                      <a:pt x="282" y="9"/>
                      <a:pt x="278" y="9"/>
                    </a:cubicBezTo>
                    <a:cubicBezTo>
                      <a:pt x="277" y="9"/>
                      <a:pt x="274" y="8"/>
                      <a:pt x="273" y="9"/>
                    </a:cubicBezTo>
                    <a:cubicBezTo>
                      <a:pt x="272" y="9"/>
                      <a:pt x="270" y="8"/>
                      <a:pt x="269" y="9"/>
                    </a:cubicBezTo>
                    <a:cubicBezTo>
                      <a:pt x="268" y="9"/>
                      <a:pt x="266" y="9"/>
                      <a:pt x="265" y="9"/>
                    </a:cubicBezTo>
                    <a:cubicBezTo>
                      <a:pt x="264" y="9"/>
                      <a:pt x="263" y="8"/>
                      <a:pt x="261" y="9"/>
                    </a:cubicBezTo>
                    <a:cubicBezTo>
                      <a:pt x="260" y="10"/>
                      <a:pt x="257" y="9"/>
                      <a:pt x="257" y="9"/>
                    </a:cubicBezTo>
                    <a:cubicBezTo>
                      <a:pt x="257" y="9"/>
                      <a:pt x="253" y="8"/>
                      <a:pt x="253" y="9"/>
                    </a:cubicBezTo>
                    <a:cubicBezTo>
                      <a:pt x="252" y="10"/>
                      <a:pt x="250" y="10"/>
                      <a:pt x="249" y="9"/>
                    </a:cubicBezTo>
                    <a:cubicBezTo>
                      <a:pt x="247" y="9"/>
                      <a:pt x="244" y="9"/>
                      <a:pt x="244" y="9"/>
                    </a:cubicBezTo>
                    <a:cubicBezTo>
                      <a:pt x="243" y="10"/>
                      <a:pt x="241" y="10"/>
                      <a:pt x="241" y="10"/>
                    </a:cubicBezTo>
                    <a:cubicBezTo>
                      <a:pt x="240" y="10"/>
                      <a:pt x="235" y="10"/>
                      <a:pt x="235" y="10"/>
                    </a:cubicBezTo>
                    <a:cubicBezTo>
                      <a:pt x="235" y="10"/>
                      <a:pt x="232" y="10"/>
                      <a:pt x="231" y="10"/>
                    </a:cubicBezTo>
                    <a:cubicBezTo>
                      <a:pt x="231" y="11"/>
                      <a:pt x="229" y="10"/>
                      <a:pt x="228" y="9"/>
                    </a:cubicBezTo>
                    <a:cubicBezTo>
                      <a:pt x="227" y="9"/>
                      <a:pt x="225" y="9"/>
                      <a:pt x="224" y="10"/>
                    </a:cubicBezTo>
                    <a:cubicBezTo>
                      <a:pt x="224" y="9"/>
                      <a:pt x="224" y="8"/>
                      <a:pt x="223" y="8"/>
                    </a:cubicBezTo>
                    <a:cubicBezTo>
                      <a:pt x="222" y="8"/>
                      <a:pt x="222" y="7"/>
                      <a:pt x="222" y="7"/>
                    </a:cubicBezTo>
                    <a:cubicBezTo>
                      <a:pt x="223" y="7"/>
                      <a:pt x="223" y="7"/>
                      <a:pt x="223" y="7"/>
                    </a:cubicBezTo>
                    <a:cubicBezTo>
                      <a:pt x="224" y="7"/>
                      <a:pt x="225" y="7"/>
                      <a:pt x="226" y="7"/>
                    </a:cubicBezTo>
                    <a:cubicBezTo>
                      <a:pt x="226" y="7"/>
                      <a:pt x="228" y="7"/>
                      <a:pt x="229" y="7"/>
                    </a:cubicBezTo>
                    <a:cubicBezTo>
                      <a:pt x="230" y="7"/>
                      <a:pt x="233" y="7"/>
                      <a:pt x="234" y="7"/>
                    </a:cubicBezTo>
                    <a:cubicBezTo>
                      <a:pt x="240" y="8"/>
                      <a:pt x="241" y="6"/>
                      <a:pt x="238" y="6"/>
                    </a:cubicBezTo>
                    <a:cubicBezTo>
                      <a:pt x="237" y="5"/>
                      <a:pt x="235" y="5"/>
                      <a:pt x="235" y="5"/>
                    </a:cubicBezTo>
                    <a:cubicBezTo>
                      <a:pt x="235" y="4"/>
                      <a:pt x="234" y="4"/>
                      <a:pt x="233" y="3"/>
                    </a:cubicBezTo>
                    <a:cubicBezTo>
                      <a:pt x="232" y="3"/>
                      <a:pt x="232" y="4"/>
                      <a:pt x="232" y="3"/>
                    </a:cubicBezTo>
                    <a:cubicBezTo>
                      <a:pt x="232" y="3"/>
                      <a:pt x="233" y="2"/>
                      <a:pt x="235" y="2"/>
                    </a:cubicBezTo>
                    <a:cubicBezTo>
                      <a:pt x="236" y="2"/>
                      <a:pt x="237" y="2"/>
                      <a:pt x="238" y="2"/>
                    </a:cubicBezTo>
                    <a:cubicBezTo>
                      <a:pt x="238" y="1"/>
                      <a:pt x="240" y="0"/>
                      <a:pt x="241" y="0"/>
                    </a:cubicBezTo>
                    <a:cubicBezTo>
                      <a:pt x="242" y="0"/>
                      <a:pt x="244" y="1"/>
                      <a:pt x="245" y="0"/>
                    </a:cubicBezTo>
                    <a:cubicBezTo>
                      <a:pt x="246" y="0"/>
                      <a:pt x="249" y="0"/>
                      <a:pt x="250" y="0"/>
                    </a:cubicBezTo>
                    <a:cubicBezTo>
                      <a:pt x="251" y="0"/>
                      <a:pt x="253" y="0"/>
                      <a:pt x="253" y="0"/>
                    </a:cubicBezTo>
                    <a:cubicBezTo>
                      <a:pt x="253" y="0"/>
                      <a:pt x="252" y="0"/>
                      <a:pt x="254" y="0"/>
                    </a:cubicBezTo>
                    <a:cubicBezTo>
                      <a:pt x="257" y="0"/>
                      <a:pt x="264" y="1"/>
                      <a:pt x="266" y="1"/>
                    </a:cubicBezTo>
                    <a:cubicBezTo>
                      <a:pt x="267" y="1"/>
                      <a:pt x="271" y="2"/>
                      <a:pt x="272" y="2"/>
                    </a:cubicBezTo>
                    <a:cubicBezTo>
                      <a:pt x="273" y="1"/>
                      <a:pt x="279" y="2"/>
                      <a:pt x="279" y="2"/>
                    </a:cubicBezTo>
                    <a:cubicBezTo>
                      <a:pt x="296" y="5"/>
                      <a:pt x="313" y="8"/>
                      <a:pt x="330" y="14"/>
                    </a:cubicBezTo>
                    <a:cubicBezTo>
                      <a:pt x="441" y="49"/>
                      <a:pt x="518" y="142"/>
                      <a:pt x="539" y="248"/>
                    </a:cubicBezTo>
                    <a:cubicBezTo>
                      <a:pt x="539" y="250"/>
                      <a:pt x="540" y="259"/>
                      <a:pt x="537" y="254"/>
                    </a:cubicBezTo>
                    <a:cubicBezTo>
                      <a:pt x="534" y="250"/>
                      <a:pt x="533" y="251"/>
                      <a:pt x="533" y="253"/>
                    </a:cubicBezTo>
                    <a:cubicBezTo>
                      <a:pt x="534" y="256"/>
                      <a:pt x="534" y="260"/>
                      <a:pt x="535" y="261"/>
                    </a:cubicBezTo>
                    <a:cubicBezTo>
                      <a:pt x="536" y="262"/>
                      <a:pt x="538" y="265"/>
                      <a:pt x="538" y="267"/>
                    </a:cubicBezTo>
                    <a:cubicBezTo>
                      <a:pt x="538" y="270"/>
                      <a:pt x="541" y="274"/>
                      <a:pt x="540" y="268"/>
                    </a:cubicBezTo>
                    <a:cubicBezTo>
                      <a:pt x="539" y="263"/>
                      <a:pt x="540" y="259"/>
                      <a:pt x="540" y="258"/>
                    </a:cubicBezTo>
                    <a:cubicBezTo>
                      <a:pt x="541" y="257"/>
                      <a:pt x="541" y="257"/>
                      <a:pt x="541" y="257"/>
                    </a:cubicBezTo>
                    <a:cubicBezTo>
                      <a:pt x="544" y="278"/>
                      <a:pt x="545" y="299"/>
                      <a:pt x="544" y="320"/>
                    </a:cubicBezTo>
                    <a:cubicBezTo>
                      <a:pt x="544" y="320"/>
                      <a:pt x="544" y="325"/>
                      <a:pt x="543" y="327"/>
                    </a:cubicBezTo>
                    <a:cubicBezTo>
                      <a:pt x="543" y="329"/>
                      <a:pt x="541" y="335"/>
                      <a:pt x="541" y="338"/>
                    </a:cubicBezTo>
                    <a:cubicBezTo>
                      <a:pt x="541" y="344"/>
                      <a:pt x="540" y="345"/>
                      <a:pt x="540" y="345"/>
                    </a:cubicBezTo>
                    <a:cubicBezTo>
                      <a:pt x="540" y="345"/>
                      <a:pt x="540" y="341"/>
                      <a:pt x="540" y="339"/>
                    </a:cubicBezTo>
                    <a:cubicBezTo>
                      <a:pt x="540" y="336"/>
                      <a:pt x="540" y="333"/>
                      <a:pt x="539" y="331"/>
                    </a:cubicBezTo>
                    <a:cubicBezTo>
                      <a:pt x="538" y="329"/>
                      <a:pt x="536" y="323"/>
                      <a:pt x="536" y="321"/>
                    </a:cubicBezTo>
                    <a:cubicBezTo>
                      <a:pt x="536" y="320"/>
                      <a:pt x="535" y="316"/>
                      <a:pt x="534" y="315"/>
                    </a:cubicBezTo>
                    <a:cubicBezTo>
                      <a:pt x="532" y="313"/>
                      <a:pt x="532" y="308"/>
                      <a:pt x="532" y="307"/>
                    </a:cubicBezTo>
                    <a:cubicBezTo>
                      <a:pt x="532" y="306"/>
                      <a:pt x="532" y="304"/>
                      <a:pt x="529" y="301"/>
                    </a:cubicBezTo>
                    <a:cubicBezTo>
                      <a:pt x="526" y="298"/>
                      <a:pt x="525" y="297"/>
                      <a:pt x="522" y="293"/>
                    </a:cubicBezTo>
                    <a:cubicBezTo>
                      <a:pt x="522" y="294"/>
                      <a:pt x="521" y="295"/>
                      <a:pt x="517" y="288"/>
                    </a:cubicBezTo>
                    <a:cubicBezTo>
                      <a:pt x="518" y="290"/>
                      <a:pt x="521" y="298"/>
                      <a:pt x="522" y="301"/>
                    </a:cubicBezTo>
                    <a:cubicBezTo>
                      <a:pt x="523" y="304"/>
                      <a:pt x="526" y="308"/>
                      <a:pt x="526" y="311"/>
                    </a:cubicBezTo>
                    <a:cubicBezTo>
                      <a:pt x="527" y="314"/>
                      <a:pt x="528" y="317"/>
                      <a:pt x="530" y="318"/>
                    </a:cubicBezTo>
                    <a:cubicBezTo>
                      <a:pt x="532" y="318"/>
                      <a:pt x="533" y="325"/>
                      <a:pt x="532" y="327"/>
                    </a:cubicBezTo>
                    <a:cubicBezTo>
                      <a:pt x="532" y="329"/>
                      <a:pt x="533" y="333"/>
                      <a:pt x="534" y="335"/>
                    </a:cubicBezTo>
                    <a:cubicBezTo>
                      <a:pt x="535" y="337"/>
                      <a:pt x="536" y="340"/>
                      <a:pt x="537" y="343"/>
                    </a:cubicBezTo>
                    <a:cubicBezTo>
                      <a:pt x="539" y="347"/>
                      <a:pt x="538" y="349"/>
                      <a:pt x="540" y="354"/>
                    </a:cubicBezTo>
                    <a:cubicBezTo>
                      <a:pt x="540" y="352"/>
                      <a:pt x="542" y="346"/>
                      <a:pt x="542" y="343"/>
                    </a:cubicBezTo>
                    <a:cubicBezTo>
                      <a:pt x="540" y="362"/>
                      <a:pt x="536" y="382"/>
                      <a:pt x="530" y="401"/>
                    </a:cubicBezTo>
                    <a:cubicBezTo>
                      <a:pt x="505" y="476"/>
                      <a:pt x="454" y="536"/>
                      <a:pt x="390" y="573"/>
                    </a:cubicBezTo>
                    <a:moveTo>
                      <a:pt x="353" y="47"/>
                    </a:moveTo>
                    <a:cubicBezTo>
                      <a:pt x="353" y="47"/>
                      <a:pt x="353" y="47"/>
                      <a:pt x="352" y="48"/>
                    </a:cubicBezTo>
                    <a:cubicBezTo>
                      <a:pt x="350" y="48"/>
                      <a:pt x="353" y="49"/>
                      <a:pt x="355" y="49"/>
                    </a:cubicBezTo>
                    <a:cubicBezTo>
                      <a:pt x="358" y="50"/>
                      <a:pt x="355" y="48"/>
                      <a:pt x="353" y="47"/>
                    </a:cubicBezTo>
                    <a:moveTo>
                      <a:pt x="357" y="46"/>
                    </a:moveTo>
                    <a:cubicBezTo>
                      <a:pt x="355" y="45"/>
                      <a:pt x="354" y="44"/>
                      <a:pt x="354" y="46"/>
                    </a:cubicBezTo>
                    <a:cubicBezTo>
                      <a:pt x="354" y="47"/>
                      <a:pt x="356" y="48"/>
                      <a:pt x="358" y="48"/>
                    </a:cubicBezTo>
                    <a:cubicBezTo>
                      <a:pt x="359" y="48"/>
                      <a:pt x="358" y="47"/>
                      <a:pt x="357" y="46"/>
                    </a:cubicBezTo>
                    <a:moveTo>
                      <a:pt x="355" y="45"/>
                    </a:moveTo>
                    <a:cubicBezTo>
                      <a:pt x="357" y="45"/>
                      <a:pt x="358" y="46"/>
                      <a:pt x="356" y="44"/>
                    </a:cubicBezTo>
                    <a:cubicBezTo>
                      <a:pt x="354" y="43"/>
                      <a:pt x="353" y="41"/>
                      <a:pt x="353" y="42"/>
                    </a:cubicBezTo>
                    <a:cubicBezTo>
                      <a:pt x="353" y="43"/>
                      <a:pt x="354" y="45"/>
                      <a:pt x="355" y="45"/>
                    </a:cubicBezTo>
                    <a:moveTo>
                      <a:pt x="408" y="89"/>
                    </a:moveTo>
                    <a:cubicBezTo>
                      <a:pt x="411" y="91"/>
                      <a:pt x="413" y="91"/>
                      <a:pt x="412" y="89"/>
                    </a:cubicBezTo>
                    <a:cubicBezTo>
                      <a:pt x="410" y="86"/>
                      <a:pt x="409" y="85"/>
                      <a:pt x="407" y="85"/>
                    </a:cubicBezTo>
                    <a:cubicBezTo>
                      <a:pt x="404" y="85"/>
                      <a:pt x="400" y="81"/>
                      <a:pt x="398" y="79"/>
                    </a:cubicBezTo>
                    <a:cubicBezTo>
                      <a:pt x="395" y="78"/>
                      <a:pt x="387" y="71"/>
                      <a:pt x="386" y="69"/>
                    </a:cubicBezTo>
                    <a:cubicBezTo>
                      <a:pt x="385" y="68"/>
                      <a:pt x="383" y="66"/>
                      <a:pt x="384" y="68"/>
                    </a:cubicBezTo>
                    <a:cubicBezTo>
                      <a:pt x="385" y="71"/>
                      <a:pt x="394" y="79"/>
                      <a:pt x="396" y="81"/>
                    </a:cubicBezTo>
                    <a:cubicBezTo>
                      <a:pt x="398" y="84"/>
                      <a:pt x="398" y="85"/>
                      <a:pt x="400" y="84"/>
                    </a:cubicBezTo>
                    <a:cubicBezTo>
                      <a:pt x="400" y="84"/>
                      <a:pt x="403" y="87"/>
                      <a:pt x="404" y="89"/>
                    </a:cubicBezTo>
                    <a:cubicBezTo>
                      <a:pt x="406" y="91"/>
                      <a:pt x="406" y="90"/>
                      <a:pt x="408" y="89"/>
                    </a:cubicBezTo>
                    <a:moveTo>
                      <a:pt x="390" y="181"/>
                    </a:moveTo>
                    <a:cubicBezTo>
                      <a:pt x="385" y="182"/>
                      <a:pt x="385" y="182"/>
                      <a:pt x="385" y="182"/>
                    </a:cubicBezTo>
                    <a:cubicBezTo>
                      <a:pt x="385" y="182"/>
                      <a:pt x="386" y="186"/>
                      <a:pt x="386" y="188"/>
                    </a:cubicBezTo>
                    <a:cubicBezTo>
                      <a:pt x="386" y="190"/>
                      <a:pt x="388" y="194"/>
                      <a:pt x="388" y="195"/>
                    </a:cubicBezTo>
                    <a:cubicBezTo>
                      <a:pt x="388" y="197"/>
                      <a:pt x="389" y="197"/>
                      <a:pt x="390" y="197"/>
                    </a:cubicBezTo>
                    <a:cubicBezTo>
                      <a:pt x="392" y="197"/>
                      <a:pt x="394" y="197"/>
                      <a:pt x="396" y="199"/>
                    </a:cubicBezTo>
                    <a:cubicBezTo>
                      <a:pt x="396" y="199"/>
                      <a:pt x="395" y="200"/>
                      <a:pt x="396" y="201"/>
                    </a:cubicBezTo>
                    <a:cubicBezTo>
                      <a:pt x="396" y="202"/>
                      <a:pt x="397" y="204"/>
                      <a:pt x="398" y="205"/>
                    </a:cubicBezTo>
                    <a:cubicBezTo>
                      <a:pt x="398" y="207"/>
                      <a:pt x="399" y="207"/>
                      <a:pt x="398" y="208"/>
                    </a:cubicBezTo>
                    <a:cubicBezTo>
                      <a:pt x="398" y="209"/>
                      <a:pt x="397" y="211"/>
                      <a:pt x="395" y="212"/>
                    </a:cubicBezTo>
                    <a:cubicBezTo>
                      <a:pt x="394" y="212"/>
                      <a:pt x="394" y="214"/>
                      <a:pt x="395" y="215"/>
                    </a:cubicBezTo>
                    <a:cubicBezTo>
                      <a:pt x="395" y="215"/>
                      <a:pt x="397" y="214"/>
                      <a:pt x="397" y="214"/>
                    </a:cubicBezTo>
                    <a:cubicBezTo>
                      <a:pt x="398" y="213"/>
                      <a:pt x="398" y="215"/>
                      <a:pt x="399" y="216"/>
                    </a:cubicBezTo>
                    <a:cubicBezTo>
                      <a:pt x="400" y="217"/>
                      <a:pt x="399" y="217"/>
                      <a:pt x="398" y="219"/>
                    </a:cubicBezTo>
                    <a:cubicBezTo>
                      <a:pt x="398" y="221"/>
                      <a:pt x="398" y="221"/>
                      <a:pt x="396" y="222"/>
                    </a:cubicBezTo>
                    <a:cubicBezTo>
                      <a:pt x="397" y="223"/>
                      <a:pt x="399" y="222"/>
                      <a:pt x="400" y="222"/>
                    </a:cubicBezTo>
                    <a:cubicBezTo>
                      <a:pt x="401" y="222"/>
                      <a:pt x="403" y="222"/>
                      <a:pt x="404" y="220"/>
                    </a:cubicBezTo>
                    <a:cubicBezTo>
                      <a:pt x="404" y="219"/>
                      <a:pt x="407" y="218"/>
                      <a:pt x="408" y="218"/>
                    </a:cubicBezTo>
                    <a:cubicBezTo>
                      <a:pt x="410" y="218"/>
                      <a:pt x="412" y="217"/>
                      <a:pt x="412" y="217"/>
                    </a:cubicBezTo>
                    <a:cubicBezTo>
                      <a:pt x="412" y="214"/>
                      <a:pt x="412" y="210"/>
                      <a:pt x="412" y="209"/>
                    </a:cubicBezTo>
                    <a:cubicBezTo>
                      <a:pt x="409" y="209"/>
                      <a:pt x="407" y="208"/>
                      <a:pt x="407" y="208"/>
                    </a:cubicBezTo>
                    <a:cubicBezTo>
                      <a:pt x="407" y="205"/>
                      <a:pt x="407" y="204"/>
                      <a:pt x="406" y="203"/>
                    </a:cubicBezTo>
                    <a:cubicBezTo>
                      <a:pt x="404" y="202"/>
                      <a:pt x="403" y="201"/>
                      <a:pt x="403" y="200"/>
                    </a:cubicBezTo>
                    <a:cubicBezTo>
                      <a:pt x="402" y="198"/>
                      <a:pt x="401" y="198"/>
                      <a:pt x="400" y="196"/>
                    </a:cubicBezTo>
                    <a:cubicBezTo>
                      <a:pt x="399" y="195"/>
                      <a:pt x="396" y="194"/>
                      <a:pt x="396" y="194"/>
                    </a:cubicBezTo>
                    <a:cubicBezTo>
                      <a:pt x="394" y="193"/>
                      <a:pt x="394" y="193"/>
                      <a:pt x="394" y="193"/>
                    </a:cubicBezTo>
                    <a:cubicBezTo>
                      <a:pt x="395" y="190"/>
                      <a:pt x="395" y="185"/>
                      <a:pt x="394" y="184"/>
                    </a:cubicBezTo>
                    <a:cubicBezTo>
                      <a:pt x="392" y="184"/>
                      <a:pt x="390" y="185"/>
                      <a:pt x="389" y="184"/>
                    </a:cubicBezTo>
                    <a:lnTo>
                      <a:pt x="390" y="181"/>
                    </a:lnTo>
                    <a:close/>
                    <a:moveTo>
                      <a:pt x="389" y="204"/>
                    </a:moveTo>
                    <a:cubicBezTo>
                      <a:pt x="389" y="204"/>
                      <a:pt x="388" y="202"/>
                      <a:pt x="390" y="201"/>
                    </a:cubicBezTo>
                    <a:cubicBezTo>
                      <a:pt x="390" y="201"/>
                      <a:pt x="388" y="197"/>
                      <a:pt x="387" y="197"/>
                    </a:cubicBezTo>
                    <a:cubicBezTo>
                      <a:pt x="386" y="197"/>
                      <a:pt x="384" y="197"/>
                      <a:pt x="384" y="199"/>
                    </a:cubicBezTo>
                    <a:cubicBezTo>
                      <a:pt x="384" y="199"/>
                      <a:pt x="384" y="199"/>
                      <a:pt x="383" y="198"/>
                    </a:cubicBezTo>
                    <a:cubicBezTo>
                      <a:pt x="382" y="196"/>
                      <a:pt x="383" y="201"/>
                      <a:pt x="383" y="203"/>
                    </a:cubicBezTo>
                    <a:cubicBezTo>
                      <a:pt x="383" y="203"/>
                      <a:pt x="382" y="203"/>
                      <a:pt x="380" y="203"/>
                    </a:cubicBezTo>
                    <a:cubicBezTo>
                      <a:pt x="378" y="204"/>
                      <a:pt x="379" y="205"/>
                      <a:pt x="380" y="207"/>
                    </a:cubicBezTo>
                    <a:cubicBezTo>
                      <a:pt x="380" y="208"/>
                      <a:pt x="380" y="208"/>
                      <a:pt x="383" y="208"/>
                    </a:cubicBezTo>
                    <a:cubicBezTo>
                      <a:pt x="383" y="208"/>
                      <a:pt x="381" y="212"/>
                      <a:pt x="380" y="213"/>
                    </a:cubicBezTo>
                    <a:cubicBezTo>
                      <a:pt x="379" y="214"/>
                      <a:pt x="379" y="214"/>
                      <a:pt x="381" y="216"/>
                    </a:cubicBezTo>
                    <a:cubicBezTo>
                      <a:pt x="381" y="216"/>
                      <a:pt x="384" y="216"/>
                      <a:pt x="385" y="215"/>
                    </a:cubicBezTo>
                    <a:cubicBezTo>
                      <a:pt x="386" y="214"/>
                      <a:pt x="388" y="213"/>
                      <a:pt x="390" y="213"/>
                    </a:cubicBezTo>
                    <a:cubicBezTo>
                      <a:pt x="391" y="213"/>
                      <a:pt x="390" y="210"/>
                      <a:pt x="390" y="209"/>
                    </a:cubicBezTo>
                    <a:cubicBezTo>
                      <a:pt x="389" y="208"/>
                      <a:pt x="389" y="205"/>
                      <a:pt x="389" y="204"/>
                    </a:cubicBezTo>
                    <a:moveTo>
                      <a:pt x="433" y="274"/>
                    </a:moveTo>
                    <a:cubicBezTo>
                      <a:pt x="433" y="272"/>
                      <a:pt x="432" y="273"/>
                      <a:pt x="431" y="274"/>
                    </a:cubicBezTo>
                    <a:cubicBezTo>
                      <a:pt x="430" y="275"/>
                      <a:pt x="432" y="275"/>
                      <a:pt x="432" y="276"/>
                    </a:cubicBezTo>
                    <a:cubicBezTo>
                      <a:pt x="433" y="276"/>
                      <a:pt x="433" y="274"/>
                      <a:pt x="433" y="274"/>
                    </a:cubicBezTo>
                    <a:moveTo>
                      <a:pt x="468" y="271"/>
                    </a:moveTo>
                    <a:cubicBezTo>
                      <a:pt x="468" y="271"/>
                      <a:pt x="466" y="272"/>
                      <a:pt x="465" y="273"/>
                    </a:cubicBezTo>
                    <a:cubicBezTo>
                      <a:pt x="464" y="274"/>
                      <a:pt x="463" y="274"/>
                      <a:pt x="463" y="275"/>
                    </a:cubicBezTo>
                    <a:cubicBezTo>
                      <a:pt x="462" y="275"/>
                      <a:pt x="462" y="277"/>
                      <a:pt x="464" y="277"/>
                    </a:cubicBezTo>
                    <a:cubicBezTo>
                      <a:pt x="465" y="276"/>
                      <a:pt x="467" y="278"/>
                      <a:pt x="469" y="278"/>
                    </a:cubicBezTo>
                    <a:cubicBezTo>
                      <a:pt x="470" y="278"/>
                      <a:pt x="471" y="276"/>
                      <a:pt x="470" y="275"/>
                    </a:cubicBezTo>
                    <a:cubicBezTo>
                      <a:pt x="470" y="274"/>
                      <a:pt x="468" y="272"/>
                      <a:pt x="468" y="271"/>
                    </a:cubicBezTo>
                    <a:moveTo>
                      <a:pt x="447" y="255"/>
                    </a:moveTo>
                    <a:cubicBezTo>
                      <a:pt x="447" y="254"/>
                      <a:pt x="446" y="251"/>
                      <a:pt x="446" y="253"/>
                    </a:cubicBezTo>
                    <a:cubicBezTo>
                      <a:pt x="446" y="254"/>
                      <a:pt x="444" y="255"/>
                      <a:pt x="445" y="256"/>
                    </a:cubicBezTo>
                    <a:cubicBezTo>
                      <a:pt x="446" y="257"/>
                      <a:pt x="447" y="260"/>
                      <a:pt x="447" y="260"/>
                    </a:cubicBezTo>
                    <a:cubicBezTo>
                      <a:pt x="447" y="260"/>
                      <a:pt x="447" y="262"/>
                      <a:pt x="447" y="263"/>
                    </a:cubicBezTo>
                    <a:cubicBezTo>
                      <a:pt x="446" y="264"/>
                      <a:pt x="446" y="264"/>
                      <a:pt x="447" y="265"/>
                    </a:cubicBezTo>
                    <a:cubicBezTo>
                      <a:pt x="448" y="266"/>
                      <a:pt x="449" y="269"/>
                      <a:pt x="449" y="270"/>
                    </a:cubicBezTo>
                    <a:cubicBezTo>
                      <a:pt x="449" y="271"/>
                      <a:pt x="449" y="276"/>
                      <a:pt x="450" y="274"/>
                    </a:cubicBezTo>
                    <a:cubicBezTo>
                      <a:pt x="452" y="272"/>
                      <a:pt x="453" y="272"/>
                      <a:pt x="452" y="271"/>
                    </a:cubicBezTo>
                    <a:cubicBezTo>
                      <a:pt x="451" y="269"/>
                      <a:pt x="450" y="268"/>
                      <a:pt x="450" y="266"/>
                    </a:cubicBezTo>
                    <a:cubicBezTo>
                      <a:pt x="450" y="265"/>
                      <a:pt x="449" y="264"/>
                      <a:pt x="449" y="263"/>
                    </a:cubicBezTo>
                    <a:cubicBezTo>
                      <a:pt x="448" y="262"/>
                      <a:pt x="447" y="260"/>
                      <a:pt x="448" y="258"/>
                    </a:cubicBezTo>
                    <a:cubicBezTo>
                      <a:pt x="448" y="257"/>
                      <a:pt x="447" y="255"/>
                      <a:pt x="447" y="255"/>
                    </a:cubicBezTo>
                    <a:moveTo>
                      <a:pt x="363" y="81"/>
                    </a:moveTo>
                    <a:cubicBezTo>
                      <a:pt x="363" y="81"/>
                      <a:pt x="363" y="82"/>
                      <a:pt x="363" y="81"/>
                    </a:cubicBezTo>
                    <a:cubicBezTo>
                      <a:pt x="363" y="79"/>
                      <a:pt x="362" y="80"/>
                      <a:pt x="359" y="80"/>
                    </a:cubicBezTo>
                    <a:cubicBezTo>
                      <a:pt x="357" y="81"/>
                      <a:pt x="356" y="83"/>
                      <a:pt x="358" y="83"/>
                    </a:cubicBezTo>
                    <a:cubicBezTo>
                      <a:pt x="361" y="83"/>
                      <a:pt x="364" y="84"/>
                      <a:pt x="365" y="84"/>
                    </a:cubicBezTo>
                    <a:lnTo>
                      <a:pt x="363" y="81"/>
                    </a:lnTo>
                    <a:close/>
                    <a:moveTo>
                      <a:pt x="371" y="89"/>
                    </a:moveTo>
                    <a:cubicBezTo>
                      <a:pt x="369" y="87"/>
                      <a:pt x="368" y="87"/>
                      <a:pt x="370" y="89"/>
                    </a:cubicBezTo>
                    <a:cubicBezTo>
                      <a:pt x="371" y="90"/>
                      <a:pt x="372" y="91"/>
                      <a:pt x="372" y="91"/>
                    </a:cubicBezTo>
                    <a:cubicBezTo>
                      <a:pt x="372" y="91"/>
                      <a:pt x="373" y="89"/>
                      <a:pt x="371" y="89"/>
                    </a:cubicBezTo>
                    <a:moveTo>
                      <a:pt x="366" y="91"/>
                    </a:moveTo>
                    <a:cubicBezTo>
                      <a:pt x="366" y="93"/>
                      <a:pt x="364" y="92"/>
                      <a:pt x="366" y="93"/>
                    </a:cubicBezTo>
                    <a:cubicBezTo>
                      <a:pt x="368" y="94"/>
                      <a:pt x="371" y="95"/>
                      <a:pt x="369" y="93"/>
                    </a:cubicBezTo>
                    <a:cubicBezTo>
                      <a:pt x="367" y="90"/>
                      <a:pt x="365" y="86"/>
                      <a:pt x="365" y="86"/>
                    </a:cubicBezTo>
                    <a:cubicBezTo>
                      <a:pt x="365" y="86"/>
                      <a:pt x="358" y="84"/>
                      <a:pt x="357" y="85"/>
                    </a:cubicBezTo>
                    <a:cubicBezTo>
                      <a:pt x="357" y="86"/>
                      <a:pt x="357" y="88"/>
                      <a:pt x="359" y="89"/>
                    </a:cubicBezTo>
                    <a:cubicBezTo>
                      <a:pt x="361" y="90"/>
                      <a:pt x="364" y="91"/>
                      <a:pt x="366" y="91"/>
                    </a:cubicBezTo>
                    <a:moveTo>
                      <a:pt x="341" y="151"/>
                    </a:moveTo>
                    <a:cubicBezTo>
                      <a:pt x="341" y="151"/>
                      <a:pt x="338" y="155"/>
                      <a:pt x="341" y="155"/>
                    </a:cubicBezTo>
                    <a:cubicBezTo>
                      <a:pt x="344" y="156"/>
                      <a:pt x="345" y="156"/>
                      <a:pt x="348" y="156"/>
                    </a:cubicBezTo>
                    <a:cubicBezTo>
                      <a:pt x="350" y="156"/>
                      <a:pt x="352" y="154"/>
                      <a:pt x="354" y="155"/>
                    </a:cubicBezTo>
                    <a:cubicBezTo>
                      <a:pt x="356" y="155"/>
                      <a:pt x="357" y="154"/>
                      <a:pt x="357" y="153"/>
                    </a:cubicBezTo>
                    <a:cubicBezTo>
                      <a:pt x="358" y="151"/>
                      <a:pt x="360" y="151"/>
                      <a:pt x="357" y="147"/>
                    </a:cubicBezTo>
                    <a:cubicBezTo>
                      <a:pt x="354" y="144"/>
                      <a:pt x="352" y="142"/>
                      <a:pt x="351" y="145"/>
                    </a:cubicBezTo>
                    <a:cubicBezTo>
                      <a:pt x="344" y="144"/>
                      <a:pt x="343" y="147"/>
                      <a:pt x="341" y="145"/>
                    </a:cubicBezTo>
                    <a:cubicBezTo>
                      <a:pt x="339" y="143"/>
                      <a:pt x="338" y="141"/>
                      <a:pt x="336" y="144"/>
                    </a:cubicBezTo>
                    <a:cubicBezTo>
                      <a:pt x="335" y="147"/>
                      <a:pt x="335" y="147"/>
                      <a:pt x="335" y="147"/>
                    </a:cubicBezTo>
                    <a:cubicBezTo>
                      <a:pt x="338" y="148"/>
                      <a:pt x="338" y="151"/>
                      <a:pt x="341" y="151"/>
                    </a:cubicBezTo>
                    <a:moveTo>
                      <a:pt x="267" y="66"/>
                    </a:moveTo>
                    <a:cubicBezTo>
                      <a:pt x="268" y="66"/>
                      <a:pt x="273" y="67"/>
                      <a:pt x="273" y="67"/>
                    </a:cubicBezTo>
                    <a:cubicBezTo>
                      <a:pt x="274" y="67"/>
                      <a:pt x="275" y="67"/>
                      <a:pt x="275" y="67"/>
                    </a:cubicBezTo>
                    <a:cubicBezTo>
                      <a:pt x="275" y="67"/>
                      <a:pt x="275" y="69"/>
                      <a:pt x="275" y="67"/>
                    </a:cubicBezTo>
                    <a:cubicBezTo>
                      <a:pt x="275" y="66"/>
                      <a:pt x="276" y="65"/>
                      <a:pt x="276" y="65"/>
                    </a:cubicBezTo>
                    <a:cubicBezTo>
                      <a:pt x="277" y="64"/>
                      <a:pt x="279" y="61"/>
                      <a:pt x="279" y="61"/>
                    </a:cubicBezTo>
                    <a:cubicBezTo>
                      <a:pt x="276" y="60"/>
                      <a:pt x="275" y="60"/>
                      <a:pt x="274" y="60"/>
                    </a:cubicBezTo>
                    <a:cubicBezTo>
                      <a:pt x="273" y="61"/>
                      <a:pt x="271" y="61"/>
                      <a:pt x="270" y="61"/>
                    </a:cubicBezTo>
                    <a:cubicBezTo>
                      <a:pt x="269" y="61"/>
                      <a:pt x="268" y="63"/>
                      <a:pt x="268" y="64"/>
                    </a:cubicBezTo>
                    <a:cubicBezTo>
                      <a:pt x="267" y="65"/>
                      <a:pt x="263" y="66"/>
                      <a:pt x="267" y="66"/>
                    </a:cubicBezTo>
                    <a:moveTo>
                      <a:pt x="247" y="52"/>
                    </a:moveTo>
                    <a:cubicBezTo>
                      <a:pt x="247" y="53"/>
                      <a:pt x="249" y="55"/>
                      <a:pt x="249" y="55"/>
                    </a:cubicBezTo>
                    <a:cubicBezTo>
                      <a:pt x="249" y="55"/>
                      <a:pt x="251" y="55"/>
                      <a:pt x="250" y="56"/>
                    </a:cubicBezTo>
                    <a:cubicBezTo>
                      <a:pt x="249" y="57"/>
                      <a:pt x="248" y="58"/>
                      <a:pt x="248" y="58"/>
                    </a:cubicBezTo>
                    <a:cubicBezTo>
                      <a:pt x="247" y="59"/>
                      <a:pt x="246" y="59"/>
                      <a:pt x="246" y="59"/>
                    </a:cubicBezTo>
                    <a:cubicBezTo>
                      <a:pt x="245" y="58"/>
                      <a:pt x="243" y="59"/>
                      <a:pt x="243" y="59"/>
                    </a:cubicBezTo>
                    <a:cubicBezTo>
                      <a:pt x="243" y="59"/>
                      <a:pt x="244" y="61"/>
                      <a:pt x="243" y="59"/>
                    </a:cubicBezTo>
                    <a:cubicBezTo>
                      <a:pt x="242" y="57"/>
                      <a:pt x="241" y="56"/>
                      <a:pt x="240" y="56"/>
                    </a:cubicBezTo>
                    <a:cubicBezTo>
                      <a:pt x="239" y="56"/>
                      <a:pt x="239" y="55"/>
                      <a:pt x="238" y="54"/>
                    </a:cubicBezTo>
                    <a:cubicBezTo>
                      <a:pt x="238" y="54"/>
                      <a:pt x="236" y="53"/>
                      <a:pt x="238" y="52"/>
                    </a:cubicBezTo>
                    <a:cubicBezTo>
                      <a:pt x="240" y="52"/>
                      <a:pt x="240" y="51"/>
                      <a:pt x="241" y="51"/>
                    </a:cubicBezTo>
                    <a:cubicBezTo>
                      <a:pt x="242" y="51"/>
                      <a:pt x="243" y="51"/>
                      <a:pt x="244" y="50"/>
                    </a:cubicBezTo>
                    <a:cubicBezTo>
                      <a:pt x="245" y="50"/>
                      <a:pt x="246" y="51"/>
                      <a:pt x="247" y="52"/>
                    </a:cubicBezTo>
                    <a:moveTo>
                      <a:pt x="250" y="50"/>
                    </a:moveTo>
                    <a:cubicBezTo>
                      <a:pt x="251" y="50"/>
                      <a:pt x="252" y="50"/>
                      <a:pt x="251" y="49"/>
                    </a:cubicBezTo>
                    <a:cubicBezTo>
                      <a:pt x="250" y="49"/>
                      <a:pt x="250" y="48"/>
                      <a:pt x="249" y="48"/>
                    </a:cubicBezTo>
                    <a:cubicBezTo>
                      <a:pt x="246" y="47"/>
                      <a:pt x="245" y="46"/>
                      <a:pt x="245" y="46"/>
                    </a:cubicBezTo>
                    <a:cubicBezTo>
                      <a:pt x="245" y="46"/>
                      <a:pt x="244" y="46"/>
                      <a:pt x="244" y="47"/>
                    </a:cubicBezTo>
                    <a:cubicBezTo>
                      <a:pt x="243" y="47"/>
                      <a:pt x="242" y="48"/>
                      <a:pt x="244" y="48"/>
                    </a:cubicBezTo>
                    <a:cubicBezTo>
                      <a:pt x="245" y="48"/>
                      <a:pt x="246" y="49"/>
                      <a:pt x="247" y="49"/>
                    </a:cubicBezTo>
                    <a:cubicBezTo>
                      <a:pt x="247" y="49"/>
                      <a:pt x="250" y="50"/>
                      <a:pt x="250" y="50"/>
                    </a:cubicBezTo>
                    <a:moveTo>
                      <a:pt x="252" y="64"/>
                    </a:moveTo>
                    <a:cubicBezTo>
                      <a:pt x="253" y="64"/>
                      <a:pt x="255" y="63"/>
                      <a:pt x="254" y="62"/>
                    </a:cubicBezTo>
                    <a:cubicBezTo>
                      <a:pt x="252" y="61"/>
                      <a:pt x="252" y="61"/>
                      <a:pt x="251" y="61"/>
                    </a:cubicBezTo>
                    <a:cubicBezTo>
                      <a:pt x="249" y="61"/>
                      <a:pt x="247" y="61"/>
                      <a:pt x="247" y="61"/>
                    </a:cubicBezTo>
                    <a:cubicBezTo>
                      <a:pt x="246" y="62"/>
                      <a:pt x="245" y="63"/>
                      <a:pt x="246" y="63"/>
                    </a:cubicBezTo>
                    <a:cubicBezTo>
                      <a:pt x="247" y="64"/>
                      <a:pt x="248" y="65"/>
                      <a:pt x="248" y="65"/>
                    </a:cubicBezTo>
                    <a:cubicBezTo>
                      <a:pt x="249" y="64"/>
                      <a:pt x="252" y="64"/>
                      <a:pt x="252" y="64"/>
                    </a:cubicBezTo>
                    <a:moveTo>
                      <a:pt x="261" y="59"/>
                    </a:moveTo>
                    <a:cubicBezTo>
                      <a:pt x="259" y="60"/>
                      <a:pt x="259" y="61"/>
                      <a:pt x="260" y="61"/>
                    </a:cubicBezTo>
                    <a:cubicBezTo>
                      <a:pt x="261" y="60"/>
                      <a:pt x="262" y="60"/>
                      <a:pt x="263" y="60"/>
                    </a:cubicBezTo>
                    <a:cubicBezTo>
                      <a:pt x="264" y="60"/>
                      <a:pt x="264" y="59"/>
                      <a:pt x="264" y="58"/>
                    </a:cubicBezTo>
                    <a:cubicBezTo>
                      <a:pt x="265" y="56"/>
                      <a:pt x="265" y="57"/>
                      <a:pt x="264" y="56"/>
                    </a:cubicBezTo>
                    <a:cubicBezTo>
                      <a:pt x="264" y="56"/>
                      <a:pt x="262" y="56"/>
                      <a:pt x="260" y="56"/>
                    </a:cubicBezTo>
                    <a:cubicBezTo>
                      <a:pt x="258" y="56"/>
                      <a:pt x="262" y="59"/>
                      <a:pt x="261" y="59"/>
                    </a:cubicBezTo>
                    <a:moveTo>
                      <a:pt x="257" y="54"/>
                    </a:moveTo>
                    <a:cubicBezTo>
                      <a:pt x="256" y="52"/>
                      <a:pt x="257" y="52"/>
                      <a:pt x="255" y="52"/>
                    </a:cubicBezTo>
                    <a:cubicBezTo>
                      <a:pt x="253" y="53"/>
                      <a:pt x="252" y="53"/>
                      <a:pt x="253" y="53"/>
                    </a:cubicBezTo>
                    <a:cubicBezTo>
                      <a:pt x="255" y="53"/>
                      <a:pt x="257" y="54"/>
                      <a:pt x="257" y="54"/>
                    </a:cubicBezTo>
                    <a:moveTo>
                      <a:pt x="248" y="68"/>
                    </a:moveTo>
                    <a:cubicBezTo>
                      <a:pt x="252" y="67"/>
                      <a:pt x="252" y="67"/>
                      <a:pt x="252" y="67"/>
                    </a:cubicBezTo>
                    <a:cubicBezTo>
                      <a:pt x="252" y="67"/>
                      <a:pt x="251" y="66"/>
                      <a:pt x="250" y="66"/>
                    </a:cubicBezTo>
                    <a:cubicBezTo>
                      <a:pt x="250" y="65"/>
                      <a:pt x="248" y="67"/>
                      <a:pt x="248" y="68"/>
                    </a:cubicBezTo>
                    <a:moveTo>
                      <a:pt x="218" y="47"/>
                    </a:moveTo>
                    <a:cubicBezTo>
                      <a:pt x="220" y="47"/>
                      <a:pt x="221" y="48"/>
                      <a:pt x="221" y="48"/>
                    </a:cubicBezTo>
                    <a:cubicBezTo>
                      <a:pt x="222" y="49"/>
                      <a:pt x="224" y="50"/>
                      <a:pt x="224" y="50"/>
                    </a:cubicBezTo>
                    <a:cubicBezTo>
                      <a:pt x="226" y="50"/>
                      <a:pt x="226" y="50"/>
                      <a:pt x="227" y="51"/>
                    </a:cubicBezTo>
                    <a:cubicBezTo>
                      <a:pt x="227" y="51"/>
                      <a:pt x="229" y="52"/>
                      <a:pt x="229" y="52"/>
                    </a:cubicBezTo>
                    <a:cubicBezTo>
                      <a:pt x="230" y="52"/>
                      <a:pt x="231" y="53"/>
                      <a:pt x="231" y="53"/>
                    </a:cubicBezTo>
                    <a:cubicBezTo>
                      <a:pt x="232" y="51"/>
                      <a:pt x="232" y="51"/>
                      <a:pt x="233" y="50"/>
                    </a:cubicBezTo>
                    <a:cubicBezTo>
                      <a:pt x="235" y="50"/>
                      <a:pt x="236" y="47"/>
                      <a:pt x="236" y="47"/>
                    </a:cubicBezTo>
                    <a:cubicBezTo>
                      <a:pt x="236" y="46"/>
                      <a:pt x="236" y="44"/>
                      <a:pt x="234" y="45"/>
                    </a:cubicBezTo>
                    <a:cubicBezTo>
                      <a:pt x="233" y="46"/>
                      <a:pt x="231" y="45"/>
                      <a:pt x="231" y="45"/>
                    </a:cubicBezTo>
                    <a:cubicBezTo>
                      <a:pt x="231" y="45"/>
                      <a:pt x="229" y="44"/>
                      <a:pt x="227" y="45"/>
                    </a:cubicBezTo>
                    <a:cubicBezTo>
                      <a:pt x="226" y="45"/>
                      <a:pt x="224" y="45"/>
                      <a:pt x="224" y="44"/>
                    </a:cubicBezTo>
                    <a:cubicBezTo>
                      <a:pt x="223" y="44"/>
                      <a:pt x="222" y="44"/>
                      <a:pt x="221" y="45"/>
                    </a:cubicBezTo>
                    <a:cubicBezTo>
                      <a:pt x="219" y="45"/>
                      <a:pt x="217" y="47"/>
                      <a:pt x="217" y="47"/>
                    </a:cubicBezTo>
                    <a:lnTo>
                      <a:pt x="218" y="47"/>
                    </a:lnTo>
                    <a:close/>
                    <a:moveTo>
                      <a:pt x="263" y="63"/>
                    </a:moveTo>
                    <a:cubicBezTo>
                      <a:pt x="264" y="62"/>
                      <a:pt x="265" y="61"/>
                      <a:pt x="266" y="61"/>
                    </a:cubicBezTo>
                    <a:cubicBezTo>
                      <a:pt x="262" y="61"/>
                      <a:pt x="261" y="62"/>
                      <a:pt x="261" y="62"/>
                    </a:cubicBezTo>
                    <a:lnTo>
                      <a:pt x="263" y="63"/>
                    </a:lnTo>
                    <a:close/>
                    <a:moveTo>
                      <a:pt x="233" y="72"/>
                    </a:moveTo>
                    <a:cubicBezTo>
                      <a:pt x="234" y="71"/>
                      <a:pt x="234" y="69"/>
                      <a:pt x="236" y="69"/>
                    </a:cubicBezTo>
                    <a:cubicBezTo>
                      <a:pt x="238" y="69"/>
                      <a:pt x="242" y="67"/>
                      <a:pt x="242" y="67"/>
                    </a:cubicBezTo>
                    <a:cubicBezTo>
                      <a:pt x="240" y="66"/>
                      <a:pt x="240" y="66"/>
                      <a:pt x="240" y="65"/>
                    </a:cubicBezTo>
                    <a:cubicBezTo>
                      <a:pt x="240" y="64"/>
                      <a:pt x="239" y="63"/>
                      <a:pt x="239" y="63"/>
                    </a:cubicBezTo>
                    <a:cubicBezTo>
                      <a:pt x="238" y="65"/>
                      <a:pt x="237" y="66"/>
                      <a:pt x="236" y="66"/>
                    </a:cubicBezTo>
                    <a:cubicBezTo>
                      <a:pt x="235" y="65"/>
                      <a:pt x="233" y="66"/>
                      <a:pt x="232" y="67"/>
                    </a:cubicBezTo>
                    <a:cubicBezTo>
                      <a:pt x="231" y="68"/>
                      <a:pt x="226" y="70"/>
                      <a:pt x="228" y="71"/>
                    </a:cubicBezTo>
                    <a:cubicBezTo>
                      <a:pt x="230" y="72"/>
                      <a:pt x="233" y="72"/>
                      <a:pt x="233" y="72"/>
                    </a:cubicBezTo>
                    <a:moveTo>
                      <a:pt x="262" y="78"/>
                    </a:moveTo>
                    <a:cubicBezTo>
                      <a:pt x="264" y="78"/>
                      <a:pt x="264" y="78"/>
                      <a:pt x="264" y="78"/>
                    </a:cubicBezTo>
                    <a:cubicBezTo>
                      <a:pt x="264" y="78"/>
                      <a:pt x="261" y="76"/>
                      <a:pt x="261" y="76"/>
                    </a:cubicBezTo>
                    <a:cubicBezTo>
                      <a:pt x="261" y="75"/>
                      <a:pt x="259" y="74"/>
                      <a:pt x="258" y="74"/>
                    </a:cubicBezTo>
                    <a:cubicBezTo>
                      <a:pt x="256" y="74"/>
                      <a:pt x="256" y="73"/>
                      <a:pt x="256" y="72"/>
                    </a:cubicBezTo>
                    <a:cubicBezTo>
                      <a:pt x="255" y="70"/>
                      <a:pt x="256" y="70"/>
                      <a:pt x="259" y="70"/>
                    </a:cubicBezTo>
                    <a:cubicBezTo>
                      <a:pt x="259" y="65"/>
                      <a:pt x="259" y="65"/>
                      <a:pt x="259" y="65"/>
                    </a:cubicBezTo>
                    <a:cubicBezTo>
                      <a:pt x="257" y="63"/>
                      <a:pt x="257" y="63"/>
                      <a:pt x="257" y="63"/>
                    </a:cubicBezTo>
                    <a:cubicBezTo>
                      <a:pt x="257" y="63"/>
                      <a:pt x="255" y="64"/>
                      <a:pt x="255" y="65"/>
                    </a:cubicBezTo>
                    <a:cubicBezTo>
                      <a:pt x="255" y="66"/>
                      <a:pt x="253" y="66"/>
                      <a:pt x="253" y="67"/>
                    </a:cubicBezTo>
                    <a:cubicBezTo>
                      <a:pt x="253" y="68"/>
                      <a:pt x="252" y="69"/>
                      <a:pt x="250" y="70"/>
                    </a:cubicBezTo>
                    <a:cubicBezTo>
                      <a:pt x="249" y="72"/>
                      <a:pt x="252" y="73"/>
                      <a:pt x="253" y="73"/>
                    </a:cubicBezTo>
                    <a:cubicBezTo>
                      <a:pt x="254" y="73"/>
                      <a:pt x="258" y="78"/>
                      <a:pt x="259" y="79"/>
                    </a:cubicBezTo>
                    <a:cubicBezTo>
                      <a:pt x="260" y="80"/>
                      <a:pt x="261" y="79"/>
                      <a:pt x="262" y="78"/>
                    </a:cubicBezTo>
                    <a:moveTo>
                      <a:pt x="282" y="61"/>
                    </a:moveTo>
                    <a:cubicBezTo>
                      <a:pt x="280" y="63"/>
                      <a:pt x="278" y="65"/>
                      <a:pt x="277" y="65"/>
                    </a:cubicBezTo>
                    <a:cubicBezTo>
                      <a:pt x="276" y="65"/>
                      <a:pt x="276" y="66"/>
                      <a:pt x="276" y="67"/>
                    </a:cubicBezTo>
                    <a:cubicBezTo>
                      <a:pt x="277" y="68"/>
                      <a:pt x="276" y="70"/>
                      <a:pt x="276" y="70"/>
                    </a:cubicBezTo>
                    <a:cubicBezTo>
                      <a:pt x="271" y="70"/>
                      <a:pt x="265" y="71"/>
                      <a:pt x="264" y="70"/>
                    </a:cubicBezTo>
                    <a:cubicBezTo>
                      <a:pt x="263" y="70"/>
                      <a:pt x="260" y="70"/>
                      <a:pt x="261" y="72"/>
                    </a:cubicBezTo>
                    <a:cubicBezTo>
                      <a:pt x="262" y="74"/>
                      <a:pt x="265" y="76"/>
                      <a:pt x="265" y="76"/>
                    </a:cubicBezTo>
                    <a:cubicBezTo>
                      <a:pt x="265" y="75"/>
                      <a:pt x="268" y="75"/>
                      <a:pt x="268" y="74"/>
                    </a:cubicBezTo>
                    <a:cubicBezTo>
                      <a:pt x="268" y="73"/>
                      <a:pt x="270" y="72"/>
                      <a:pt x="270" y="72"/>
                    </a:cubicBezTo>
                    <a:cubicBezTo>
                      <a:pt x="270" y="72"/>
                      <a:pt x="271" y="76"/>
                      <a:pt x="273" y="75"/>
                    </a:cubicBezTo>
                    <a:cubicBezTo>
                      <a:pt x="275" y="74"/>
                      <a:pt x="278" y="75"/>
                      <a:pt x="279" y="74"/>
                    </a:cubicBezTo>
                    <a:cubicBezTo>
                      <a:pt x="280" y="74"/>
                      <a:pt x="287" y="72"/>
                      <a:pt x="289" y="72"/>
                    </a:cubicBezTo>
                    <a:cubicBezTo>
                      <a:pt x="290" y="73"/>
                      <a:pt x="300" y="70"/>
                      <a:pt x="300" y="70"/>
                    </a:cubicBezTo>
                    <a:cubicBezTo>
                      <a:pt x="296" y="67"/>
                      <a:pt x="295" y="67"/>
                      <a:pt x="295" y="66"/>
                    </a:cubicBezTo>
                    <a:cubicBezTo>
                      <a:pt x="295" y="64"/>
                      <a:pt x="291" y="63"/>
                      <a:pt x="291" y="63"/>
                    </a:cubicBezTo>
                    <a:cubicBezTo>
                      <a:pt x="289" y="63"/>
                      <a:pt x="285" y="62"/>
                      <a:pt x="284" y="61"/>
                    </a:cubicBezTo>
                    <a:cubicBezTo>
                      <a:pt x="284" y="60"/>
                      <a:pt x="282" y="61"/>
                      <a:pt x="282" y="61"/>
                    </a:cubicBezTo>
                    <a:moveTo>
                      <a:pt x="304" y="73"/>
                    </a:moveTo>
                    <a:cubicBezTo>
                      <a:pt x="304" y="73"/>
                      <a:pt x="294" y="73"/>
                      <a:pt x="292" y="73"/>
                    </a:cubicBezTo>
                    <a:cubicBezTo>
                      <a:pt x="290" y="74"/>
                      <a:pt x="290" y="74"/>
                      <a:pt x="293" y="76"/>
                    </a:cubicBezTo>
                    <a:cubicBezTo>
                      <a:pt x="293" y="76"/>
                      <a:pt x="290" y="76"/>
                      <a:pt x="288" y="77"/>
                    </a:cubicBezTo>
                    <a:cubicBezTo>
                      <a:pt x="288" y="77"/>
                      <a:pt x="286" y="78"/>
                      <a:pt x="282" y="76"/>
                    </a:cubicBezTo>
                    <a:cubicBezTo>
                      <a:pt x="278" y="75"/>
                      <a:pt x="278" y="78"/>
                      <a:pt x="277" y="80"/>
                    </a:cubicBezTo>
                    <a:cubicBezTo>
                      <a:pt x="276" y="82"/>
                      <a:pt x="277" y="83"/>
                      <a:pt x="278" y="85"/>
                    </a:cubicBezTo>
                    <a:cubicBezTo>
                      <a:pt x="278" y="85"/>
                      <a:pt x="283" y="87"/>
                      <a:pt x="285" y="88"/>
                    </a:cubicBezTo>
                    <a:cubicBezTo>
                      <a:pt x="286" y="90"/>
                      <a:pt x="287" y="91"/>
                      <a:pt x="287" y="94"/>
                    </a:cubicBezTo>
                    <a:cubicBezTo>
                      <a:pt x="287" y="97"/>
                      <a:pt x="286" y="98"/>
                      <a:pt x="286" y="102"/>
                    </a:cubicBezTo>
                    <a:cubicBezTo>
                      <a:pt x="286" y="102"/>
                      <a:pt x="284" y="104"/>
                      <a:pt x="283" y="106"/>
                    </a:cubicBezTo>
                    <a:cubicBezTo>
                      <a:pt x="282" y="108"/>
                      <a:pt x="283" y="108"/>
                      <a:pt x="288" y="109"/>
                    </a:cubicBezTo>
                    <a:cubicBezTo>
                      <a:pt x="287" y="111"/>
                      <a:pt x="288" y="115"/>
                      <a:pt x="286" y="119"/>
                    </a:cubicBezTo>
                    <a:cubicBezTo>
                      <a:pt x="286" y="119"/>
                      <a:pt x="281" y="120"/>
                      <a:pt x="280" y="120"/>
                    </a:cubicBezTo>
                    <a:cubicBezTo>
                      <a:pt x="278" y="120"/>
                      <a:pt x="277" y="122"/>
                      <a:pt x="276" y="124"/>
                    </a:cubicBezTo>
                    <a:cubicBezTo>
                      <a:pt x="275" y="126"/>
                      <a:pt x="274" y="128"/>
                      <a:pt x="275" y="128"/>
                    </a:cubicBezTo>
                    <a:cubicBezTo>
                      <a:pt x="275" y="128"/>
                      <a:pt x="275" y="132"/>
                      <a:pt x="274" y="134"/>
                    </a:cubicBezTo>
                    <a:cubicBezTo>
                      <a:pt x="273" y="136"/>
                      <a:pt x="273" y="138"/>
                      <a:pt x="274" y="141"/>
                    </a:cubicBezTo>
                    <a:cubicBezTo>
                      <a:pt x="276" y="145"/>
                      <a:pt x="275" y="146"/>
                      <a:pt x="275" y="148"/>
                    </a:cubicBezTo>
                    <a:cubicBezTo>
                      <a:pt x="275" y="150"/>
                      <a:pt x="277" y="152"/>
                      <a:pt x="278" y="153"/>
                    </a:cubicBezTo>
                    <a:cubicBezTo>
                      <a:pt x="278" y="154"/>
                      <a:pt x="282" y="158"/>
                      <a:pt x="284" y="161"/>
                    </a:cubicBezTo>
                    <a:cubicBezTo>
                      <a:pt x="284" y="161"/>
                      <a:pt x="288" y="160"/>
                      <a:pt x="290" y="159"/>
                    </a:cubicBezTo>
                    <a:cubicBezTo>
                      <a:pt x="291" y="159"/>
                      <a:pt x="292" y="158"/>
                      <a:pt x="293" y="155"/>
                    </a:cubicBezTo>
                    <a:cubicBezTo>
                      <a:pt x="292" y="152"/>
                      <a:pt x="292" y="150"/>
                      <a:pt x="294" y="149"/>
                    </a:cubicBezTo>
                    <a:cubicBezTo>
                      <a:pt x="295" y="149"/>
                      <a:pt x="300" y="147"/>
                      <a:pt x="302" y="145"/>
                    </a:cubicBezTo>
                    <a:cubicBezTo>
                      <a:pt x="303" y="143"/>
                      <a:pt x="305" y="142"/>
                      <a:pt x="307" y="142"/>
                    </a:cubicBezTo>
                    <a:cubicBezTo>
                      <a:pt x="309" y="142"/>
                      <a:pt x="312" y="140"/>
                      <a:pt x="314" y="139"/>
                    </a:cubicBezTo>
                    <a:cubicBezTo>
                      <a:pt x="315" y="138"/>
                      <a:pt x="319" y="136"/>
                      <a:pt x="320" y="136"/>
                    </a:cubicBezTo>
                    <a:cubicBezTo>
                      <a:pt x="322" y="135"/>
                      <a:pt x="326" y="134"/>
                      <a:pt x="326" y="134"/>
                    </a:cubicBezTo>
                    <a:cubicBezTo>
                      <a:pt x="326" y="134"/>
                      <a:pt x="333" y="129"/>
                      <a:pt x="335" y="128"/>
                    </a:cubicBezTo>
                    <a:cubicBezTo>
                      <a:pt x="336" y="127"/>
                      <a:pt x="336" y="126"/>
                      <a:pt x="333" y="126"/>
                    </a:cubicBezTo>
                    <a:cubicBezTo>
                      <a:pt x="331" y="126"/>
                      <a:pt x="327" y="127"/>
                      <a:pt x="327" y="124"/>
                    </a:cubicBezTo>
                    <a:cubicBezTo>
                      <a:pt x="327" y="122"/>
                      <a:pt x="327" y="119"/>
                      <a:pt x="327" y="118"/>
                    </a:cubicBezTo>
                    <a:cubicBezTo>
                      <a:pt x="329" y="119"/>
                      <a:pt x="330" y="119"/>
                      <a:pt x="330" y="120"/>
                    </a:cubicBezTo>
                    <a:cubicBezTo>
                      <a:pt x="330" y="122"/>
                      <a:pt x="333" y="123"/>
                      <a:pt x="334" y="123"/>
                    </a:cubicBezTo>
                    <a:cubicBezTo>
                      <a:pt x="336" y="123"/>
                      <a:pt x="338" y="126"/>
                      <a:pt x="337" y="124"/>
                    </a:cubicBezTo>
                    <a:cubicBezTo>
                      <a:pt x="336" y="122"/>
                      <a:pt x="337" y="121"/>
                      <a:pt x="336" y="120"/>
                    </a:cubicBezTo>
                    <a:cubicBezTo>
                      <a:pt x="334" y="119"/>
                      <a:pt x="332" y="117"/>
                      <a:pt x="332" y="116"/>
                    </a:cubicBezTo>
                    <a:cubicBezTo>
                      <a:pt x="331" y="114"/>
                      <a:pt x="330" y="114"/>
                      <a:pt x="333" y="113"/>
                    </a:cubicBezTo>
                    <a:cubicBezTo>
                      <a:pt x="335" y="113"/>
                      <a:pt x="337" y="113"/>
                      <a:pt x="337" y="113"/>
                    </a:cubicBezTo>
                    <a:cubicBezTo>
                      <a:pt x="336" y="109"/>
                      <a:pt x="336" y="107"/>
                      <a:pt x="337" y="105"/>
                    </a:cubicBezTo>
                    <a:cubicBezTo>
                      <a:pt x="337" y="103"/>
                      <a:pt x="336" y="102"/>
                      <a:pt x="334" y="100"/>
                    </a:cubicBezTo>
                    <a:cubicBezTo>
                      <a:pt x="332" y="99"/>
                      <a:pt x="331" y="96"/>
                      <a:pt x="331" y="96"/>
                    </a:cubicBezTo>
                    <a:cubicBezTo>
                      <a:pt x="333" y="90"/>
                      <a:pt x="333" y="88"/>
                      <a:pt x="333" y="86"/>
                    </a:cubicBezTo>
                    <a:cubicBezTo>
                      <a:pt x="333" y="85"/>
                      <a:pt x="334" y="81"/>
                      <a:pt x="334" y="81"/>
                    </a:cubicBezTo>
                    <a:cubicBezTo>
                      <a:pt x="335" y="79"/>
                      <a:pt x="326" y="80"/>
                      <a:pt x="323" y="81"/>
                    </a:cubicBezTo>
                    <a:cubicBezTo>
                      <a:pt x="323" y="81"/>
                      <a:pt x="322" y="80"/>
                      <a:pt x="320" y="79"/>
                    </a:cubicBezTo>
                    <a:cubicBezTo>
                      <a:pt x="319" y="78"/>
                      <a:pt x="321" y="78"/>
                      <a:pt x="326" y="78"/>
                    </a:cubicBezTo>
                    <a:cubicBezTo>
                      <a:pt x="326" y="78"/>
                      <a:pt x="325" y="77"/>
                      <a:pt x="323" y="76"/>
                    </a:cubicBezTo>
                    <a:cubicBezTo>
                      <a:pt x="322" y="75"/>
                      <a:pt x="322" y="73"/>
                      <a:pt x="320" y="73"/>
                    </a:cubicBezTo>
                    <a:cubicBezTo>
                      <a:pt x="317" y="73"/>
                      <a:pt x="311" y="72"/>
                      <a:pt x="311" y="72"/>
                    </a:cubicBezTo>
                    <a:cubicBezTo>
                      <a:pt x="311" y="72"/>
                      <a:pt x="311" y="75"/>
                      <a:pt x="310" y="77"/>
                    </a:cubicBezTo>
                    <a:cubicBezTo>
                      <a:pt x="309" y="79"/>
                      <a:pt x="308" y="77"/>
                      <a:pt x="308" y="77"/>
                    </a:cubicBezTo>
                    <a:cubicBezTo>
                      <a:pt x="308" y="77"/>
                      <a:pt x="304" y="74"/>
                      <a:pt x="304" y="73"/>
                    </a:cubicBezTo>
                    <a:moveTo>
                      <a:pt x="222" y="74"/>
                    </a:moveTo>
                    <a:cubicBezTo>
                      <a:pt x="223" y="73"/>
                      <a:pt x="221" y="73"/>
                      <a:pt x="221" y="73"/>
                    </a:cubicBezTo>
                    <a:cubicBezTo>
                      <a:pt x="220" y="74"/>
                      <a:pt x="219" y="74"/>
                      <a:pt x="217" y="73"/>
                    </a:cubicBezTo>
                    <a:cubicBezTo>
                      <a:pt x="216" y="73"/>
                      <a:pt x="215" y="74"/>
                      <a:pt x="216" y="74"/>
                    </a:cubicBezTo>
                    <a:cubicBezTo>
                      <a:pt x="217" y="75"/>
                      <a:pt x="217" y="76"/>
                      <a:pt x="217" y="76"/>
                    </a:cubicBezTo>
                    <a:cubicBezTo>
                      <a:pt x="217" y="77"/>
                      <a:pt x="218" y="77"/>
                      <a:pt x="219" y="78"/>
                    </a:cubicBezTo>
                    <a:cubicBezTo>
                      <a:pt x="221" y="79"/>
                      <a:pt x="220" y="76"/>
                      <a:pt x="220" y="76"/>
                    </a:cubicBezTo>
                    <a:cubicBezTo>
                      <a:pt x="220" y="76"/>
                      <a:pt x="221" y="75"/>
                      <a:pt x="222" y="74"/>
                    </a:cubicBezTo>
                    <a:moveTo>
                      <a:pt x="214" y="65"/>
                    </a:moveTo>
                    <a:cubicBezTo>
                      <a:pt x="214" y="65"/>
                      <a:pt x="214" y="64"/>
                      <a:pt x="213" y="64"/>
                    </a:cubicBezTo>
                    <a:cubicBezTo>
                      <a:pt x="212" y="64"/>
                      <a:pt x="211" y="63"/>
                      <a:pt x="210" y="62"/>
                    </a:cubicBezTo>
                    <a:cubicBezTo>
                      <a:pt x="209" y="61"/>
                      <a:pt x="210" y="61"/>
                      <a:pt x="206" y="60"/>
                    </a:cubicBezTo>
                    <a:cubicBezTo>
                      <a:pt x="206" y="60"/>
                      <a:pt x="208" y="58"/>
                      <a:pt x="208" y="57"/>
                    </a:cubicBezTo>
                    <a:cubicBezTo>
                      <a:pt x="209" y="56"/>
                      <a:pt x="210" y="55"/>
                      <a:pt x="211" y="55"/>
                    </a:cubicBezTo>
                    <a:cubicBezTo>
                      <a:pt x="211" y="55"/>
                      <a:pt x="214" y="54"/>
                      <a:pt x="215" y="53"/>
                    </a:cubicBezTo>
                    <a:cubicBezTo>
                      <a:pt x="215" y="52"/>
                      <a:pt x="216" y="52"/>
                      <a:pt x="219" y="51"/>
                    </a:cubicBezTo>
                    <a:cubicBezTo>
                      <a:pt x="219" y="51"/>
                      <a:pt x="224" y="52"/>
                      <a:pt x="224" y="53"/>
                    </a:cubicBezTo>
                    <a:cubicBezTo>
                      <a:pt x="225" y="54"/>
                      <a:pt x="227" y="54"/>
                      <a:pt x="230" y="55"/>
                    </a:cubicBezTo>
                    <a:cubicBezTo>
                      <a:pt x="232" y="55"/>
                      <a:pt x="231" y="57"/>
                      <a:pt x="231" y="57"/>
                    </a:cubicBezTo>
                    <a:cubicBezTo>
                      <a:pt x="231" y="57"/>
                      <a:pt x="233" y="59"/>
                      <a:pt x="234" y="60"/>
                    </a:cubicBezTo>
                    <a:cubicBezTo>
                      <a:pt x="230" y="62"/>
                      <a:pt x="230" y="62"/>
                      <a:pt x="230" y="62"/>
                    </a:cubicBezTo>
                    <a:cubicBezTo>
                      <a:pt x="230" y="62"/>
                      <a:pt x="227" y="63"/>
                      <a:pt x="226" y="63"/>
                    </a:cubicBezTo>
                    <a:cubicBezTo>
                      <a:pt x="225" y="63"/>
                      <a:pt x="223" y="64"/>
                      <a:pt x="224" y="65"/>
                    </a:cubicBezTo>
                    <a:cubicBezTo>
                      <a:pt x="224" y="65"/>
                      <a:pt x="222" y="67"/>
                      <a:pt x="221" y="68"/>
                    </a:cubicBezTo>
                    <a:cubicBezTo>
                      <a:pt x="220" y="68"/>
                      <a:pt x="219" y="69"/>
                      <a:pt x="219" y="70"/>
                    </a:cubicBezTo>
                    <a:cubicBezTo>
                      <a:pt x="219" y="70"/>
                      <a:pt x="217" y="70"/>
                      <a:pt x="216" y="69"/>
                    </a:cubicBezTo>
                    <a:cubicBezTo>
                      <a:pt x="215" y="68"/>
                      <a:pt x="214" y="67"/>
                      <a:pt x="213" y="67"/>
                    </a:cubicBezTo>
                    <a:cubicBezTo>
                      <a:pt x="212" y="68"/>
                      <a:pt x="213" y="66"/>
                      <a:pt x="214" y="65"/>
                    </a:cubicBezTo>
                    <a:moveTo>
                      <a:pt x="254" y="85"/>
                    </a:moveTo>
                    <a:cubicBezTo>
                      <a:pt x="255" y="86"/>
                      <a:pt x="255" y="85"/>
                      <a:pt x="256" y="86"/>
                    </a:cubicBezTo>
                    <a:cubicBezTo>
                      <a:pt x="256" y="87"/>
                      <a:pt x="257" y="87"/>
                      <a:pt x="258" y="87"/>
                    </a:cubicBezTo>
                    <a:cubicBezTo>
                      <a:pt x="258" y="86"/>
                      <a:pt x="257" y="86"/>
                      <a:pt x="257" y="85"/>
                    </a:cubicBezTo>
                    <a:cubicBezTo>
                      <a:pt x="257" y="84"/>
                      <a:pt x="257" y="83"/>
                      <a:pt x="257" y="83"/>
                    </a:cubicBezTo>
                    <a:cubicBezTo>
                      <a:pt x="257" y="83"/>
                      <a:pt x="256" y="81"/>
                      <a:pt x="255" y="81"/>
                    </a:cubicBezTo>
                    <a:cubicBezTo>
                      <a:pt x="254" y="82"/>
                      <a:pt x="252" y="84"/>
                      <a:pt x="254" y="85"/>
                    </a:cubicBezTo>
                    <a:moveTo>
                      <a:pt x="239" y="103"/>
                    </a:moveTo>
                    <a:cubicBezTo>
                      <a:pt x="242" y="101"/>
                      <a:pt x="242" y="101"/>
                      <a:pt x="242" y="101"/>
                    </a:cubicBezTo>
                    <a:cubicBezTo>
                      <a:pt x="241" y="100"/>
                      <a:pt x="241" y="100"/>
                      <a:pt x="241" y="100"/>
                    </a:cubicBezTo>
                    <a:cubicBezTo>
                      <a:pt x="241" y="100"/>
                      <a:pt x="239" y="100"/>
                      <a:pt x="238" y="101"/>
                    </a:cubicBezTo>
                    <a:cubicBezTo>
                      <a:pt x="238" y="101"/>
                      <a:pt x="237" y="101"/>
                      <a:pt x="237" y="101"/>
                    </a:cubicBezTo>
                    <a:cubicBezTo>
                      <a:pt x="236" y="101"/>
                      <a:pt x="235" y="102"/>
                      <a:pt x="236" y="102"/>
                    </a:cubicBezTo>
                    <a:cubicBezTo>
                      <a:pt x="237" y="102"/>
                      <a:pt x="239" y="102"/>
                      <a:pt x="239" y="103"/>
                    </a:cubicBezTo>
                    <a:moveTo>
                      <a:pt x="235" y="83"/>
                    </a:moveTo>
                    <a:cubicBezTo>
                      <a:pt x="234" y="85"/>
                      <a:pt x="235" y="85"/>
                      <a:pt x="236" y="86"/>
                    </a:cubicBezTo>
                    <a:cubicBezTo>
                      <a:pt x="238" y="86"/>
                      <a:pt x="239" y="87"/>
                      <a:pt x="239" y="88"/>
                    </a:cubicBezTo>
                    <a:cubicBezTo>
                      <a:pt x="239" y="88"/>
                      <a:pt x="242" y="90"/>
                      <a:pt x="244" y="90"/>
                    </a:cubicBezTo>
                    <a:cubicBezTo>
                      <a:pt x="245" y="91"/>
                      <a:pt x="245" y="91"/>
                      <a:pt x="246" y="93"/>
                    </a:cubicBezTo>
                    <a:cubicBezTo>
                      <a:pt x="244" y="99"/>
                      <a:pt x="244" y="99"/>
                      <a:pt x="244" y="99"/>
                    </a:cubicBezTo>
                    <a:cubicBezTo>
                      <a:pt x="244" y="99"/>
                      <a:pt x="244" y="101"/>
                      <a:pt x="243" y="106"/>
                    </a:cubicBezTo>
                    <a:cubicBezTo>
                      <a:pt x="240" y="107"/>
                      <a:pt x="240" y="107"/>
                      <a:pt x="240" y="107"/>
                    </a:cubicBezTo>
                    <a:cubicBezTo>
                      <a:pt x="240" y="107"/>
                      <a:pt x="237" y="108"/>
                      <a:pt x="236" y="108"/>
                    </a:cubicBezTo>
                    <a:cubicBezTo>
                      <a:pt x="235" y="108"/>
                      <a:pt x="235" y="109"/>
                      <a:pt x="235" y="111"/>
                    </a:cubicBezTo>
                    <a:cubicBezTo>
                      <a:pt x="235" y="111"/>
                      <a:pt x="234" y="110"/>
                      <a:pt x="233" y="110"/>
                    </a:cubicBezTo>
                    <a:cubicBezTo>
                      <a:pt x="232" y="110"/>
                      <a:pt x="229" y="107"/>
                      <a:pt x="228" y="107"/>
                    </a:cubicBezTo>
                    <a:cubicBezTo>
                      <a:pt x="227" y="106"/>
                      <a:pt x="227" y="106"/>
                      <a:pt x="227" y="107"/>
                    </a:cubicBezTo>
                    <a:cubicBezTo>
                      <a:pt x="226" y="107"/>
                      <a:pt x="225" y="108"/>
                      <a:pt x="224" y="107"/>
                    </a:cubicBezTo>
                    <a:cubicBezTo>
                      <a:pt x="224" y="109"/>
                      <a:pt x="224" y="109"/>
                      <a:pt x="224" y="109"/>
                    </a:cubicBezTo>
                    <a:cubicBezTo>
                      <a:pt x="224" y="109"/>
                      <a:pt x="225" y="112"/>
                      <a:pt x="225" y="112"/>
                    </a:cubicBezTo>
                    <a:cubicBezTo>
                      <a:pt x="226" y="112"/>
                      <a:pt x="229" y="115"/>
                      <a:pt x="230" y="116"/>
                    </a:cubicBezTo>
                    <a:cubicBezTo>
                      <a:pt x="231" y="116"/>
                      <a:pt x="231" y="119"/>
                      <a:pt x="231" y="120"/>
                    </a:cubicBezTo>
                    <a:cubicBezTo>
                      <a:pt x="231" y="121"/>
                      <a:pt x="231" y="122"/>
                      <a:pt x="232" y="123"/>
                    </a:cubicBezTo>
                    <a:cubicBezTo>
                      <a:pt x="232" y="124"/>
                      <a:pt x="233" y="126"/>
                      <a:pt x="234" y="127"/>
                    </a:cubicBezTo>
                    <a:cubicBezTo>
                      <a:pt x="235" y="127"/>
                      <a:pt x="235" y="128"/>
                      <a:pt x="237" y="131"/>
                    </a:cubicBezTo>
                    <a:cubicBezTo>
                      <a:pt x="237" y="131"/>
                      <a:pt x="240" y="132"/>
                      <a:pt x="242" y="131"/>
                    </a:cubicBezTo>
                    <a:cubicBezTo>
                      <a:pt x="242" y="131"/>
                      <a:pt x="244" y="129"/>
                      <a:pt x="244" y="128"/>
                    </a:cubicBezTo>
                    <a:cubicBezTo>
                      <a:pt x="244" y="127"/>
                      <a:pt x="247" y="125"/>
                      <a:pt x="248" y="123"/>
                    </a:cubicBezTo>
                    <a:cubicBezTo>
                      <a:pt x="248" y="123"/>
                      <a:pt x="246" y="121"/>
                      <a:pt x="245" y="120"/>
                    </a:cubicBezTo>
                    <a:cubicBezTo>
                      <a:pt x="245" y="120"/>
                      <a:pt x="245" y="119"/>
                      <a:pt x="246" y="119"/>
                    </a:cubicBezTo>
                    <a:cubicBezTo>
                      <a:pt x="246" y="119"/>
                      <a:pt x="247" y="115"/>
                      <a:pt x="247" y="114"/>
                    </a:cubicBezTo>
                    <a:cubicBezTo>
                      <a:pt x="248" y="112"/>
                      <a:pt x="247" y="114"/>
                      <a:pt x="247" y="114"/>
                    </a:cubicBezTo>
                    <a:cubicBezTo>
                      <a:pt x="247" y="114"/>
                      <a:pt x="248" y="114"/>
                      <a:pt x="250" y="115"/>
                    </a:cubicBezTo>
                    <a:cubicBezTo>
                      <a:pt x="250" y="118"/>
                      <a:pt x="250" y="118"/>
                      <a:pt x="250" y="118"/>
                    </a:cubicBezTo>
                    <a:cubicBezTo>
                      <a:pt x="250" y="118"/>
                      <a:pt x="251" y="121"/>
                      <a:pt x="251" y="122"/>
                    </a:cubicBezTo>
                    <a:cubicBezTo>
                      <a:pt x="251" y="123"/>
                      <a:pt x="251" y="123"/>
                      <a:pt x="253" y="123"/>
                    </a:cubicBezTo>
                    <a:cubicBezTo>
                      <a:pt x="254" y="122"/>
                      <a:pt x="256" y="121"/>
                      <a:pt x="257" y="121"/>
                    </a:cubicBezTo>
                    <a:cubicBezTo>
                      <a:pt x="258" y="121"/>
                      <a:pt x="259" y="121"/>
                      <a:pt x="260" y="119"/>
                    </a:cubicBezTo>
                    <a:cubicBezTo>
                      <a:pt x="260" y="119"/>
                      <a:pt x="259" y="117"/>
                      <a:pt x="258" y="116"/>
                    </a:cubicBezTo>
                    <a:cubicBezTo>
                      <a:pt x="257" y="115"/>
                      <a:pt x="257" y="113"/>
                      <a:pt x="257" y="113"/>
                    </a:cubicBezTo>
                    <a:cubicBezTo>
                      <a:pt x="257" y="113"/>
                      <a:pt x="259" y="106"/>
                      <a:pt x="259" y="105"/>
                    </a:cubicBezTo>
                    <a:cubicBezTo>
                      <a:pt x="260" y="103"/>
                      <a:pt x="260" y="102"/>
                      <a:pt x="260" y="102"/>
                    </a:cubicBezTo>
                    <a:cubicBezTo>
                      <a:pt x="260" y="101"/>
                      <a:pt x="259" y="97"/>
                      <a:pt x="259" y="96"/>
                    </a:cubicBezTo>
                    <a:cubicBezTo>
                      <a:pt x="259" y="94"/>
                      <a:pt x="256" y="91"/>
                      <a:pt x="256" y="90"/>
                    </a:cubicBezTo>
                    <a:cubicBezTo>
                      <a:pt x="255" y="90"/>
                      <a:pt x="254" y="89"/>
                      <a:pt x="254" y="89"/>
                    </a:cubicBezTo>
                    <a:cubicBezTo>
                      <a:pt x="254" y="88"/>
                      <a:pt x="253" y="86"/>
                      <a:pt x="252" y="85"/>
                    </a:cubicBezTo>
                    <a:cubicBezTo>
                      <a:pt x="252" y="83"/>
                      <a:pt x="255" y="81"/>
                      <a:pt x="255" y="81"/>
                    </a:cubicBezTo>
                    <a:cubicBezTo>
                      <a:pt x="255" y="81"/>
                      <a:pt x="253" y="79"/>
                      <a:pt x="251" y="78"/>
                    </a:cubicBezTo>
                    <a:cubicBezTo>
                      <a:pt x="251" y="78"/>
                      <a:pt x="251" y="77"/>
                      <a:pt x="250" y="77"/>
                    </a:cubicBezTo>
                    <a:cubicBezTo>
                      <a:pt x="249" y="77"/>
                      <a:pt x="246" y="77"/>
                      <a:pt x="245" y="76"/>
                    </a:cubicBezTo>
                    <a:cubicBezTo>
                      <a:pt x="245" y="76"/>
                      <a:pt x="242" y="76"/>
                      <a:pt x="241" y="77"/>
                    </a:cubicBezTo>
                    <a:cubicBezTo>
                      <a:pt x="241" y="77"/>
                      <a:pt x="240" y="77"/>
                      <a:pt x="239" y="77"/>
                    </a:cubicBezTo>
                    <a:cubicBezTo>
                      <a:pt x="238" y="77"/>
                      <a:pt x="237" y="78"/>
                      <a:pt x="237" y="78"/>
                    </a:cubicBezTo>
                    <a:cubicBezTo>
                      <a:pt x="237" y="78"/>
                      <a:pt x="235" y="80"/>
                      <a:pt x="234" y="81"/>
                    </a:cubicBezTo>
                    <a:cubicBezTo>
                      <a:pt x="233" y="81"/>
                      <a:pt x="235" y="82"/>
                      <a:pt x="235" y="83"/>
                    </a:cubicBezTo>
                    <a:moveTo>
                      <a:pt x="213" y="104"/>
                    </a:moveTo>
                    <a:cubicBezTo>
                      <a:pt x="213" y="106"/>
                      <a:pt x="216" y="111"/>
                      <a:pt x="218" y="109"/>
                    </a:cubicBezTo>
                    <a:cubicBezTo>
                      <a:pt x="219" y="108"/>
                      <a:pt x="218" y="105"/>
                      <a:pt x="218" y="103"/>
                    </a:cubicBezTo>
                    <a:cubicBezTo>
                      <a:pt x="217" y="102"/>
                      <a:pt x="217" y="100"/>
                      <a:pt x="217" y="99"/>
                    </a:cubicBezTo>
                    <a:cubicBezTo>
                      <a:pt x="217" y="96"/>
                      <a:pt x="217" y="96"/>
                      <a:pt x="217" y="96"/>
                    </a:cubicBezTo>
                    <a:cubicBezTo>
                      <a:pt x="215" y="95"/>
                      <a:pt x="215" y="95"/>
                      <a:pt x="214" y="96"/>
                    </a:cubicBezTo>
                    <a:cubicBezTo>
                      <a:pt x="214" y="98"/>
                      <a:pt x="212" y="98"/>
                      <a:pt x="211" y="98"/>
                    </a:cubicBezTo>
                    <a:cubicBezTo>
                      <a:pt x="211" y="98"/>
                      <a:pt x="206" y="100"/>
                      <a:pt x="206" y="100"/>
                    </a:cubicBezTo>
                    <a:cubicBezTo>
                      <a:pt x="207" y="101"/>
                      <a:pt x="207" y="100"/>
                      <a:pt x="208" y="100"/>
                    </a:cubicBezTo>
                    <a:cubicBezTo>
                      <a:pt x="209" y="101"/>
                      <a:pt x="210" y="101"/>
                      <a:pt x="210" y="101"/>
                    </a:cubicBezTo>
                    <a:cubicBezTo>
                      <a:pt x="209" y="102"/>
                      <a:pt x="208" y="102"/>
                      <a:pt x="208" y="103"/>
                    </a:cubicBezTo>
                    <a:cubicBezTo>
                      <a:pt x="208" y="104"/>
                      <a:pt x="208" y="105"/>
                      <a:pt x="208" y="105"/>
                    </a:cubicBezTo>
                    <a:cubicBezTo>
                      <a:pt x="210" y="104"/>
                      <a:pt x="213" y="103"/>
                      <a:pt x="213" y="104"/>
                    </a:cubicBezTo>
                    <a:moveTo>
                      <a:pt x="238" y="187"/>
                    </a:moveTo>
                    <a:cubicBezTo>
                      <a:pt x="238" y="187"/>
                      <a:pt x="232" y="188"/>
                      <a:pt x="230" y="188"/>
                    </a:cubicBezTo>
                    <a:cubicBezTo>
                      <a:pt x="228" y="189"/>
                      <a:pt x="227" y="190"/>
                      <a:pt x="227" y="192"/>
                    </a:cubicBezTo>
                    <a:cubicBezTo>
                      <a:pt x="226" y="194"/>
                      <a:pt x="224" y="195"/>
                      <a:pt x="224" y="195"/>
                    </a:cubicBezTo>
                    <a:cubicBezTo>
                      <a:pt x="224" y="195"/>
                      <a:pt x="223" y="196"/>
                      <a:pt x="221" y="195"/>
                    </a:cubicBezTo>
                    <a:cubicBezTo>
                      <a:pt x="220" y="195"/>
                      <a:pt x="218" y="197"/>
                      <a:pt x="217" y="200"/>
                    </a:cubicBezTo>
                    <a:cubicBezTo>
                      <a:pt x="220" y="200"/>
                      <a:pt x="223" y="202"/>
                      <a:pt x="223" y="203"/>
                    </a:cubicBezTo>
                    <a:cubicBezTo>
                      <a:pt x="224" y="205"/>
                      <a:pt x="234" y="212"/>
                      <a:pt x="234" y="212"/>
                    </a:cubicBezTo>
                    <a:cubicBezTo>
                      <a:pt x="235" y="209"/>
                      <a:pt x="237" y="209"/>
                      <a:pt x="239" y="208"/>
                    </a:cubicBezTo>
                    <a:cubicBezTo>
                      <a:pt x="240" y="207"/>
                      <a:pt x="239" y="205"/>
                      <a:pt x="239" y="203"/>
                    </a:cubicBezTo>
                    <a:cubicBezTo>
                      <a:pt x="239" y="202"/>
                      <a:pt x="239" y="200"/>
                      <a:pt x="239" y="200"/>
                    </a:cubicBezTo>
                    <a:cubicBezTo>
                      <a:pt x="236" y="196"/>
                      <a:pt x="236" y="196"/>
                      <a:pt x="236" y="196"/>
                    </a:cubicBezTo>
                    <a:cubicBezTo>
                      <a:pt x="235" y="195"/>
                      <a:pt x="234" y="194"/>
                      <a:pt x="230" y="194"/>
                    </a:cubicBezTo>
                    <a:cubicBezTo>
                      <a:pt x="230" y="194"/>
                      <a:pt x="232" y="193"/>
                      <a:pt x="233" y="191"/>
                    </a:cubicBezTo>
                    <a:cubicBezTo>
                      <a:pt x="234" y="190"/>
                      <a:pt x="235" y="188"/>
                      <a:pt x="238" y="187"/>
                    </a:cubicBezTo>
                    <a:moveTo>
                      <a:pt x="200" y="195"/>
                    </a:moveTo>
                    <a:cubicBezTo>
                      <a:pt x="199" y="197"/>
                      <a:pt x="200" y="198"/>
                      <a:pt x="200" y="199"/>
                    </a:cubicBezTo>
                    <a:cubicBezTo>
                      <a:pt x="201" y="200"/>
                      <a:pt x="203" y="201"/>
                      <a:pt x="205" y="201"/>
                    </a:cubicBezTo>
                    <a:cubicBezTo>
                      <a:pt x="207" y="200"/>
                      <a:pt x="207" y="199"/>
                      <a:pt x="207" y="199"/>
                    </a:cubicBezTo>
                    <a:cubicBezTo>
                      <a:pt x="205" y="201"/>
                      <a:pt x="203" y="200"/>
                      <a:pt x="203" y="198"/>
                    </a:cubicBezTo>
                    <a:cubicBezTo>
                      <a:pt x="203" y="197"/>
                      <a:pt x="202" y="193"/>
                      <a:pt x="202" y="193"/>
                    </a:cubicBezTo>
                    <a:lnTo>
                      <a:pt x="200" y="195"/>
                    </a:lnTo>
                    <a:close/>
                    <a:moveTo>
                      <a:pt x="206" y="206"/>
                    </a:moveTo>
                    <a:cubicBezTo>
                      <a:pt x="208" y="206"/>
                      <a:pt x="211" y="207"/>
                      <a:pt x="211" y="206"/>
                    </a:cubicBezTo>
                    <a:cubicBezTo>
                      <a:pt x="212" y="206"/>
                      <a:pt x="211" y="202"/>
                      <a:pt x="211" y="200"/>
                    </a:cubicBezTo>
                    <a:cubicBezTo>
                      <a:pt x="207" y="203"/>
                      <a:pt x="205" y="203"/>
                      <a:pt x="206" y="206"/>
                    </a:cubicBezTo>
                    <a:moveTo>
                      <a:pt x="118" y="323"/>
                    </a:moveTo>
                    <a:cubicBezTo>
                      <a:pt x="117" y="322"/>
                      <a:pt x="116" y="322"/>
                      <a:pt x="116" y="322"/>
                    </a:cubicBezTo>
                    <a:cubicBezTo>
                      <a:pt x="115" y="322"/>
                      <a:pt x="115" y="322"/>
                      <a:pt x="115" y="322"/>
                    </a:cubicBezTo>
                    <a:cubicBezTo>
                      <a:pt x="115" y="323"/>
                      <a:pt x="114" y="324"/>
                      <a:pt x="116" y="324"/>
                    </a:cubicBezTo>
                    <a:cubicBezTo>
                      <a:pt x="117" y="324"/>
                      <a:pt x="117" y="325"/>
                      <a:pt x="118" y="326"/>
                    </a:cubicBezTo>
                    <a:cubicBezTo>
                      <a:pt x="119" y="326"/>
                      <a:pt x="121" y="325"/>
                      <a:pt x="121" y="325"/>
                    </a:cubicBezTo>
                    <a:lnTo>
                      <a:pt x="118" y="323"/>
                    </a:lnTo>
                    <a:close/>
                    <a:moveTo>
                      <a:pt x="92" y="307"/>
                    </a:moveTo>
                    <a:cubicBezTo>
                      <a:pt x="92" y="307"/>
                      <a:pt x="90" y="306"/>
                      <a:pt x="90" y="306"/>
                    </a:cubicBezTo>
                    <a:cubicBezTo>
                      <a:pt x="89" y="305"/>
                      <a:pt x="89" y="306"/>
                      <a:pt x="89" y="305"/>
                    </a:cubicBezTo>
                    <a:cubicBezTo>
                      <a:pt x="89" y="304"/>
                      <a:pt x="87" y="304"/>
                      <a:pt x="87" y="304"/>
                    </a:cubicBezTo>
                    <a:cubicBezTo>
                      <a:pt x="87" y="304"/>
                      <a:pt x="87" y="306"/>
                      <a:pt x="87" y="307"/>
                    </a:cubicBezTo>
                    <a:cubicBezTo>
                      <a:pt x="88" y="308"/>
                      <a:pt x="88" y="308"/>
                      <a:pt x="89" y="308"/>
                    </a:cubicBezTo>
                    <a:cubicBezTo>
                      <a:pt x="90" y="308"/>
                      <a:pt x="91" y="309"/>
                      <a:pt x="91" y="310"/>
                    </a:cubicBezTo>
                    <a:cubicBezTo>
                      <a:pt x="92" y="310"/>
                      <a:pt x="93" y="310"/>
                      <a:pt x="95" y="312"/>
                    </a:cubicBezTo>
                    <a:cubicBezTo>
                      <a:pt x="95" y="312"/>
                      <a:pt x="95" y="313"/>
                      <a:pt x="96" y="315"/>
                    </a:cubicBezTo>
                    <a:cubicBezTo>
                      <a:pt x="96" y="316"/>
                      <a:pt x="97" y="316"/>
                      <a:pt x="99" y="315"/>
                    </a:cubicBezTo>
                    <a:cubicBezTo>
                      <a:pt x="100" y="315"/>
                      <a:pt x="101" y="315"/>
                      <a:pt x="104" y="317"/>
                    </a:cubicBezTo>
                    <a:cubicBezTo>
                      <a:pt x="105" y="316"/>
                      <a:pt x="108" y="318"/>
                      <a:pt x="109" y="318"/>
                    </a:cubicBezTo>
                    <a:cubicBezTo>
                      <a:pt x="110" y="319"/>
                      <a:pt x="110" y="318"/>
                      <a:pt x="111" y="317"/>
                    </a:cubicBezTo>
                    <a:cubicBezTo>
                      <a:pt x="111" y="316"/>
                      <a:pt x="109" y="314"/>
                      <a:pt x="108" y="314"/>
                    </a:cubicBezTo>
                    <a:cubicBezTo>
                      <a:pt x="107" y="313"/>
                      <a:pt x="108" y="312"/>
                      <a:pt x="107" y="310"/>
                    </a:cubicBezTo>
                    <a:cubicBezTo>
                      <a:pt x="107" y="309"/>
                      <a:pt x="107" y="308"/>
                      <a:pt x="105" y="308"/>
                    </a:cubicBezTo>
                    <a:cubicBezTo>
                      <a:pt x="104" y="307"/>
                      <a:pt x="102" y="306"/>
                      <a:pt x="102" y="305"/>
                    </a:cubicBezTo>
                    <a:cubicBezTo>
                      <a:pt x="101" y="304"/>
                      <a:pt x="100" y="304"/>
                      <a:pt x="98" y="303"/>
                    </a:cubicBezTo>
                    <a:cubicBezTo>
                      <a:pt x="97" y="303"/>
                      <a:pt x="97" y="302"/>
                      <a:pt x="96" y="301"/>
                    </a:cubicBezTo>
                    <a:cubicBezTo>
                      <a:pt x="94" y="300"/>
                      <a:pt x="94" y="300"/>
                      <a:pt x="93" y="300"/>
                    </a:cubicBezTo>
                    <a:cubicBezTo>
                      <a:pt x="93" y="300"/>
                      <a:pt x="93" y="302"/>
                      <a:pt x="93" y="303"/>
                    </a:cubicBezTo>
                    <a:cubicBezTo>
                      <a:pt x="94" y="304"/>
                      <a:pt x="93" y="305"/>
                      <a:pt x="94" y="306"/>
                    </a:cubicBezTo>
                    <a:cubicBezTo>
                      <a:pt x="94" y="308"/>
                      <a:pt x="93" y="308"/>
                      <a:pt x="92" y="307"/>
                    </a:cubicBezTo>
                    <a:moveTo>
                      <a:pt x="71" y="295"/>
                    </a:moveTo>
                    <a:cubicBezTo>
                      <a:pt x="72" y="296"/>
                      <a:pt x="73" y="296"/>
                      <a:pt x="73" y="296"/>
                    </a:cubicBezTo>
                    <a:cubicBezTo>
                      <a:pt x="73" y="297"/>
                      <a:pt x="73" y="299"/>
                      <a:pt x="74" y="299"/>
                    </a:cubicBezTo>
                    <a:cubicBezTo>
                      <a:pt x="74" y="300"/>
                      <a:pt x="76" y="301"/>
                      <a:pt x="77" y="301"/>
                    </a:cubicBezTo>
                    <a:cubicBezTo>
                      <a:pt x="78" y="301"/>
                      <a:pt x="77" y="301"/>
                      <a:pt x="77" y="300"/>
                    </a:cubicBezTo>
                    <a:cubicBezTo>
                      <a:pt x="77" y="298"/>
                      <a:pt x="76" y="297"/>
                      <a:pt x="76" y="297"/>
                    </a:cubicBezTo>
                    <a:cubicBezTo>
                      <a:pt x="76" y="296"/>
                      <a:pt x="73" y="295"/>
                      <a:pt x="73" y="295"/>
                    </a:cubicBezTo>
                    <a:cubicBezTo>
                      <a:pt x="73" y="295"/>
                      <a:pt x="70" y="293"/>
                      <a:pt x="71" y="295"/>
                    </a:cubicBezTo>
                    <a:moveTo>
                      <a:pt x="58" y="261"/>
                    </a:moveTo>
                    <a:cubicBezTo>
                      <a:pt x="58" y="261"/>
                      <a:pt x="60" y="262"/>
                      <a:pt x="61" y="262"/>
                    </a:cubicBezTo>
                    <a:cubicBezTo>
                      <a:pt x="62" y="262"/>
                      <a:pt x="64" y="262"/>
                      <a:pt x="65" y="264"/>
                    </a:cubicBezTo>
                    <a:cubicBezTo>
                      <a:pt x="66" y="266"/>
                      <a:pt x="68" y="267"/>
                      <a:pt x="69" y="268"/>
                    </a:cubicBezTo>
                    <a:cubicBezTo>
                      <a:pt x="71" y="270"/>
                      <a:pt x="73" y="270"/>
                      <a:pt x="72" y="272"/>
                    </a:cubicBezTo>
                    <a:cubicBezTo>
                      <a:pt x="72" y="274"/>
                      <a:pt x="76" y="277"/>
                      <a:pt x="78" y="278"/>
                    </a:cubicBezTo>
                    <a:cubicBezTo>
                      <a:pt x="79" y="280"/>
                      <a:pt x="78" y="280"/>
                      <a:pt x="78" y="282"/>
                    </a:cubicBezTo>
                    <a:cubicBezTo>
                      <a:pt x="78" y="284"/>
                      <a:pt x="81" y="287"/>
                      <a:pt x="82" y="288"/>
                    </a:cubicBezTo>
                    <a:cubicBezTo>
                      <a:pt x="82" y="288"/>
                      <a:pt x="80" y="288"/>
                      <a:pt x="77" y="289"/>
                    </a:cubicBezTo>
                    <a:cubicBezTo>
                      <a:pt x="74" y="290"/>
                      <a:pt x="79" y="291"/>
                      <a:pt x="82" y="291"/>
                    </a:cubicBezTo>
                    <a:cubicBezTo>
                      <a:pt x="85" y="291"/>
                      <a:pt x="88" y="294"/>
                      <a:pt x="91" y="296"/>
                    </a:cubicBezTo>
                    <a:cubicBezTo>
                      <a:pt x="91" y="296"/>
                      <a:pt x="91" y="294"/>
                      <a:pt x="88" y="290"/>
                    </a:cubicBezTo>
                    <a:cubicBezTo>
                      <a:pt x="88" y="289"/>
                      <a:pt x="86" y="286"/>
                      <a:pt x="86" y="286"/>
                    </a:cubicBezTo>
                    <a:cubicBezTo>
                      <a:pt x="86" y="286"/>
                      <a:pt x="83" y="279"/>
                      <a:pt x="81" y="277"/>
                    </a:cubicBezTo>
                    <a:cubicBezTo>
                      <a:pt x="80" y="276"/>
                      <a:pt x="75" y="267"/>
                      <a:pt x="74" y="265"/>
                    </a:cubicBezTo>
                    <a:cubicBezTo>
                      <a:pt x="72" y="263"/>
                      <a:pt x="70" y="261"/>
                      <a:pt x="68" y="261"/>
                    </a:cubicBezTo>
                    <a:cubicBezTo>
                      <a:pt x="66" y="261"/>
                      <a:pt x="65" y="260"/>
                      <a:pt x="64" y="259"/>
                    </a:cubicBezTo>
                    <a:cubicBezTo>
                      <a:pt x="63" y="259"/>
                      <a:pt x="60" y="260"/>
                      <a:pt x="58" y="261"/>
                    </a:cubicBezTo>
                  </a:path>
                </a:pathLst>
              </a:custGeom>
              <a:solidFill>
                <a:srgbClr val="FFFFFF">
                  <a:alpha val="54902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27" tIns="37113" rIns="74227" bIns="37113" numCol="1" anchor="t" anchorCtr="0" compatLnSpc="1">
                <a:prstTxWarp prst="textNoShape">
                  <a:avLst/>
                </a:prstTxWarp>
              </a:bodyPr>
              <a:lstStyle/>
              <a:p>
                <a:pPr defTabSz="989678">
                  <a:defRPr/>
                </a:pPr>
                <a:endParaRPr lang="en-US" sz="1461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7" name="Oval 36"/>
            <p:cNvSpPr/>
            <p:nvPr/>
          </p:nvSpPr>
          <p:spPr bwMode="auto">
            <a:xfrm>
              <a:off x="3647753" y="591079"/>
              <a:ext cx="1388492" cy="1389777"/>
            </a:xfrm>
            <a:prstGeom prst="ellipse">
              <a:avLst/>
            </a:prstGeom>
            <a:solidFill>
              <a:srgbClr val="5E81D3">
                <a:alpha val="55000"/>
              </a:srgbClr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4227" tIns="37113" rIns="74227" bIns="37113" numCol="1" rtlCol="0" anchor="t" anchorCtr="0" compatLnSpc="1">
              <a:prstTxWarp prst="textNoShape">
                <a:avLst/>
              </a:prstTxWarp>
            </a:bodyPr>
            <a:lstStyle/>
            <a:p>
              <a:pPr defTabSz="9896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61" kern="0" dirty="0" err="1">
                <a:solidFill>
                  <a:sysClr val="windowText" lastClr="000000"/>
                </a:solidFill>
                <a:ea typeface="新細明體" charset="0"/>
                <a:cs typeface="新細明體" charset="0"/>
              </a:endParaRPr>
            </a:p>
          </p:txBody>
        </p:sp>
        <p:sp>
          <p:nvSpPr>
            <p:cNvPr id="38" name="Freeform 11"/>
            <p:cNvSpPr>
              <a:spLocks noEditPoints="1"/>
            </p:cNvSpPr>
            <p:nvPr/>
          </p:nvSpPr>
          <p:spPr bwMode="auto">
            <a:xfrm>
              <a:off x="4098148" y="982010"/>
              <a:ext cx="522668" cy="617698"/>
            </a:xfrm>
            <a:custGeom>
              <a:avLst/>
              <a:gdLst>
                <a:gd name="T0" fmla="*/ 141 w 281"/>
                <a:gd name="T1" fmla="*/ 71 h 332"/>
                <a:gd name="T2" fmla="*/ 141 w 281"/>
                <a:gd name="T3" fmla="*/ 71 h 332"/>
                <a:gd name="T4" fmla="*/ 141 w 281"/>
                <a:gd name="T5" fmla="*/ 71 h 332"/>
                <a:gd name="T6" fmla="*/ 72 w 281"/>
                <a:gd name="T7" fmla="*/ 90 h 332"/>
                <a:gd name="T8" fmla="*/ 71 w 281"/>
                <a:gd name="T9" fmla="*/ 181 h 332"/>
                <a:gd name="T10" fmla="*/ 76 w 281"/>
                <a:gd name="T11" fmla="*/ 195 h 332"/>
                <a:gd name="T12" fmla="*/ 192 w 281"/>
                <a:gd name="T13" fmla="*/ 81 h 332"/>
                <a:gd name="T14" fmla="*/ 141 w 281"/>
                <a:gd name="T15" fmla="*/ 71 h 332"/>
                <a:gd name="T16" fmla="*/ 95 w 281"/>
                <a:gd name="T17" fmla="*/ 217 h 332"/>
                <a:gd name="T18" fmla="*/ 141 w 281"/>
                <a:gd name="T19" fmla="*/ 246 h 332"/>
                <a:gd name="T20" fmla="*/ 141 w 281"/>
                <a:gd name="T21" fmla="*/ 246 h 332"/>
                <a:gd name="T22" fmla="*/ 141 w 281"/>
                <a:gd name="T23" fmla="*/ 246 h 332"/>
                <a:gd name="T24" fmla="*/ 141 w 281"/>
                <a:gd name="T25" fmla="*/ 246 h 332"/>
                <a:gd name="T26" fmla="*/ 141 w 281"/>
                <a:gd name="T27" fmla="*/ 246 h 332"/>
                <a:gd name="T28" fmla="*/ 210 w 281"/>
                <a:gd name="T29" fmla="*/ 181 h 332"/>
                <a:gd name="T30" fmla="*/ 210 w 281"/>
                <a:gd name="T31" fmla="*/ 104 h 332"/>
                <a:gd name="T32" fmla="*/ 95 w 281"/>
                <a:gd name="T33" fmla="*/ 217 h 332"/>
                <a:gd name="T34" fmla="*/ 281 w 281"/>
                <a:gd name="T35" fmla="*/ 38 h 332"/>
                <a:gd name="T36" fmla="*/ 141 w 281"/>
                <a:gd name="T37" fmla="*/ 0 h 332"/>
                <a:gd name="T38" fmla="*/ 141 w 281"/>
                <a:gd name="T39" fmla="*/ 0 h 332"/>
                <a:gd name="T40" fmla="*/ 141 w 281"/>
                <a:gd name="T41" fmla="*/ 0 h 332"/>
                <a:gd name="T42" fmla="*/ 1 w 281"/>
                <a:gd name="T43" fmla="*/ 38 h 332"/>
                <a:gd name="T44" fmla="*/ 0 w 281"/>
                <a:gd name="T45" fmla="*/ 201 h 332"/>
                <a:gd name="T46" fmla="*/ 141 w 281"/>
                <a:gd name="T47" fmla="*/ 332 h 332"/>
                <a:gd name="T48" fmla="*/ 141 w 281"/>
                <a:gd name="T49" fmla="*/ 332 h 332"/>
                <a:gd name="T50" fmla="*/ 141 w 281"/>
                <a:gd name="T51" fmla="*/ 332 h 332"/>
                <a:gd name="T52" fmla="*/ 141 w 281"/>
                <a:gd name="T53" fmla="*/ 332 h 332"/>
                <a:gd name="T54" fmla="*/ 141 w 281"/>
                <a:gd name="T55" fmla="*/ 332 h 332"/>
                <a:gd name="T56" fmla="*/ 281 w 281"/>
                <a:gd name="T57" fmla="*/ 201 h 332"/>
                <a:gd name="T58" fmla="*/ 281 w 281"/>
                <a:gd name="T59" fmla="*/ 38 h 332"/>
                <a:gd name="T60" fmla="*/ 141 w 281"/>
                <a:gd name="T61" fmla="*/ 289 h 332"/>
                <a:gd name="T62" fmla="*/ 141 w 281"/>
                <a:gd name="T63" fmla="*/ 289 h 332"/>
                <a:gd name="T64" fmla="*/ 141 w 281"/>
                <a:gd name="T65" fmla="*/ 289 h 332"/>
                <a:gd name="T66" fmla="*/ 141 w 281"/>
                <a:gd name="T67" fmla="*/ 289 h 332"/>
                <a:gd name="T68" fmla="*/ 141 w 281"/>
                <a:gd name="T69" fmla="*/ 289 h 332"/>
                <a:gd name="T70" fmla="*/ 36 w 281"/>
                <a:gd name="T71" fmla="*/ 192 h 332"/>
                <a:gd name="T72" fmla="*/ 37 w 281"/>
                <a:gd name="T73" fmla="*/ 62 h 332"/>
                <a:gd name="T74" fmla="*/ 141 w 281"/>
                <a:gd name="T75" fmla="*/ 34 h 332"/>
                <a:gd name="T76" fmla="*/ 141 w 281"/>
                <a:gd name="T77" fmla="*/ 34 h 332"/>
                <a:gd name="T78" fmla="*/ 141 w 281"/>
                <a:gd name="T79" fmla="*/ 34 h 332"/>
                <a:gd name="T80" fmla="*/ 245 w 281"/>
                <a:gd name="T81" fmla="*/ 62 h 332"/>
                <a:gd name="T82" fmla="*/ 245 w 281"/>
                <a:gd name="T83" fmla="*/ 192 h 332"/>
                <a:gd name="T84" fmla="*/ 141 w 281"/>
                <a:gd name="T85" fmla="*/ 289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1" h="332">
                  <a:moveTo>
                    <a:pt x="141" y="71"/>
                  </a:moveTo>
                  <a:cubicBezTo>
                    <a:pt x="141" y="71"/>
                    <a:pt x="141" y="71"/>
                    <a:pt x="141" y="71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95" y="73"/>
                    <a:pt x="72" y="90"/>
                    <a:pt x="72" y="90"/>
                  </a:cubicBezTo>
                  <a:cubicBezTo>
                    <a:pt x="72" y="90"/>
                    <a:pt x="71" y="130"/>
                    <a:pt x="71" y="181"/>
                  </a:cubicBezTo>
                  <a:cubicBezTo>
                    <a:pt x="72" y="186"/>
                    <a:pt x="74" y="191"/>
                    <a:pt x="76" y="195"/>
                  </a:cubicBezTo>
                  <a:cubicBezTo>
                    <a:pt x="192" y="81"/>
                    <a:pt x="192" y="81"/>
                    <a:pt x="192" y="81"/>
                  </a:cubicBezTo>
                  <a:cubicBezTo>
                    <a:pt x="181" y="77"/>
                    <a:pt x="163" y="72"/>
                    <a:pt x="141" y="71"/>
                  </a:cubicBezTo>
                  <a:moveTo>
                    <a:pt x="95" y="217"/>
                  </a:moveTo>
                  <a:cubicBezTo>
                    <a:pt x="115" y="234"/>
                    <a:pt x="140" y="246"/>
                    <a:pt x="141" y="246"/>
                  </a:cubicBezTo>
                  <a:cubicBezTo>
                    <a:pt x="141" y="246"/>
                    <a:pt x="141" y="246"/>
                    <a:pt x="141" y="246"/>
                  </a:cubicBezTo>
                  <a:cubicBezTo>
                    <a:pt x="141" y="246"/>
                    <a:pt x="141" y="246"/>
                    <a:pt x="141" y="246"/>
                  </a:cubicBezTo>
                  <a:cubicBezTo>
                    <a:pt x="141" y="246"/>
                    <a:pt x="141" y="246"/>
                    <a:pt x="141" y="246"/>
                  </a:cubicBezTo>
                  <a:cubicBezTo>
                    <a:pt x="141" y="246"/>
                    <a:pt x="141" y="246"/>
                    <a:pt x="141" y="246"/>
                  </a:cubicBezTo>
                  <a:cubicBezTo>
                    <a:pt x="142" y="246"/>
                    <a:pt x="206" y="215"/>
                    <a:pt x="210" y="181"/>
                  </a:cubicBezTo>
                  <a:cubicBezTo>
                    <a:pt x="210" y="148"/>
                    <a:pt x="210" y="120"/>
                    <a:pt x="210" y="104"/>
                  </a:cubicBezTo>
                  <a:lnTo>
                    <a:pt x="95" y="217"/>
                  </a:lnTo>
                  <a:close/>
                  <a:moveTo>
                    <a:pt x="281" y="38"/>
                  </a:moveTo>
                  <a:cubicBezTo>
                    <a:pt x="281" y="38"/>
                    <a:pt x="233" y="4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48" y="4"/>
                    <a:pt x="1" y="38"/>
                    <a:pt x="1" y="38"/>
                  </a:cubicBezTo>
                  <a:cubicBezTo>
                    <a:pt x="1" y="38"/>
                    <a:pt x="0" y="97"/>
                    <a:pt x="0" y="201"/>
                  </a:cubicBezTo>
                  <a:cubicBezTo>
                    <a:pt x="9" y="268"/>
                    <a:pt x="139" y="331"/>
                    <a:pt x="141" y="332"/>
                  </a:cubicBezTo>
                  <a:cubicBezTo>
                    <a:pt x="141" y="332"/>
                    <a:pt x="141" y="332"/>
                    <a:pt x="141" y="332"/>
                  </a:cubicBezTo>
                  <a:cubicBezTo>
                    <a:pt x="141" y="332"/>
                    <a:pt x="141" y="332"/>
                    <a:pt x="141" y="332"/>
                  </a:cubicBezTo>
                  <a:cubicBezTo>
                    <a:pt x="141" y="332"/>
                    <a:pt x="141" y="332"/>
                    <a:pt x="141" y="332"/>
                  </a:cubicBezTo>
                  <a:cubicBezTo>
                    <a:pt x="141" y="332"/>
                    <a:pt x="141" y="332"/>
                    <a:pt x="141" y="332"/>
                  </a:cubicBezTo>
                  <a:cubicBezTo>
                    <a:pt x="143" y="331"/>
                    <a:pt x="272" y="268"/>
                    <a:pt x="281" y="201"/>
                  </a:cubicBezTo>
                  <a:cubicBezTo>
                    <a:pt x="281" y="97"/>
                    <a:pt x="281" y="38"/>
                    <a:pt x="281" y="38"/>
                  </a:cubicBezTo>
                  <a:moveTo>
                    <a:pt x="141" y="289"/>
                  </a:moveTo>
                  <a:cubicBezTo>
                    <a:pt x="141" y="289"/>
                    <a:pt x="141" y="289"/>
                    <a:pt x="141" y="289"/>
                  </a:cubicBezTo>
                  <a:cubicBezTo>
                    <a:pt x="141" y="289"/>
                    <a:pt x="141" y="289"/>
                    <a:pt x="141" y="289"/>
                  </a:cubicBezTo>
                  <a:cubicBezTo>
                    <a:pt x="141" y="289"/>
                    <a:pt x="141" y="289"/>
                    <a:pt x="141" y="289"/>
                  </a:cubicBezTo>
                  <a:cubicBezTo>
                    <a:pt x="141" y="289"/>
                    <a:pt x="141" y="289"/>
                    <a:pt x="141" y="289"/>
                  </a:cubicBezTo>
                  <a:cubicBezTo>
                    <a:pt x="139" y="288"/>
                    <a:pt x="43" y="242"/>
                    <a:pt x="36" y="192"/>
                  </a:cubicBezTo>
                  <a:cubicBezTo>
                    <a:pt x="36" y="114"/>
                    <a:pt x="37" y="62"/>
                    <a:pt x="37" y="62"/>
                  </a:cubicBezTo>
                  <a:cubicBezTo>
                    <a:pt x="37" y="62"/>
                    <a:pt x="72" y="37"/>
                    <a:pt x="141" y="34"/>
                  </a:cubicBezTo>
                  <a:cubicBezTo>
                    <a:pt x="141" y="34"/>
                    <a:pt x="141" y="34"/>
                    <a:pt x="141" y="34"/>
                  </a:cubicBezTo>
                  <a:cubicBezTo>
                    <a:pt x="141" y="34"/>
                    <a:pt x="141" y="34"/>
                    <a:pt x="141" y="34"/>
                  </a:cubicBezTo>
                  <a:cubicBezTo>
                    <a:pt x="209" y="37"/>
                    <a:pt x="245" y="62"/>
                    <a:pt x="245" y="62"/>
                  </a:cubicBezTo>
                  <a:cubicBezTo>
                    <a:pt x="245" y="62"/>
                    <a:pt x="245" y="114"/>
                    <a:pt x="245" y="192"/>
                  </a:cubicBezTo>
                  <a:cubicBezTo>
                    <a:pt x="239" y="242"/>
                    <a:pt x="142" y="288"/>
                    <a:pt x="141" y="28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74227" tIns="37113" rIns="74227" bIns="37113" numCol="1" anchor="t" anchorCtr="0" compatLnSpc="1">
              <a:prstTxWarp prst="textNoShape">
                <a:avLst/>
              </a:prstTxWarp>
            </a:bodyPr>
            <a:lstStyle/>
            <a:p>
              <a:pPr defTabSz="989678">
                <a:defRPr/>
              </a:pPr>
              <a:endParaRPr lang="en-US" sz="1461" kern="0">
                <a:solidFill>
                  <a:srgbClr val="000000"/>
                </a:solidFill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Umbrella</a:t>
            </a:r>
            <a:r>
              <a:rPr lang="ja-JP" altLang="en-US" dirty="0"/>
              <a:t>の機能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971800" y="3098800"/>
            <a:ext cx="1898650" cy="132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971800" y="3181350"/>
            <a:ext cx="1981200" cy="1403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365751" y="1725568"/>
            <a:ext cx="125066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Umbrella DNS</a:t>
            </a:r>
            <a:endParaRPr lang="en-US" sz="1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" name="Picture 13" descr="9757806-Colored-arrows-vector-Stock-Vector-growth-business-sale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54521" y="1101980"/>
            <a:ext cx="1372110" cy="1898651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8337553" y="1447800"/>
            <a:ext cx="1320799" cy="1485900"/>
            <a:chOff x="7086600" y="92869"/>
            <a:chExt cx="2039813" cy="2307431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6200" y="1809750"/>
              <a:ext cx="590550" cy="59055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3800" y="438150"/>
              <a:ext cx="590550" cy="59055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3400" y="1276350"/>
              <a:ext cx="590550" cy="590550"/>
            </a:xfrm>
            <a:prstGeom prst="rect">
              <a:avLst/>
            </a:prstGeom>
          </p:spPr>
        </p:pic>
        <p:cxnSp>
          <p:nvCxnSpPr>
            <p:cNvPr id="46" name="Straight Connector 45"/>
            <p:cNvCxnSpPr>
              <a:stCxn id="49" idx="3"/>
              <a:endCxn id="45" idx="1"/>
            </p:cNvCxnSpPr>
            <p:nvPr/>
          </p:nvCxnSpPr>
          <p:spPr>
            <a:xfrm>
              <a:off x="7677150" y="1343025"/>
              <a:ext cx="47625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8001000" y="971550"/>
              <a:ext cx="228600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7543800" y="1581150"/>
              <a:ext cx="228600" cy="304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6600" y="1047750"/>
              <a:ext cx="590550" cy="590550"/>
            </a:xfrm>
            <a:prstGeom prst="rect">
              <a:avLst/>
            </a:prstGeom>
          </p:spPr>
        </p:pic>
        <p:cxnSp>
          <p:nvCxnSpPr>
            <p:cNvPr id="50" name="Straight Connector 49"/>
            <p:cNvCxnSpPr/>
            <p:nvPr/>
          </p:nvCxnSpPr>
          <p:spPr>
            <a:xfrm flipV="1">
              <a:off x="8229600" y="1809750"/>
              <a:ext cx="76200" cy="152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4" idx="2"/>
              <a:endCxn id="43" idx="0"/>
            </p:cNvCxnSpPr>
            <p:nvPr/>
          </p:nvCxnSpPr>
          <p:spPr>
            <a:xfrm>
              <a:off x="7839075" y="1028700"/>
              <a:ext cx="152400" cy="7810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7620000" y="971550"/>
              <a:ext cx="76201" cy="152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7979017" y="92869"/>
              <a:ext cx="1147396" cy="609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950" dirty="0"/>
                <a:t>DNS</a:t>
              </a:r>
              <a:endParaRPr lang="en-US" sz="1950" dirty="0"/>
            </a:p>
          </p:txBody>
        </p:sp>
      </p:grpSp>
      <p:pic>
        <p:nvPicPr>
          <p:cNvPr id="2" name="Picture 1" descr="opendns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350" y="1447800"/>
            <a:ext cx="330200" cy="330200"/>
          </a:xfrm>
          <a:prstGeom prst="rect">
            <a:avLst/>
          </a:prstGeom>
        </p:spPr>
      </p:pic>
      <p:pic>
        <p:nvPicPr>
          <p:cNvPr id="54" name="Picture 53" descr="opendns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350" y="2273300"/>
            <a:ext cx="330200" cy="330200"/>
          </a:xfrm>
          <a:prstGeom prst="rect">
            <a:avLst/>
          </a:prstGeom>
        </p:spPr>
      </p:pic>
      <p:pic>
        <p:nvPicPr>
          <p:cNvPr id="55" name="Picture 54" descr="opendns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350" y="1860550"/>
            <a:ext cx="330200" cy="330200"/>
          </a:xfrm>
          <a:prstGeom prst="rect">
            <a:avLst/>
          </a:prstGeom>
        </p:spPr>
      </p:pic>
      <p:cxnSp>
        <p:nvCxnSpPr>
          <p:cNvPr id="56" name="Straight Connector 55"/>
          <p:cNvCxnSpPr>
            <a:endCxn id="54" idx="3"/>
          </p:cNvCxnSpPr>
          <p:nvPr/>
        </p:nvCxnSpPr>
        <p:spPr>
          <a:xfrm flipH="1">
            <a:off x="8337550" y="2355850"/>
            <a:ext cx="82550" cy="82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4" idx="1"/>
            <a:endCxn id="2" idx="3"/>
          </p:cNvCxnSpPr>
          <p:nvPr/>
        </p:nvCxnSpPr>
        <p:spPr>
          <a:xfrm flipH="1" flipV="1">
            <a:off x="8337550" y="1612901"/>
            <a:ext cx="296043" cy="2473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8337552" y="2025652"/>
            <a:ext cx="82549" cy="825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594600" y="1117601"/>
            <a:ext cx="990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>
                <a:solidFill>
                  <a:srgbClr val="FF8000"/>
                </a:solidFill>
              </a:rPr>
              <a:t>OpenDNS</a:t>
            </a:r>
            <a:endParaRPr lang="en-US" sz="1300" dirty="0">
              <a:solidFill>
                <a:srgbClr val="FF80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769100" y="2851151"/>
            <a:ext cx="3054350" cy="1290682"/>
            <a:chOff x="6248400" y="2294751"/>
            <a:chExt cx="2819400" cy="1191399"/>
          </a:xfrm>
        </p:grpSpPr>
        <p:sp>
          <p:nvSpPr>
            <p:cNvPr id="31" name="Oval 30"/>
            <p:cNvSpPr/>
            <p:nvPr/>
          </p:nvSpPr>
          <p:spPr>
            <a:xfrm>
              <a:off x="6248400" y="2343150"/>
              <a:ext cx="2819400" cy="1143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1600" y="2544375"/>
              <a:ext cx="819150" cy="81915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6000" y="2649150"/>
              <a:ext cx="609600" cy="6096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51800" y="2522150"/>
              <a:ext cx="863600" cy="8636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162800" y="2447151"/>
              <a:ext cx="948780" cy="239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083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ビジネスサイト</a:t>
              </a:r>
              <a:endParaRPr lang="en-US" sz="1083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239000" y="2294751"/>
              <a:ext cx="859998" cy="269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3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許可サイト</a:t>
              </a:r>
              <a:endParaRPr lang="en-US" sz="1300" b="1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769100" y="4119518"/>
            <a:ext cx="3136900" cy="1290682"/>
            <a:chOff x="6324600" y="3513951"/>
            <a:chExt cx="2895600" cy="1191399"/>
          </a:xfrm>
        </p:grpSpPr>
        <p:sp>
          <p:nvSpPr>
            <p:cNvPr id="63" name="Oval 62"/>
            <p:cNvSpPr/>
            <p:nvPr/>
          </p:nvSpPr>
          <p:spPr>
            <a:xfrm>
              <a:off x="6324600" y="3562350"/>
              <a:ext cx="2895600" cy="1066800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 dirty="0"/>
            </a:p>
          </p:txBody>
        </p:sp>
        <p:pic>
          <p:nvPicPr>
            <p:cNvPr id="5" name="Picture 4" descr="088-512.pn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1800" y="3867150"/>
              <a:ext cx="609600" cy="60960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7467600" y="3867150"/>
              <a:ext cx="609600" cy="609600"/>
              <a:chOff x="4343400" y="3867150"/>
              <a:chExt cx="609600" cy="609600"/>
            </a:xfrm>
          </p:grpSpPr>
          <p:sp>
            <p:nvSpPr>
              <p:cNvPr id="7" name="Donut 6"/>
              <p:cNvSpPr/>
              <p:nvPr/>
            </p:nvSpPr>
            <p:spPr>
              <a:xfrm>
                <a:off x="4343400" y="3867150"/>
                <a:ext cx="609600" cy="609600"/>
              </a:xfrm>
              <a:prstGeom prst="donut">
                <a:avLst>
                  <a:gd name="adj" fmla="val 13539"/>
                </a:avLst>
              </a:prstGeom>
              <a:solidFill>
                <a:schemeClr val="tx1">
                  <a:lumMod val="50000"/>
                </a:schemeClr>
              </a:solidFill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357095" y="3987284"/>
                <a:ext cx="562580" cy="362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950" dirty="0">
                    <a:solidFill>
                      <a:schemeClr val="bg1">
                        <a:lumMod val="50000"/>
                      </a:schemeClr>
                    </a:solidFill>
                  </a:rPr>
                  <a:t>18+</a:t>
                </a: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4800" y="3581400"/>
              <a:ext cx="1123950" cy="1123950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6629400" y="3683228"/>
              <a:ext cx="633606" cy="2084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867" dirty="0">
                  <a:solidFill>
                    <a:schemeClr val="bg1">
                      <a:lumMod val="95000"/>
                    </a:schemeClr>
                  </a:solidFill>
                </a:rPr>
                <a:t>ギャンブル</a:t>
              </a:r>
              <a:endParaRPr lang="en-US" sz="867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467600" y="3683228"/>
              <a:ext cx="525588" cy="2084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867" dirty="0">
                  <a:solidFill>
                    <a:srgbClr val="F2F2F2"/>
                  </a:solidFill>
                </a:rPr>
                <a:t>アダルト</a:t>
              </a:r>
              <a:endParaRPr lang="en-US" sz="867" dirty="0">
                <a:solidFill>
                  <a:srgbClr val="F2F2F2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192869" y="3683228"/>
              <a:ext cx="632126" cy="2084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867" dirty="0">
                  <a:solidFill>
                    <a:srgbClr val="F2F2F2"/>
                  </a:solidFill>
                </a:rPr>
                <a:t>ハッキング</a:t>
              </a:r>
              <a:endParaRPr lang="en-US" sz="867" dirty="0">
                <a:solidFill>
                  <a:srgbClr val="F2F2F2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276237" y="3513951"/>
              <a:ext cx="859998" cy="269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300" b="1" dirty="0">
                  <a:solidFill>
                    <a:schemeClr val="bg1">
                      <a:lumMod val="95000"/>
                    </a:schemeClr>
                  </a:solidFill>
                </a:rPr>
                <a:t>禁止サイト</a:t>
              </a:r>
              <a:endParaRPr lang="en-US" sz="13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67" name="Oval 66"/>
          <p:cNvSpPr/>
          <p:nvPr/>
        </p:nvSpPr>
        <p:spPr>
          <a:xfrm>
            <a:off x="6769100" y="5327650"/>
            <a:ext cx="3136900" cy="88741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 dirty="0"/>
          </a:p>
        </p:txBody>
      </p:sp>
      <p:sp>
        <p:nvSpPr>
          <p:cNvPr id="68" name="TextBox 67"/>
          <p:cNvSpPr txBox="1"/>
          <p:nvPr/>
        </p:nvSpPr>
        <p:spPr>
          <a:xfrm>
            <a:off x="7842250" y="5327650"/>
            <a:ext cx="9316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300" b="1" dirty="0">
                <a:solidFill>
                  <a:schemeClr val="bg1">
                    <a:lumMod val="95000"/>
                  </a:schemeClr>
                </a:solidFill>
              </a:rPr>
              <a:t>危険サイト</a:t>
            </a:r>
            <a:endParaRPr lang="en-US" sz="13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9" name="Picture 68" descr="attention-bones-death-skull-icon--8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6950" y="5575300"/>
            <a:ext cx="577850" cy="577850"/>
          </a:xfrm>
          <a:prstGeom prst="rect">
            <a:avLst/>
          </a:prstGeom>
        </p:spPr>
      </p:pic>
      <p:pic>
        <p:nvPicPr>
          <p:cNvPr id="71" name="Picture 70" descr="Hopstarter-Malware-Spy.ico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850" y="5526796"/>
            <a:ext cx="660400" cy="594360"/>
          </a:xfrm>
          <a:prstGeom prst="rect">
            <a:avLst/>
          </a:prstGeom>
        </p:spPr>
      </p:pic>
      <p:pic>
        <p:nvPicPr>
          <p:cNvPr id="78" name="Picture 77" descr="Malware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50" y="5657850"/>
            <a:ext cx="412750" cy="412750"/>
          </a:xfrm>
          <a:prstGeom prst="rect">
            <a:avLst/>
          </a:prstGeom>
        </p:spPr>
      </p:pic>
      <p:pic>
        <p:nvPicPr>
          <p:cNvPr id="79" name="Picture 78" descr="open-in-browser-512.gif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850" y="3016250"/>
            <a:ext cx="1403350" cy="1403350"/>
          </a:xfrm>
          <a:prstGeom prst="rect">
            <a:avLst/>
          </a:prstGeom>
        </p:spPr>
      </p:pic>
      <p:pic>
        <p:nvPicPr>
          <p:cNvPr id="80" name="Picture 27" descr="EndUserLeft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981200" y="4254501"/>
            <a:ext cx="901171" cy="1255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Straight Arrow Connector 81"/>
          <p:cNvCxnSpPr>
            <a:endCxn id="41" idx="1"/>
          </p:cNvCxnSpPr>
          <p:nvPr/>
        </p:nvCxnSpPr>
        <p:spPr>
          <a:xfrm flipV="1">
            <a:off x="3054350" y="3790157"/>
            <a:ext cx="3632200" cy="87709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6" idx="2"/>
          </p:cNvCxnSpPr>
          <p:nvPr/>
        </p:nvCxnSpPr>
        <p:spPr>
          <a:xfrm>
            <a:off x="3136900" y="4749800"/>
            <a:ext cx="2806700" cy="16510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&quot;No&quot; Symbol 87"/>
          <p:cNvSpPr/>
          <p:nvPr/>
        </p:nvSpPr>
        <p:spPr>
          <a:xfrm>
            <a:off x="5943600" y="5389563"/>
            <a:ext cx="908050" cy="825500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 dirty="0">
              <a:solidFill>
                <a:schemeClr val="tx1"/>
              </a:solidFill>
            </a:endParaRPr>
          </a:p>
        </p:txBody>
      </p:sp>
      <p:cxnSp>
        <p:nvCxnSpPr>
          <p:cNvPr id="90" name="Straight Arrow Connector 89"/>
          <p:cNvCxnSpPr>
            <a:endCxn id="88" idx="2"/>
          </p:cNvCxnSpPr>
          <p:nvPr/>
        </p:nvCxnSpPr>
        <p:spPr>
          <a:xfrm>
            <a:off x="3054350" y="4832350"/>
            <a:ext cx="2889250" cy="969963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5" name="Picture 94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900" y="2438400"/>
            <a:ext cx="886545" cy="742950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5486946" y="2633618"/>
            <a:ext cx="1101584" cy="29238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1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WEB</a:t>
            </a:r>
            <a:r>
              <a:rPr lang="ja-JP" altLang="en-US" sz="1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フィルタ</a:t>
            </a:r>
            <a:endParaRPr lang="en-US" sz="1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&quot;No&quot; Symbol 5"/>
          <p:cNvSpPr/>
          <p:nvPr/>
        </p:nvSpPr>
        <p:spPr>
          <a:xfrm>
            <a:off x="5943600" y="4502150"/>
            <a:ext cx="908050" cy="825500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 dirty="0">
              <a:solidFill>
                <a:schemeClr val="tx1"/>
              </a:solidFill>
            </a:endParaRPr>
          </a:p>
        </p:txBody>
      </p:sp>
      <p:sp>
        <p:nvSpPr>
          <p:cNvPr id="99" name="Rounded Rectangular Callout 98"/>
          <p:cNvSpPr/>
          <p:nvPr/>
        </p:nvSpPr>
        <p:spPr>
          <a:xfrm>
            <a:off x="495300" y="1860550"/>
            <a:ext cx="3219450" cy="908050"/>
          </a:xfrm>
          <a:prstGeom prst="wedgeRoundRectCallout">
            <a:avLst>
              <a:gd name="adj1" fmla="val 109415"/>
              <a:gd name="adj2" fmla="val -12889"/>
              <a:gd name="adj3" fmla="val 16667"/>
            </a:avLst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950" dirty="0"/>
              <a:t>許可サイトは</a:t>
            </a:r>
            <a:r>
              <a:rPr lang="en-US" altLang="ja-JP" sz="1950" dirty="0"/>
              <a:t>IP</a:t>
            </a:r>
            <a:r>
              <a:rPr lang="ja-JP" altLang="en-US" sz="1950" dirty="0"/>
              <a:t>アドレス通知</a:t>
            </a:r>
            <a:endParaRPr lang="en-US" altLang="ja-JP" sz="1950" dirty="0"/>
          </a:p>
          <a:p>
            <a:pPr algn="ctr"/>
            <a:r>
              <a:rPr lang="ja-JP" altLang="en-US" sz="1950" dirty="0"/>
              <a:t>禁止・危険サイトはブロック</a:t>
            </a:r>
            <a:endParaRPr lang="en-US" sz="1950" dirty="0"/>
          </a:p>
        </p:txBody>
      </p:sp>
      <p:sp>
        <p:nvSpPr>
          <p:cNvPr id="100" name="TextBox 99"/>
          <p:cNvSpPr txBox="1"/>
          <p:nvPr/>
        </p:nvSpPr>
        <p:spPr>
          <a:xfrm>
            <a:off x="7842250" y="866725"/>
            <a:ext cx="1300356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517" dirty="0"/>
              <a:t>インターネット</a:t>
            </a:r>
            <a:endParaRPr lang="en-US" sz="1517" dirty="0"/>
          </a:p>
        </p:txBody>
      </p:sp>
    </p:spTree>
    <p:extLst>
      <p:ext uri="{BB962C8B-B14F-4D97-AF65-F5344CB8AC3E}">
        <p14:creationId xmlns:p14="http://schemas.microsoft.com/office/powerpoint/2010/main" val="187195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6" grpId="0" animBg="1"/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/>
              <a:t>Umbrella </a:t>
            </a:r>
            <a:r>
              <a:rPr lang="ja-JP" altLang="en-US" dirty="0"/>
              <a:t>展開パターンの基本分類</a:t>
            </a:r>
            <a:endParaRPr kumimoji="1" lang="ja-JP" altLang="en-US" dirty="0"/>
          </a:p>
        </p:txBody>
      </p:sp>
      <p:sp>
        <p:nvSpPr>
          <p:cNvPr id="5" name="テキスト プレースホルダー 2"/>
          <p:cNvSpPr txBox="1">
            <a:spLocks/>
          </p:cNvSpPr>
          <p:nvPr/>
        </p:nvSpPr>
        <p:spPr>
          <a:xfrm>
            <a:off x="755810" y="1556792"/>
            <a:ext cx="8517669" cy="1752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sz="2000" kern="1200" baseline="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800" dirty="0"/>
              <a:t>Umbrella</a:t>
            </a:r>
            <a:r>
              <a:rPr lang="ja-JP" altLang="en-US" sz="4800" dirty="0"/>
              <a:t> 展開パターン概要</a:t>
            </a:r>
          </a:p>
        </p:txBody>
      </p:sp>
    </p:spTree>
    <p:extLst>
      <p:ext uri="{BB962C8B-B14F-4D97-AF65-F5344CB8AC3E}">
        <p14:creationId xmlns:p14="http://schemas.microsoft.com/office/powerpoint/2010/main" val="4278960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Umbrella </a:t>
            </a:r>
            <a:r>
              <a:rPr kumimoji="1" lang="ja-JP" altLang="en-US" dirty="0"/>
              <a:t>展開分類</a:t>
            </a:r>
          </a:p>
        </p:txBody>
      </p:sp>
      <p:sp>
        <p:nvSpPr>
          <p:cNvPr id="19" name="Oval 28"/>
          <p:cNvSpPr/>
          <p:nvPr/>
        </p:nvSpPr>
        <p:spPr>
          <a:xfrm>
            <a:off x="5517970" y="3762485"/>
            <a:ext cx="3888432" cy="2304256"/>
          </a:xfrm>
          <a:prstGeom prst="ellipse">
            <a:avLst/>
          </a:prstGeom>
          <a:noFill/>
          <a:ln>
            <a:solidFill>
              <a:srgbClr val="66FF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4" descr="C:\Users\ecoffey\AppData\Local\Temp\Rar$DRa0.080\30032_Device_generic_building_default_256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8130" y="3157756"/>
            <a:ext cx="917694" cy="91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6922949" y="547093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社内</a:t>
            </a:r>
            <a:endParaRPr lang="en-US" altLang="ja-JP" sz="3200" dirty="0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751" y="5234795"/>
            <a:ext cx="591731" cy="435580"/>
          </a:xfrm>
          <a:prstGeom prst="rect">
            <a:avLst/>
          </a:prstGeom>
        </p:spPr>
      </p:pic>
      <p:pic>
        <p:nvPicPr>
          <p:cNvPr id="23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328" y="4291945"/>
            <a:ext cx="860802" cy="484201"/>
          </a:xfrm>
          <a:prstGeom prst="rect">
            <a:avLst/>
          </a:prstGeom>
        </p:spPr>
      </p:pic>
      <p:grpSp>
        <p:nvGrpSpPr>
          <p:cNvPr id="33" name="グループ化 32"/>
          <p:cNvGrpSpPr/>
          <p:nvPr/>
        </p:nvGrpSpPr>
        <p:grpSpPr>
          <a:xfrm>
            <a:off x="6886441" y="1589644"/>
            <a:ext cx="1223817" cy="1223047"/>
            <a:chOff x="5241032" y="3576120"/>
            <a:chExt cx="1223817" cy="1223047"/>
          </a:xfrm>
        </p:grpSpPr>
        <p:grpSp>
          <p:nvGrpSpPr>
            <p:cNvPr id="24" name="Group 33"/>
            <p:cNvGrpSpPr>
              <a:grpSpLocks noChangeAspect="1"/>
            </p:cNvGrpSpPr>
            <p:nvPr/>
          </p:nvGrpSpPr>
          <p:grpSpPr>
            <a:xfrm>
              <a:off x="5241032" y="3576120"/>
              <a:ext cx="1223817" cy="1223047"/>
              <a:chOff x="3627623" y="572033"/>
              <a:chExt cx="1428767" cy="1427868"/>
            </a:xfrm>
          </p:grpSpPr>
          <p:sp>
            <p:nvSpPr>
              <p:cNvPr id="25" name="Oval 34"/>
              <p:cNvSpPr/>
              <p:nvPr/>
            </p:nvSpPr>
            <p:spPr bwMode="auto">
              <a:xfrm>
                <a:off x="3647753" y="591079"/>
                <a:ext cx="1388492" cy="1389777"/>
              </a:xfrm>
              <a:prstGeom prst="ellipse">
                <a:avLst/>
              </a:prstGeom>
              <a:solidFill>
                <a:srgbClr val="5E81D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17" tIns="34258" rIns="68517" bIns="3425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1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349" kern="0" dirty="0" err="1">
                  <a:solidFill>
                    <a:sysClr val="windowText" lastClr="000000"/>
                  </a:solidFill>
                  <a:ea typeface="新細明體" charset="0"/>
                  <a:cs typeface="新細明體" charset="0"/>
                </a:endParaRPr>
              </a:p>
            </p:txBody>
          </p:sp>
          <p:grpSp>
            <p:nvGrpSpPr>
              <p:cNvPr id="26" name="Group 4"/>
              <p:cNvGrpSpPr>
                <a:grpSpLocks noChangeAspect="1"/>
              </p:cNvGrpSpPr>
              <p:nvPr/>
            </p:nvGrpSpPr>
            <p:grpSpPr bwMode="auto">
              <a:xfrm>
                <a:off x="3627623" y="572033"/>
                <a:ext cx="1428767" cy="1427868"/>
                <a:chOff x="3231" y="2150"/>
                <a:chExt cx="644" cy="643"/>
              </a:xfrm>
            </p:grpSpPr>
            <p:sp>
              <p:nvSpPr>
                <p:cNvPr id="29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231" y="2150"/>
                  <a:ext cx="643" cy="6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17" tIns="34258" rIns="68517" bIns="342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577">
                    <a:defRPr/>
                  </a:pPr>
                  <a:endParaRPr lang="en-US" sz="1349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" name="Freeform 6"/>
                <p:cNvSpPr>
                  <a:spLocks noEditPoints="1"/>
                </p:cNvSpPr>
                <p:nvPr/>
              </p:nvSpPr>
              <p:spPr bwMode="auto">
                <a:xfrm>
                  <a:off x="3311" y="2155"/>
                  <a:ext cx="564" cy="594"/>
                </a:xfrm>
                <a:custGeom>
                  <a:avLst/>
                  <a:gdLst>
                    <a:gd name="T0" fmla="*/ 46 w 545"/>
                    <a:gd name="T1" fmla="*/ 502 h 573"/>
                    <a:gd name="T2" fmla="*/ 23 w 545"/>
                    <a:gd name="T3" fmla="*/ 381 h 573"/>
                    <a:gd name="T4" fmla="*/ 30 w 545"/>
                    <a:gd name="T5" fmla="*/ 318 h 573"/>
                    <a:gd name="T6" fmla="*/ 1 w 545"/>
                    <a:gd name="T7" fmla="*/ 215 h 573"/>
                    <a:gd name="T8" fmla="*/ 4 w 545"/>
                    <a:gd name="T9" fmla="*/ 187 h 573"/>
                    <a:gd name="T10" fmla="*/ 137 w 545"/>
                    <a:gd name="T11" fmla="*/ 51 h 573"/>
                    <a:gd name="T12" fmla="*/ 218 w 545"/>
                    <a:gd name="T13" fmla="*/ 13 h 573"/>
                    <a:gd name="T14" fmla="*/ 212 w 545"/>
                    <a:gd name="T15" fmla="*/ 81 h 573"/>
                    <a:gd name="T16" fmla="*/ 217 w 545"/>
                    <a:gd name="T17" fmla="*/ 92 h 573"/>
                    <a:gd name="T18" fmla="*/ 179 w 545"/>
                    <a:gd name="T19" fmla="*/ 145 h 573"/>
                    <a:gd name="T20" fmla="*/ 236 w 545"/>
                    <a:gd name="T21" fmla="*/ 145 h 573"/>
                    <a:gd name="T22" fmla="*/ 188 w 545"/>
                    <a:gd name="T23" fmla="*/ 180 h 573"/>
                    <a:gd name="T24" fmla="*/ 165 w 545"/>
                    <a:gd name="T25" fmla="*/ 203 h 573"/>
                    <a:gd name="T26" fmla="*/ 136 w 545"/>
                    <a:gd name="T27" fmla="*/ 208 h 573"/>
                    <a:gd name="T28" fmla="*/ 74 w 545"/>
                    <a:gd name="T29" fmla="*/ 216 h 573"/>
                    <a:gd name="T30" fmla="*/ 38 w 545"/>
                    <a:gd name="T31" fmla="*/ 251 h 573"/>
                    <a:gd name="T32" fmla="*/ 40 w 545"/>
                    <a:gd name="T33" fmla="*/ 305 h 573"/>
                    <a:gd name="T34" fmla="*/ 88 w 545"/>
                    <a:gd name="T35" fmla="*/ 347 h 573"/>
                    <a:gd name="T36" fmla="*/ 157 w 545"/>
                    <a:gd name="T37" fmla="*/ 418 h 573"/>
                    <a:gd name="T38" fmla="*/ 214 w 545"/>
                    <a:gd name="T39" fmla="*/ 476 h 573"/>
                    <a:gd name="T40" fmla="*/ 162 w 545"/>
                    <a:gd name="T41" fmla="*/ 541 h 573"/>
                    <a:gd name="T42" fmla="*/ 98 w 545"/>
                    <a:gd name="T43" fmla="*/ 552 h 573"/>
                    <a:gd name="T44" fmla="*/ 418 w 545"/>
                    <a:gd name="T45" fmla="*/ 543 h 573"/>
                    <a:gd name="T46" fmla="*/ 388 w 545"/>
                    <a:gd name="T47" fmla="*/ 459 h 573"/>
                    <a:gd name="T48" fmla="*/ 402 w 545"/>
                    <a:gd name="T49" fmla="*/ 307 h 573"/>
                    <a:gd name="T50" fmla="*/ 509 w 545"/>
                    <a:gd name="T51" fmla="*/ 290 h 573"/>
                    <a:gd name="T52" fmla="*/ 494 w 545"/>
                    <a:gd name="T53" fmla="*/ 207 h 573"/>
                    <a:gd name="T54" fmla="*/ 483 w 545"/>
                    <a:gd name="T55" fmla="*/ 266 h 573"/>
                    <a:gd name="T56" fmla="*/ 454 w 545"/>
                    <a:gd name="T57" fmla="*/ 255 h 573"/>
                    <a:gd name="T58" fmla="*/ 391 w 545"/>
                    <a:gd name="T59" fmla="*/ 280 h 573"/>
                    <a:gd name="T60" fmla="*/ 422 w 545"/>
                    <a:gd name="T61" fmla="*/ 184 h 573"/>
                    <a:gd name="T62" fmla="*/ 431 w 545"/>
                    <a:gd name="T63" fmla="*/ 157 h 573"/>
                    <a:gd name="T64" fmla="*/ 401 w 545"/>
                    <a:gd name="T65" fmla="*/ 138 h 573"/>
                    <a:gd name="T66" fmla="*/ 415 w 545"/>
                    <a:gd name="T67" fmla="*/ 89 h 573"/>
                    <a:gd name="T68" fmla="*/ 367 w 545"/>
                    <a:gd name="T69" fmla="*/ 40 h 573"/>
                    <a:gd name="T70" fmla="*/ 244 w 545"/>
                    <a:gd name="T71" fmla="*/ 9 h 573"/>
                    <a:gd name="T72" fmla="*/ 253 w 545"/>
                    <a:gd name="T73" fmla="*/ 0 h 573"/>
                    <a:gd name="T74" fmla="*/ 534 w 545"/>
                    <a:gd name="T75" fmla="*/ 315 h 573"/>
                    <a:gd name="T76" fmla="*/ 358 w 545"/>
                    <a:gd name="T77" fmla="*/ 48 h 573"/>
                    <a:gd name="T78" fmla="*/ 396 w 545"/>
                    <a:gd name="T79" fmla="*/ 199 h 573"/>
                    <a:gd name="T80" fmla="*/ 394 w 545"/>
                    <a:gd name="T81" fmla="*/ 184 h 573"/>
                    <a:gd name="T82" fmla="*/ 433 w 545"/>
                    <a:gd name="T83" fmla="*/ 274 h 573"/>
                    <a:gd name="T84" fmla="*/ 363 w 545"/>
                    <a:gd name="T85" fmla="*/ 81 h 573"/>
                    <a:gd name="T86" fmla="*/ 357 w 545"/>
                    <a:gd name="T87" fmla="*/ 153 h 573"/>
                    <a:gd name="T88" fmla="*/ 246 w 545"/>
                    <a:gd name="T89" fmla="*/ 59 h 573"/>
                    <a:gd name="T90" fmla="*/ 246 w 545"/>
                    <a:gd name="T91" fmla="*/ 63 h 573"/>
                    <a:gd name="T92" fmla="*/ 227 w 545"/>
                    <a:gd name="T93" fmla="*/ 51 h 573"/>
                    <a:gd name="T94" fmla="*/ 236 w 545"/>
                    <a:gd name="T95" fmla="*/ 66 h 573"/>
                    <a:gd name="T96" fmla="*/ 276 w 545"/>
                    <a:gd name="T97" fmla="*/ 70 h 573"/>
                    <a:gd name="T98" fmla="*/ 285 w 545"/>
                    <a:gd name="T99" fmla="*/ 88 h 573"/>
                    <a:gd name="T100" fmla="*/ 326 w 545"/>
                    <a:gd name="T101" fmla="*/ 134 h 573"/>
                    <a:gd name="T102" fmla="*/ 320 w 545"/>
                    <a:gd name="T103" fmla="*/ 73 h 573"/>
                    <a:gd name="T104" fmla="*/ 224 w 545"/>
                    <a:gd name="T105" fmla="*/ 53 h 573"/>
                    <a:gd name="T106" fmla="*/ 241 w 545"/>
                    <a:gd name="T107" fmla="*/ 100 h 573"/>
                    <a:gd name="T108" fmla="*/ 230 w 545"/>
                    <a:gd name="T109" fmla="*/ 116 h 573"/>
                    <a:gd name="T110" fmla="*/ 260 w 545"/>
                    <a:gd name="T111" fmla="*/ 102 h 573"/>
                    <a:gd name="T112" fmla="*/ 206 w 545"/>
                    <a:gd name="T113" fmla="*/ 100 h 573"/>
                    <a:gd name="T114" fmla="*/ 200 w 545"/>
                    <a:gd name="T115" fmla="*/ 195 h 573"/>
                    <a:gd name="T116" fmla="*/ 87 w 545"/>
                    <a:gd name="T117" fmla="*/ 304 h 573"/>
                    <a:gd name="T118" fmla="*/ 73 w 545"/>
                    <a:gd name="T119" fmla="*/ 296 h 573"/>
                    <a:gd name="T120" fmla="*/ 74 w 545"/>
                    <a:gd name="T121" fmla="*/ 265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45" h="573">
                      <a:moveTo>
                        <a:pt x="371" y="41"/>
                      </a:moveTo>
                      <a:cubicBezTo>
                        <a:pt x="370" y="41"/>
                        <a:pt x="370" y="40"/>
                        <a:pt x="369" y="40"/>
                      </a:cubicBezTo>
                      <a:lnTo>
                        <a:pt x="371" y="41"/>
                      </a:lnTo>
                      <a:close/>
                      <a:moveTo>
                        <a:pt x="233" y="62"/>
                      </a:moveTo>
                      <a:cubicBezTo>
                        <a:pt x="235" y="61"/>
                        <a:pt x="237" y="61"/>
                        <a:pt x="237" y="61"/>
                      </a:cubicBezTo>
                      <a:cubicBezTo>
                        <a:pt x="236" y="60"/>
                        <a:pt x="235" y="59"/>
                        <a:pt x="234" y="60"/>
                      </a:cubicBezTo>
                      <a:cubicBezTo>
                        <a:pt x="234" y="61"/>
                        <a:pt x="233" y="62"/>
                        <a:pt x="233" y="62"/>
                      </a:cubicBezTo>
                      <a:moveTo>
                        <a:pt x="72" y="565"/>
                      </a:moveTo>
                      <a:cubicBezTo>
                        <a:pt x="70" y="564"/>
                        <a:pt x="70" y="564"/>
                        <a:pt x="70" y="564"/>
                      </a:cubicBezTo>
                      <a:cubicBezTo>
                        <a:pt x="70" y="564"/>
                        <a:pt x="68" y="562"/>
                        <a:pt x="66" y="562"/>
                      </a:cubicBezTo>
                      <a:cubicBezTo>
                        <a:pt x="65" y="561"/>
                        <a:pt x="64" y="560"/>
                        <a:pt x="63" y="558"/>
                      </a:cubicBezTo>
                      <a:cubicBezTo>
                        <a:pt x="61" y="557"/>
                        <a:pt x="60" y="557"/>
                        <a:pt x="59" y="556"/>
                      </a:cubicBezTo>
                      <a:cubicBezTo>
                        <a:pt x="58" y="556"/>
                        <a:pt x="56" y="554"/>
                        <a:pt x="55" y="552"/>
                      </a:cubicBezTo>
                      <a:cubicBezTo>
                        <a:pt x="54" y="549"/>
                        <a:pt x="54" y="550"/>
                        <a:pt x="52" y="548"/>
                      </a:cubicBezTo>
                      <a:cubicBezTo>
                        <a:pt x="51" y="546"/>
                        <a:pt x="50" y="544"/>
                        <a:pt x="50" y="540"/>
                      </a:cubicBezTo>
                      <a:cubicBezTo>
                        <a:pt x="47" y="539"/>
                        <a:pt x="45" y="537"/>
                        <a:pt x="45" y="536"/>
                      </a:cubicBezTo>
                      <a:cubicBezTo>
                        <a:pt x="45" y="536"/>
                        <a:pt x="43" y="533"/>
                        <a:pt x="43" y="532"/>
                      </a:cubicBezTo>
                      <a:cubicBezTo>
                        <a:pt x="43" y="530"/>
                        <a:pt x="43" y="529"/>
                        <a:pt x="41" y="527"/>
                      </a:cubicBezTo>
                      <a:cubicBezTo>
                        <a:pt x="42" y="526"/>
                        <a:pt x="44" y="523"/>
                        <a:pt x="46" y="521"/>
                      </a:cubicBezTo>
                      <a:cubicBezTo>
                        <a:pt x="46" y="521"/>
                        <a:pt x="45" y="514"/>
                        <a:pt x="45" y="511"/>
                      </a:cubicBezTo>
                      <a:cubicBezTo>
                        <a:pt x="44" y="508"/>
                        <a:pt x="45" y="503"/>
                        <a:pt x="46" y="502"/>
                      </a:cubicBezTo>
                      <a:cubicBezTo>
                        <a:pt x="47" y="501"/>
                        <a:pt x="47" y="497"/>
                        <a:pt x="48" y="495"/>
                      </a:cubicBezTo>
                      <a:cubicBezTo>
                        <a:pt x="48" y="492"/>
                        <a:pt x="47" y="490"/>
                        <a:pt x="49" y="489"/>
                      </a:cubicBezTo>
                      <a:cubicBezTo>
                        <a:pt x="51" y="487"/>
                        <a:pt x="50" y="485"/>
                        <a:pt x="50" y="482"/>
                      </a:cubicBezTo>
                      <a:cubicBezTo>
                        <a:pt x="51" y="479"/>
                        <a:pt x="50" y="477"/>
                        <a:pt x="50" y="476"/>
                      </a:cubicBezTo>
                      <a:cubicBezTo>
                        <a:pt x="50" y="473"/>
                        <a:pt x="48" y="472"/>
                        <a:pt x="48" y="471"/>
                      </a:cubicBezTo>
                      <a:cubicBezTo>
                        <a:pt x="48" y="469"/>
                        <a:pt x="46" y="466"/>
                        <a:pt x="45" y="465"/>
                      </a:cubicBezTo>
                      <a:cubicBezTo>
                        <a:pt x="43" y="464"/>
                        <a:pt x="42" y="462"/>
                        <a:pt x="41" y="460"/>
                      </a:cubicBezTo>
                      <a:cubicBezTo>
                        <a:pt x="40" y="458"/>
                        <a:pt x="39" y="457"/>
                        <a:pt x="38" y="456"/>
                      </a:cubicBezTo>
                      <a:cubicBezTo>
                        <a:pt x="36" y="455"/>
                        <a:pt x="36" y="454"/>
                        <a:pt x="34" y="451"/>
                      </a:cubicBezTo>
                      <a:cubicBezTo>
                        <a:pt x="33" y="448"/>
                        <a:pt x="31" y="447"/>
                        <a:pt x="30" y="445"/>
                      </a:cubicBezTo>
                      <a:cubicBezTo>
                        <a:pt x="29" y="443"/>
                        <a:pt x="28" y="440"/>
                        <a:pt x="28" y="439"/>
                      </a:cubicBezTo>
                      <a:cubicBezTo>
                        <a:pt x="29" y="438"/>
                        <a:pt x="28" y="435"/>
                        <a:pt x="27" y="433"/>
                      </a:cubicBezTo>
                      <a:cubicBezTo>
                        <a:pt x="26" y="431"/>
                        <a:pt x="25" y="429"/>
                        <a:pt x="26" y="427"/>
                      </a:cubicBezTo>
                      <a:cubicBezTo>
                        <a:pt x="27" y="425"/>
                        <a:pt x="26" y="423"/>
                        <a:pt x="25" y="421"/>
                      </a:cubicBezTo>
                      <a:cubicBezTo>
                        <a:pt x="24" y="418"/>
                        <a:pt x="23" y="417"/>
                        <a:pt x="24" y="415"/>
                      </a:cubicBezTo>
                      <a:cubicBezTo>
                        <a:pt x="24" y="413"/>
                        <a:pt x="24" y="413"/>
                        <a:pt x="23" y="408"/>
                      </a:cubicBezTo>
                      <a:cubicBezTo>
                        <a:pt x="22" y="405"/>
                        <a:pt x="19" y="398"/>
                        <a:pt x="17" y="396"/>
                      </a:cubicBezTo>
                      <a:cubicBezTo>
                        <a:pt x="16" y="393"/>
                        <a:pt x="18" y="392"/>
                        <a:pt x="18" y="390"/>
                      </a:cubicBezTo>
                      <a:cubicBezTo>
                        <a:pt x="17" y="388"/>
                        <a:pt x="18" y="387"/>
                        <a:pt x="20" y="388"/>
                      </a:cubicBezTo>
                      <a:cubicBezTo>
                        <a:pt x="22" y="388"/>
                        <a:pt x="23" y="387"/>
                        <a:pt x="23" y="386"/>
                      </a:cubicBezTo>
                      <a:cubicBezTo>
                        <a:pt x="24" y="384"/>
                        <a:pt x="24" y="384"/>
                        <a:pt x="23" y="381"/>
                      </a:cubicBezTo>
                      <a:cubicBezTo>
                        <a:pt x="23" y="381"/>
                        <a:pt x="24" y="377"/>
                        <a:pt x="24" y="375"/>
                      </a:cubicBezTo>
                      <a:cubicBezTo>
                        <a:pt x="24" y="373"/>
                        <a:pt x="26" y="374"/>
                        <a:pt x="27" y="372"/>
                      </a:cubicBezTo>
                      <a:cubicBezTo>
                        <a:pt x="28" y="370"/>
                        <a:pt x="29" y="369"/>
                        <a:pt x="31" y="370"/>
                      </a:cubicBezTo>
                      <a:cubicBezTo>
                        <a:pt x="33" y="370"/>
                        <a:pt x="35" y="370"/>
                        <a:pt x="37" y="368"/>
                      </a:cubicBezTo>
                      <a:cubicBezTo>
                        <a:pt x="38" y="365"/>
                        <a:pt x="40" y="365"/>
                        <a:pt x="41" y="367"/>
                      </a:cubicBezTo>
                      <a:cubicBezTo>
                        <a:pt x="43" y="369"/>
                        <a:pt x="43" y="368"/>
                        <a:pt x="47" y="365"/>
                      </a:cubicBezTo>
                      <a:cubicBezTo>
                        <a:pt x="47" y="365"/>
                        <a:pt x="46" y="365"/>
                        <a:pt x="45" y="362"/>
                      </a:cubicBezTo>
                      <a:cubicBezTo>
                        <a:pt x="44" y="360"/>
                        <a:pt x="47" y="355"/>
                        <a:pt x="48" y="352"/>
                      </a:cubicBezTo>
                      <a:cubicBezTo>
                        <a:pt x="49" y="350"/>
                        <a:pt x="49" y="351"/>
                        <a:pt x="49" y="346"/>
                      </a:cubicBezTo>
                      <a:cubicBezTo>
                        <a:pt x="48" y="343"/>
                        <a:pt x="48" y="341"/>
                        <a:pt x="49" y="341"/>
                      </a:cubicBezTo>
                      <a:cubicBezTo>
                        <a:pt x="50" y="341"/>
                        <a:pt x="50" y="341"/>
                        <a:pt x="50" y="339"/>
                      </a:cubicBezTo>
                      <a:cubicBezTo>
                        <a:pt x="49" y="337"/>
                        <a:pt x="47" y="334"/>
                        <a:pt x="47" y="334"/>
                      </a:cubicBezTo>
                      <a:cubicBezTo>
                        <a:pt x="45" y="334"/>
                        <a:pt x="43" y="334"/>
                        <a:pt x="42" y="335"/>
                      </a:cubicBezTo>
                      <a:cubicBezTo>
                        <a:pt x="41" y="335"/>
                        <a:pt x="41" y="335"/>
                        <a:pt x="41" y="335"/>
                      </a:cubicBezTo>
                      <a:cubicBezTo>
                        <a:pt x="42" y="336"/>
                        <a:pt x="41" y="338"/>
                        <a:pt x="41" y="339"/>
                      </a:cubicBezTo>
                      <a:cubicBezTo>
                        <a:pt x="41" y="339"/>
                        <a:pt x="39" y="339"/>
                        <a:pt x="39" y="339"/>
                      </a:cubicBezTo>
                      <a:cubicBezTo>
                        <a:pt x="38" y="336"/>
                        <a:pt x="37" y="336"/>
                        <a:pt x="37" y="335"/>
                      </a:cubicBezTo>
                      <a:cubicBezTo>
                        <a:pt x="37" y="335"/>
                        <a:pt x="37" y="333"/>
                        <a:pt x="37" y="333"/>
                      </a:cubicBezTo>
                      <a:cubicBezTo>
                        <a:pt x="37" y="332"/>
                        <a:pt x="36" y="331"/>
                        <a:pt x="35" y="330"/>
                      </a:cubicBezTo>
                      <a:cubicBezTo>
                        <a:pt x="34" y="329"/>
                        <a:pt x="32" y="327"/>
                        <a:pt x="32" y="326"/>
                      </a:cubicBezTo>
                      <a:cubicBezTo>
                        <a:pt x="32" y="324"/>
                        <a:pt x="30" y="319"/>
                        <a:pt x="30" y="318"/>
                      </a:cubicBezTo>
                      <a:cubicBezTo>
                        <a:pt x="31" y="316"/>
                        <a:pt x="29" y="313"/>
                        <a:pt x="29" y="313"/>
                      </a:cubicBezTo>
                      <a:cubicBezTo>
                        <a:pt x="28" y="315"/>
                        <a:pt x="28" y="316"/>
                        <a:pt x="28" y="315"/>
                      </a:cubicBezTo>
                      <a:cubicBezTo>
                        <a:pt x="27" y="314"/>
                        <a:pt x="26" y="313"/>
                        <a:pt x="26" y="311"/>
                      </a:cubicBezTo>
                      <a:cubicBezTo>
                        <a:pt x="27" y="310"/>
                        <a:pt x="28" y="307"/>
                        <a:pt x="28" y="307"/>
                      </a:cubicBezTo>
                      <a:cubicBezTo>
                        <a:pt x="28" y="303"/>
                        <a:pt x="27" y="290"/>
                        <a:pt x="27" y="290"/>
                      </a:cubicBezTo>
                      <a:cubicBezTo>
                        <a:pt x="25" y="290"/>
                        <a:pt x="24" y="290"/>
                        <a:pt x="24" y="289"/>
                      </a:cubicBezTo>
                      <a:cubicBezTo>
                        <a:pt x="24" y="287"/>
                        <a:pt x="22" y="283"/>
                        <a:pt x="20" y="282"/>
                      </a:cubicBezTo>
                      <a:cubicBezTo>
                        <a:pt x="19" y="280"/>
                        <a:pt x="19" y="277"/>
                        <a:pt x="18" y="276"/>
                      </a:cubicBezTo>
                      <a:cubicBezTo>
                        <a:pt x="17" y="274"/>
                        <a:pt x="17" y="271"/>
                        <a:pt x="17" y="269"/>
                      </a:cubicBezTo>
                      <a:cubicBezTo>
                        <a:pt x="17" y="268"/>
                        <a:pt x="16" y="263"/>
                        <a:pt x="16" y="263"/>
                      </a:cubicBezTo>
                      <a:cubicBezTo>
                        <a:pt x="15" y="261"/>
                        <a:pt x="13" y="257"/>
                        <a:pt x="13" y="257"/>
                      </a:cubicBezTo>
                      <a:cubicBezTo>
                        <a:pt x="9" y="257"/>
                        <a:pt x="9" y="257"/>
                        <a:pt x="9" y="255"/>
                      </a:cubicBezTo>
                      <a:cubicBezTo>
                        <a:pt x="8" y="254"/>
                        <a:pt x="6" y="251"/>
                        <a:pt x="6" y="250"/>
                      </a:cubicBezTo>
                      <a:cubicBezTo>
                        <a:pt x="6" y="249"/>
                        <a:pt x="6" y="247"/>
                        <a:pt x="6" y="246"/>
                      </a:cubicBezTo>
                      <a:cubicBezTo>
                        <a:pt x="6" y="244"/>
                        <a:pt x="5" y="243"/>
                        <a:pt x="4" y="241"/>
                      </a:cubicBezTo>
                      <a:cubicBezTo>
                        <a:pt x="4" y="239"/>
                        <a:pt x="4" y="235"/>
                        <a:pt x="3" y="233"/>
                      </a:cubicBezTo>
                      <a:cubicBezTo>
                        <a:pt x="2" y="231"/>
                        <a:pt x="2" y="228"/>
                        <a:pt x="2" y="227"/>
                      </a:cubicBezTo>
                      <a:cubicBezTo>
                        <a:pt x="1" y="226"/>
                        <a:pt x="1" y="225"/>
                        <a:pt x="1" y="223"/>
                      </a:cubicBezTo>
                      <a:cubicBezTo>
                        <a:pt x="1" y="221"/>
                        <a:pt x="2" y="220"/>
                        <a:pt x="1" y="219"/>
                      </a:cubicBezTo>
                      <a:cubicBezTo>
                        <a:pt x="0" y="218"/>
                        <a:pt x="1" y="216"/>
                        <a:pt x="1" y="216"/>
                      </a:cubicBezTo>
                      <a:cubicBezTo>
                        <a:pt x="1" y="216"/>
                        <a:pt x="2" y="217"/>
                        <a:pt x="1" y="215"/>
                      </a:cubicBezTo>
                      <a:cubicBezTo>
                        <a:pt x="1" y="214"/>
                        <a:pt x="1" y="213"/>
                        <a:pt x="2" y="212"/>
                      </a:cubicBezTo>
                      <a:cubicBezTo>
                        <a:pt x="3" y="210"/>
                        <a:pt x="9" y="200"/>
                        <a:pt x="9" y="200"/>
                      </a:cubicBezTo>
                      <a:cubicBezTo>
                        <a:pt x="10" y="194"/>
                        <a:pt x="11" y="192"/>
                        <a:pt x="11" y="191"/>
                      </a:cubicBezTo>
                      <a:cubicBezTo>
                        <a:pt x="12" y="191"/>
                        <a:pt x="12" y="190"/>
                        <a:pt x="12" y="189"/>
                      </a:cubicBezTo>
                      <a:cubicBezTo>
                        <a:pt x="12" y="187"/>
                        <a:pt x="12" y="186"/>
                        <a:pt x="13" y="185"/>
                      </a:cubicBezTo>
                      <a:cubicBezTo>
                        <a:pt x="13" y="184"/>
                        <a:pt x="14" y="181"/>
                        <a:pt x="14" y="181"/>
                      </a:cubicBezTo>
                      <a:cubicBezTo>
                        <a:pt x="14" y="180"/>
                        <a:pt x="14" y="179"/>
                        <a:pt x="14" y="179"/>
                      </a:cubicBezTo>
                      <a:cubicBezTo>
                        <a:pt x="16" y="177"/>
                        <a:pt x="17" y="176"/>
                        <a:pt x="17" y="176"/>
                      </a:cubicBezTo>
                      <a:cubicBezTo>
                        <a:pt x="17" y="174"/>
                        <a:pt x="17" y="174"/>
                        <a:pt x="18" y="172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20" y="168"/>
                        <a:pt x="22" y="162"/>
                        <a:pt x="22" y="161"/>
                      </a:cubicBezTo>
                      <a:cubicBezTo>
                        <a:pt x="22" y="159"/>
                        <a:pt x="26" y="152"/>
                        <a:pt x="28" y="151"/>
                      </a:cubicBezTo>
                      <a:cubicBezTo>
                        <a:pt x="30" y="149"/>
                        <a:pt x="32" y="143"/>
                        <a:pt x="32" y="140"/>
                      </a:cubicBezTo>
                      <a:cubicBezTo>
                        <a:pt x="32" y="140"/>
                        <a:pt x="24" y="149"/>
                        <a:pt x="23" y="150"/>
                      </a:cubicBezTo>
                      <a:cubicBezTo>
                        <a:pt x="23" y="150"/>
                        <a:pt x="21" y="155"/>
                        <a:pt x="20" y="156"/>
                      </a:cubicBezTo>
                      <a:cubicBezTo>
                        <a:pt x="19" y="157"/>
                        <a:pt x="19" y="159"/>
                        <a:pt x="18" y="161"/>
                      </a:cubicBezTo>
                      <a:cubicBezTo>
                        <a:pt x="16" y="165"/>
                        <a:pt x="16" y="165"/>
                        <a:pt x="16" y="165"/>
                      </a:cubicBezTo>
                      <a:cubicBezTo>
                        <a:pt x="16" y="165"/>
                        <a:pt x="14" y="170"/>
                        <a:pt x="12" y="171"/>
                      </a:cubicBezTo>
                      <a:cubicBezTo>
                        <a:pt x="10" y="173"/>
                        <a:pt x="8" y="179"/>
                        <a:pt x="8" y="181"/>
                      </a:cubicBezTo>
                      <a:cubicBezTo>
                        <a:pt x="7" y="184"/>
                        <a:pt x="7" y="186"/>
                        <a:pt x="7" y="186"/>
                      </a:cubicBezTo>
                      <a:cubicBezTo>
                        <a:pt x="7" y="186"/>
                        <a:pt x="5" y="188"/>
                        <a:pt x="4" y="187"/>
                      </a:cubicBezTo>
                      <a:cubicBezTo>
                        <a:pt x="4" y="186"/>
                        <a:pt x="5" y="182"/>
                        <a:pt x="6" y="179"/>
                      </a:cubicBezTo>
                      <a:cubicBezTo>
                        <a:pt x="6" y="179"/>
                        <a:pt x="7" y="177"/>
                        <a:pt x="7" y="175"/>
                      </a:cubicBezTo>
                      <a:cubicBezTo>
                        <a:pt x="6" y="174"/>
                        <a:pt x="12" y="167"/>
                        <a:pt x="14" y="163"/>
                      </a:cubicBezTo>
                      <a:cubicBezTo>
                        <a:pt x="15" y="156"/>
                        <a:pt x="15" y="156"/>
                        <a:pt x="15" y="156"/>
                      </a:cubicBezTo>
                      <a:cubicBezTo>
                        <a:pt x="19" y="155"/>
                        <a:pt x="19" y="155"/>
                        <a:pt x="19" y="155"/>
                      </a:cubicBezTo>
                      <a:cubicBezTo>
                        <a:pt x="19" y="155"/>
                        <a:pt x="21" y="149"/>
                        <a:pt x="22" y="146"/>
                      </a:cubicBezTo>
                      <a:cubicBezTo>
                        <a:pt x="24" y="144"/>
                        <a:pt x="27" y="140"/>
                        <a:pt x="28" y="138"/>
                      </a:cubicBezTo>
                      <a:cubicBezTo>
                        <a:pt x="29" y="136"/>
                        <a:pt x="33" y="131"/>
                        <a:pt x="37" y="124"/>
                      </a:cubicBezTo>
                      <a:cubicBezTo>
                        <a:pt x="37" y="124"/>
                        <a:pt x="38" y="120"/>
                        <a:pt x="38" y="118"/>
                      </a:cubicBezTo>
                      <a:cubicBezTo>
                        <a:pt x="39" y="116"/>
                        <a:pt x="42" y="114"/>
                        <a:pt x="43" y="112"/>
                      </a:cubicBezTo>
                      <a:cubicBezTo>
                        <a:pt x="44" y="110"/>
                        <a:pt x="49" y="107"/>
                        <a:pt x="53" y="104"/>
                      </a:cubicBezTo>
                      <a:cubicBezTo>
                        <a:pt x="52" y="102"/>
                        <a:pt x="52" y="102"/>
                        <a:pt x="52" y="102"/>
                      </a:cubicBezTo>
                      <a:cubicBezTo>
                        <a:pt x="52" y="102"/>
                        <a:pt x="53" y="102"/>
                        <a:pt x="56" y="100"/>
                      </a:cubicBezTo>
                      <a:cubicBezTo>
                        <a:pt x="57" y="97"/>
                        <a:pt x="58" y="97"/>
                        <a:pt x="61" y="95"/>
                      </a:cubicBezTo>
                      <a:cubicBezTo>
                        <a:pt x="62" y="93"/>
                        <a:pt x="67" y="91"/>
                        <a:pt x="67" y="91"/>
                      </a:cubicBezTo>
                      <a:cubicBezTo>
                        <a:pt x="69" y="91"/>
                        <a:pt x="82" y="83"/>
                        <a:pt x="85" y="83"/>
                      </a:cubicBezTo>
                      <a:cubicBezTo>
                        <a:pt x="87" y="82"/>
                        <a:pt x="94" y="77"/>
                        <a:pt x="97" y="74"/>
                      </a:cubicBezTo>
                      <a:cubicBezTo>
                        <a:pt x="100" y="70"/>
                        <a:pt x="99" y="74"/>
                        <a:pt x="98" y="78"/>
                      </a:cubicBezTo>
                      <a:cubicBezTo>
                        <a:pt x="98" y="78"/>
                        <a:pt x="104" y="73"/>
                        <a:pt x="106" y="72"/>
                      </a:cubicBezTo>
                      <a:cubicBezTo>
                        <a:pt x="109" y="71"/>
                        <a:pt x="112" y="65"/>
                        <a:pt x="113" y="63"/>
                      </a:cubicBezTo>
                      <a:cubicBezTo>
                        <a:pt x="114" y="61"/>
                        <a:pt x="134" y="52"/>
                        <a:pt x="137" y="51"/>
                      </a:cubicBezTo>
                      <a:cubicBezTo>
                        <a:pt x="140" y="50"/>
                        <a:pt x="139" y="49"/>
                        <a:pt x="137" y="48"/>
                      </a:cubicBezTo>
                      <a:cubicBezTo>
                        <a:pt x="137" y="48"/>
                        <a:pt x="139" y="48"/>
                        <a:pt x="142" y="47"/>
                      </a:cubicBezTo>
                      <a:cubicBezTo>
                        <a:pt x="144" y="46"/>
                        <a:pt x="151" y="42"/>
                        <a:pt x="155" y="42"/>
                      </a:cubicBezTo>
                      <a:cubicBezTo>
                        <a:pt x="159" y="41"/>
                        <a:pt x="157" y="40"/>
                        <a:pt x="155" y="40"/>
                      </a:cubicBezTo>
                      <a:cubicBezTo>
                        <a:pt x="153" y="39"/>
                        <a:pt x="148" y="41"/>
                        <a:pt x="150" y="40"/>
                      </a:cubicBezTo>
                      <a:cubicBezTo>
                        <a:pt x="152" y="39"/>
                        <a:pt x="157" y="35"/>
                        <a:pt x="159" y="35"/>
                      </a:cubicBezTo>
                      <a:cubicBezTo>
                        <a:pt x="161" y="35"/>
                        <a:pt x="163" y="32"/>
                        <a:pt x="164" y="30"/>
                      </a:cubicBezTo>
                      <a:cubicBezTo>
                        <a:pt x="165" y="28"/>
                        <a:pt x="173" y="26"/>
                        <a:pt x="175" y="25"/>
                      </a:cubicBezTo>
                      <a:cubicBezTo>
                        <a:pt x="175" y="25"/>
                        <a:pt x="173" y="24"/>
                        <a:pt x="171" y="24"/>
                      </a:cubicBezTo>
                      <a:cubicBezTo>
                        <a:pt x="170" y="24"/>
                        <a:pt x="169" y="23"/>
                        <a:pt x="169" y="21"/>
                      </a:cubicBezTo>
                      <a:cubicBezTo>
                        <a:pt x="170" y="19"/>
                        <a:pt x="168" y="19"/>
                        <a:pt x="164" y="15"/>
                      </a:cubicBezTo>
                      <a:cubicBezTo>
                        <a:pt x="164" y="15"/>
                        <a:pt x="164" y="14"/>
                        <a:pt x="166" y="14"/>
                      </a:cubicBezTo>
                      <a:cubicBezTo>
                        <a:pt x="168" y="14"/>
                        <a:pt x="171" y="14"/>
                        <a:pt x="173" y="16"/>
                      </a:cubicBezTo>
                      <a:cubicBezTo>
                        <a:pt x="174" y="17"/>
                        <a:pt x="180" y="14"/>
                        <a:pt x="181" y="12"/>
                      </a:cubicBezTo>
                      <a:cubicBezTo>
                        <a:pt x="183" y="10"/>
                        <a:pt x="191" y="9"/>
                        <a:pt x="194" y="10"/>
                      </a:cubicBezTo>
                      <a:cubicBezTo>
                        <a:pt x="198" y="11"/>
                        <a:pt x="196" y="10"/>
                        <a:pt x="200" y="9"/>
                      </a:cubicBezTo>
                      <a:cubicBezTo>
                        <a:pt x="200" y="9"/>
                        <a:pt x="200" y="12"/>
                        <a:pt x="201" y="13"/>
                      </a:cubicBezTo>
                      <a:cubicBezTo>
                        <a:pt x="202" y="15"/>
                        <a:pt x="206" y="14"/>
                        <a:pt x="208" y="13"/>
                      </a:cubicBezTo>
                      <a:cubicBezTo>
                        <a:pt x="210" y="12"/>
                        <a:pt x="211" y="11"/>
                        <a:pt x="212" y="11"/>
                      </a:cubicBezTo>
                      <a:cubicBezTo>
                        <a:pt x="214" y="10"/>
                        <a:pt x="220" y="10"/>
                        <a:pt x="220" y="10"/>
                      </a:cubicBezTo>
                      <a:cubicBezTo>
                        <a:pt x="219" y="11"/>
                        <a:pt x="220" y="13"/>
                        <a:pt x="218" y="13"/>
                      </a:cubicBezTo>
                      <a:cubicBezTo>
                        <a:pt x="217" y="14"/>
                        <a:pt x="212" y="16"/>
                        <a:pt x="212" y="16"/>
                      </a:cubicBezTo>
                      <a:cubicBezTo>
                        <a:pt x="218" y="16"/>
                        <a:pt x="218" y="16"/>
                        <a:pt x="218" y="16"/>
                      </a:cubicBezTo>
                      <a:cubicBezTo>
                        <a:pt x="221" y="14"/>
                        <a:pt x="222" y="15"/>
                        <a:pt x="224" y="15"/>
                      </a:cubicBezTo>
                      <a:cubicBezTo>
                        <a:pt x="225" y="15"/>
                        <a:pt x="228" y="16"/>
                        <a:pt x="228" y="15"/>
                      </a:cubicBezTo>
                      <a:cubicBezTo>
                        <a:pt x="232" y="18"/>
                        <a:pt x="232" y="18"/>
                        <a:pt x="232" y="20"/>
                      </a:cubicBezTo>
                      <a:cubicBezTo>
                        <a:pt x="232" y="21"/>
                        <a:pt x="231" y="23"/>
                        <a:pt x="229" y="23"/>
                      </a:cubicBezTo>
                      <a:cubicBezTo>
                        <a:pt x="227" y="22"/>
                        <a:pt x="224" y="23"/>
                        <a:pt x="224" y="24"/>
                      </a:cubicBezTo>
                      <a:cubicBezTo>
                        <a:pt x="223" y="24"/>
                        <a:pt x="218" y="28"/>
                        <a:pt x="216" y="29"/>
                      </a:cubicBezTo>
                      <a:cubicBezTo>
                        <a:pt x="213" y="31"/>
                        <a:pt x="211" y="32"/>
                        <a:pt x="210" y="33"/>
                      </a:cubicBezTo>
                      <a:cubicBezTo>
                        <a:pt x="209" y="35"/>
                        <a:pt x="205" y="37"/>
                        <a:pt x="205" y="37"/>
                      </a:cubicBezTo>
                      <a:cubicBezTo>
                        <a:pt x="206" y="37"/>
                        <a:pt x="206" y="37"/>
                        <a:pt x="206" y="37"/>
                      </a:cubicBezTo>
                      <a:cubicBezTo>
                        <a:pt x="208" y="37"/>
                        <a:pt x="208" y="37"/>
                        <a:pt x="210" y="38"/>
                      </a:cubicBezTo>
                      <a:cubicBezTo>
                        <a:pt x="211" y="40"/>
                        <a:pt x="214" y="42"/>
                        <a:pt x="214" y="42"/>
                      </a:cubicBezTo>
                      <a:cubicBezTo>
                        <a:pt x="212" y="47"/>
                        <a:pt x="208" y="52"/>
                        <a:pt x="207" y="55"/>
                      </a:cubicBezTo>
                      <a:cubicBezTo>
                        <a:pt x="207" y="57"/>
                        <a:pt x="205" y="58"/>
                        <a:pt x="205" y="58"/>
                      </a:cubicBezTo>
                      <a:cubicBezTo>
                        <a:pt x="202" y="57"/>
                        <a:pt x="201" y="57"/>
                        <a:pt x="201" y="59"/>
                      </a:cubicBezTo>
                      <a:cubicBezTo>
                        <a:pt x="202" y="61"/>
                        <a:pt x="202" y="61"/>
                        <a:pt x="202" y="61"/>
                      </a:cubicBezTo>
                      <a:cubicBezTo>
                        <a:pt x="205" y="63"/>
                        <a:pt x="212" y="66"/>
                        <a:pt x="212" y="66"/>
                      </a:cubicBezTo>
                      <a:cubicBezTo>
                        <a:pt x="209" y="67"/>
                        <a:pt x="209" y="68"/>
                        <a:pt x="209" y="69"/>
                      </a:cubicBezTo>
                      <a:cubicBezTo>
                        <a:pt x="208" y="69"/>
                        <a:pt x="208" y="72"/>
                        <a:pt x="208" y="72"/>
                      </a:cubicBezTo>
                      <a:cubicBezTo>
                        <a:pt x="211" y="73"/>
                        <a:pt x="215" y="77"/>
                        <a:pt x="212" y="81"/>
                      </a:cubicBezTo>
                      <a:cubicBezTo>
                        <a:pt x="216" y="80"/>
                        <a:pt x="221" y="81"/>
                        <a:pt x="222" y="80"/>
                      </a:cubicBezTo>
                      <a:cubicBezTo>
                        <a:pt x="222" y="79"/>
                        <a:pt x="224" y="78"/>
                        <a:pt x="224" y="78"/>
                      </a:cubicBezTo>
                      <a:cubicBezTo>
                        <a:pt x="224" y="76"/>
                        <a:pt x="224" y="74"/>
                        <a:pt x="224" y="74"/>
                      </a:cubicBezTo>
                      <a:cubicBezTo>
                        <a:pt x="228" y="74"/>
                        <a:pt x="229" y="74"/>
                        <a:pt x="230" y="73"/>
                      </a:cubicBezTo>
                      <a:cubicBezTo>
                        <a:pt x="233" y="72"/>
                        <a:pt x="233" y="74"/>
                        <a:pt x="235" y="73"/>
                      </a:cubicBezTo>
                      <a:cubicBezTo>
                        <a:pt x="236" y="71"/>
                        <a:pt x="239" y="71"/>
                        <a:pt x="240" y="70"/>
                      </a:cubicBezTo>
                      <a:cubicBezTo>
                        <a:pt x="242" y="69"/>
                        <a:pt x="243" y="67"/>
                        <a:pt x="245" y="69"/>
                      </a:cubicBezTo>
                      <a:cubicBezTo>
                        <a:pt x="246" y="71"/>
                        <a:pt x="247" y="74"/>
                        <a:pt x="245" y="73"/>
                      </a:cubicBezTo>
                      <a:cubicBezTo>
                        <a:pt x="244" y="72"/>
                        <a:pt x="240" y="73"/>
                        <a:pt x="239" y="73"/>
                      </a:cubicBezTo>
                      <a:cubicBezTo>
                        <a:pt x="238" y="74"/>
                        <a:pt x="234" y="73"/>
                        <a:pt x="234" y="74"/>
                      </a:cubicBezTo>
                      <a:cubicBezTo>
                        <a:pt x="233" y="75"/>
                        <a:pt x="231" y="80"/>
                        <a:pt x="229" y="79"/>
                      </a:cubicBezTo>
                      <a:cubicBezTo>
                        <a:pt x="228" y="79"/>
                        <a:pt x="226" y="81"/>
                        <a:pt x="226" y="81"/>
                      </a:cubicBezTo>
                      <a:cubicBezTo>
                        <a:pt x="223" y="85"/>
                        <a:pt x="223" y="85"/>
                        <a:pt x="223" y="85"/>
                      </a:cubicBezTo>
                      <a:cubicBezTo>
                        <a:pt x="227" y="84"/>
                        <a:pt x="226" y="84"/>
                        <a:pt x="228" y="85"/>
                      </a:cubicBezTo>
                      <a:cubicBezTo>
                        <a:pt x="230" y="87"/>
                        <a:pt x="233" y="87"/>
                        <a:pt x="235" y="86"/>
                      </a:cubicBezTo>
                      <a:cubicBezTo>
                        <a:pt x="236" y="85"/>
                        <a:pt x="236" y="88"/>
                        <a:pt x="236" y="88"/>
                      </a:cubicBezTo>
                      <a:cubicBezTo>
                        <a:pt x="236" y="88"/>
                        <a:pt x="236" y="89"/>
                        <a:pt x="236" y="91"/>
                      </a:cubicBezTo>
                      <a:cubicBezTo>
                        <a:pt x="235" y="93"/>
                        <a:pt x="233" y="96"/>
                        <a:pt x="231" y="96"/>
                      </a:cubicBezTo>
                      <a:cubicBezTo>
                        <a:pt x="230" y="96"/>
                        <a:pt x="228" y="96"/>
                        <a:pt x="226" y="97"/>
                      </a:cubicBezTo>
                      <a:cubicBezTo>
                        <a:pt x="224" y="98"/>
                        <a:pt x="222" y="97"/>
                        <a:pt x="222" y="96"/>
                      </a:cubicBezTo>
                      <a:cubicBezTo>
                        <a:pt x="222" y="94"/>
                        <a:pt x="218" y="91"/>
                        <a:pt x="217" y="92"/>
                      </a:cubicBezTo>
                      <a:cubicBezTo>
                        <a:pt x="215" y="93"/>
                        <a:pt x="211" y="93"/>
                        <a:pt x="211" y="93"/>
                      </a:cubicBezTo>
                      <a:cubicBezTo>
                        <a:pt x="211" y="93"/>
                        <a:pt x="212" y="90"/>
                        <a:pt x="211" y="93"/>
                      </a:cubicBezTo>
                      <a:cubicBezTo>
                        <a:pt x="210" y="96"/>
                        <a:pt x="207" y="97"/>
                        <a:pt x="207" y="97"/>
                      </a:cubicBezTo>
                      <a:cubicBezTo>
                        <a:pt x="205" y="95"/>
                        <a:pt x="204" y="95"/>
                        <a:pt x="202" y="95"/>
                      </a:cubicBezTo>
                      <a:cubicBezTo>
                        <a:pt x="201" y="96"/>
                        <a:pt x="198" y="95"/>
                        <a:pt x="198" y="95"/>
                      </a:cubicBezTo>
                      <a:cubicBezTo>
                        <a:pt x="198" y="95"/>
                        <a:pt x="194" y="95"/>
                        <a:pt x="192" y="96"/>
                      </a:cubicBezTo>
                      <a:cubicBezTo>
                        <a:pt x="188" y="96"/>
                        <a:pt x="186" y="95"/>
                        <a:pt x="186" y="95"/>
                      </a:cubicBezTo>
                      <a:cubicBezTo>
                        <a:pt x="183" y="97"/>
                        <a:pt x="181" y="100"/>
                        <a:pt x="179" y="99"/>
                      </a:cubicBezTo>
                      <a:cubicBezTo>
                        <a:pt x="178" y="99"/>
                        <a:pt x="174" y="104"/>
                        <a:pt x="174" y="104"/>
                      </a:cubicBezTo>
                      <a:cubicBezTo>
                        <a:pt x="176" y="104"/>
                        <a:pt x="175" y="105"/>
                        <a:pt x="174" y="106"/>
                      </a:cubicBezTo>
                      <a:cubicBezTo>
                        <a:pt x="173" y="107"/>
                        <a:pt x="168" y="110"/>
                        <a:pt x="168" y="110"/>
                      </a:cubicBezTo>
                      <a:cubicBezTo>
                        <a:pt x="172" y="110"/>
                        <a:pt x="173" y="111"/>
                        <a:pt x="173" y="114"/>
                      </a:cubicBezTo>
                      <a:cubicBezTo>
                        <a:pt x="173" y="116"/>
                        <a:pt x="175" y="121"/>
                        <a:pt x="174" y="123"/>
                      </a:cubicBezTo>
                      <a:cubicBezTo>
                        <a:pt x="174" y="125"/>
                        <a:pt x="174" y="127"/>
                        <a:pt x="175" y="128"/>
                      </a:cubicBezTo>
                      <a:cubicBezTo>
                        <a:pt x="177" y="129"/>
                        <a:pt x="180" y="133"/>
                        <a:pt x="180" y="133"/>
                      </a:cubicBezTo>
                      <a:cubicBezTo>
                        <a:pt x="174" y="134"/>
                        <a:pt x="174" y="138"/>
                        <a:pt x="173" y="139"/>
                      </a:cubicBezTo>
                      <a:cubicBezTo>
                        <a:pt x="173" y="140"/>
                        <a:pt x="170" y="143"/>
                        <a:pt x="170" y="144"/>
                      </a:cubicBezTo>
                      <a:cubicBezTo>
                        <a:pt x="171" y="146"/>
                        <a:pt x="169" y="149"/>
                        <a:pt x="171" y="151"/>
                      </a:cubicBezTo>
                      <a:cubicBezTo>
                        <a:pt x="173" y="152"/>
                        <a:pt x="173" y="152"/>
                        <a:pt x="173" y="152"/>
                      </a:cubicBezTo>
                      <a:cubicBezTo>
                        <a:pt x="174" y="152"/>
                        <a:pt x="177" y="149"/>
                        <a:pt x="179" y="150"/>
                      </a:cubicBezTo>
                      <a:cubicBezTo>
                        <a:pt x="178" y="148"/>
                        <a:pt x="178" y="148"/>
                        <a:pt x="179" y="145"/>
                      </a:cubicBezTo>
                      <a:cubicBezTo>
                        <a:pt x="181" y="143"/>
                        <a:pt x="181" y="140"/>
                        <a:pt x="183" y="140"/>
                      </a:cubicBezTo>
                      <a:cubicBezTo>
                        <a:pt x="185" y="140"/>
                        <a:pt x="187" y="139"/>
                        <a:pt x="187" y="139"/>
                      </a:cubicBezTo>
                      <a:cubicBezTo>
                        <a:pt x="191" y="140"/>
                        <a:pt x="195" y="139"/>
                        <a:pt x="195" y="139"/>
                      </a:cubicBezTo>
                      <a:cubicBezTo>
                        <a:pt x="197" y="139"/>
                        <a:pt x="197" y="139"/>
                        <a:pt x="197" y="139"/>
                      </a:cubicBezTo>
                      <a:cubicBezTo>
                        <a:pt x="199" y="134"/>
                        <a:pt x="199" y="135"/>
                        <a:pt x="200" y="132"/>
                      </a:cubicBezTo>
                      <a:cubicBezTo>
                        <a:pt x="201" y="129"/>
                        <a:pt x="202" y="130"/>
                        <a:pt x="201" y="128"/>
                      </a:cubicBezTo>
                      <a:cubicBezTo>
                        <a:pt x="201" y="126"/>
                        <a:pt x="200" y="125"/>
                        <a:pt x="200" y="125"/>
                      </a:cubicBezTo>
                      <a:cubicBezTo>
                        <a:pt x="203" y="126"/>
                        <a:pt x="204" y="126"/>
                        <a:pt x="206" y="126"/>
                      </a:cubicBezTo>
                      <a:cubicBezTo>
                        <a:pt x="207" y="126"/>
                        <a:pt x="208" y="123"/>
                        <a:pt x="208" y="123"/>
                      </a:cubicBezTo>
                      <a:cubicBezTo>
                        <a:pt x="209" y="121"/>
                        <a:pt x="210" y="120"/>
                        <a:pt x="212" y="119"/>
                      </a:cubicBezTo>
                      <a:cubicBezTo>
                        <a:pt x="213" y="118"/>
                        <a:pt x="218" y="115"/>
                        <a:pt x="218" y="115"/>
                      </a:cubicBezTo>
                      <a:cubicBezTo>
                        <a:pt x="218" y="117"/>
                        <a:pt x="220" y="120"/>
                        <a:pt x="222" y="120"/>
                      </a:cubicBezTo>
                      <a:cubicBezTo>
                        <a:pt x="224" y="120"/>
                        <a:pt x="225" y="120"/>
                        <a:pt x="224" y="122"/>
                      </a:cubicBezTo>
                      <a:cubicBezTo>
                        <a:pt x="224" y="123"/>
                        <a:pt x="223" y="126"/>
                        <a:pt x="224" y="128"/>
                      </a:cubicBezTo>
                      <a:cubicBezTo>
                        <a:pt x="225" y="129"/>
                        <a:pt x="227" y="130"/>
                        <a:pt x="227" y="130"/>
                      </a:cubicBezTo>
                      <a:cubicBezTo>
                        <a:pt x="225" y="134"/>
                        <a:pt x="224" y="137"/>
                        <a:pt x="223" y="137"/>
                      </a:cubicBezTo>
                      <a:cubicBezTo>
                        <a:pt x="222" y="137"/>
                        <a:pt x="219" y="138"/>
                        <a:pt x="219" y="138"/>
                      </a:cubicBezTo>
                      <a:cubicBezTo>
                        <a:pt x="223" y="142"/>
                        <a:pt x="223" y="141"/>
                        <a:pt x="225" y="142"/>
                      </a:cubicBezTo>
                      <a:cubicBezTo>
                        <a:pt x="228" y="142"/>
                        <a:pt x="232" y="142"/>
                        <a:pt x="232" y="142"/>
                      </a:cubicBezTo>
                      <a:cubicBezTo>
                        <a:pt x="232" y="142"/>
                        <a:pt x="235" y="140"/>
                        <a:pt x="236" y="139"/>
                      </a:cubicBezTo>
                      <a:cubicBezTo>
                        <a:pt x="238" y="141"/>
                        <a:pt x="237" y="144"/>
                        <a:pt x="236" y="145"/>
                      </a:cubicBezTo>
                      <a:cubicBezTo>
                        <a:pt x="235" y="146"/>
                        <a:pt x="234" y="147"/>
                        <a:pt x="234" y="147"/>
                      </a:cubicBezTo>
                      <a:cubicBezTo>
                        <a:pt x="236" y="149"/>
                        <a:pt x="236" y="149"/>
                        <a:pt x="236" y="149"/>
                      </a:cubicBezTo>
                      <a:cubicBezTo>
                        <a:pt x="234" y="151"/>
                        <a:pt x="233" y="153"/>
                        <a:pt x="234" y="154"/>
                      </a:cubicBezTo>
                      <a:cubicBezTo>
                        <a:pt x="235" y="156"/>
                        <a:pt x="231" y="159"/>
                        <a:pt x="231" y="159"/>
                      </a:cubicBezTo>
                      <a:cubicBezTo>
                        <a:pt x="235" y="162"/>
                        <a:pt x="236" y="165"/>
                        <a:pt x="237" y="168"/>
                      </a:cubicBezTo>
                      <a:cubicBezTo>
                        <a:pt x="239" y="170"/>
                        <a:pt x="241" y="172"/>
                        <a:pt x="241" y="172"/>
                      </a:cubicBezTo>
                      <a:cubicBezTo>
                        <a:pt x="236" y="170"/>
                        <a:pt x="235" y="170"/>
                        <a:pt x="233" y="171"/>
                      </a:cubicBezTo>
                      <a:cubicBezTo>
                        <a:pt x="231" y="171"/>
                        <a:pt x="227" y="170"/>
                        <a:pt x="227" y="170"/>
                      </a:cubicBezTo>
                      <a:cubicBezTo>
                        <a:pt x="227" y="172"/>
                        <a:pt x="229" y="173"/>
                        <a:pt x="231" y="173"/>
                      </a:cubicBezTo>
                      <a:cubicBezTo>
                        <a:pt x="232" y="173"/>
                        <a:pt x="234" y="172"/>
                        <a:pt x="237" y="173"/>
                      </a:cubicBezTo>
                      <a:cubicBezTo>
                        <a:pt x="239" y="173"/>
                        <a:pt x="239" y="174"/>
                        <a:pt x="240" y="176"/>
                      </a:cubicBezTo>
                      <a:cubicBezTo>
                        <a:pt x="241" y="177"/>
                        <a:pt x="241" y="180"/>
                        <a:pt x="240" y="181"/>
                      </a:cubicBezTo>
                      <a:cubicBezTo>
                        <a:pt x="239" y="183"/>
                        <a:pt x="237" y="187"/>
                        <a:pt x="235" y="186"/>
                      </a:cubicBezTo>
                      <a:cubicBezTo>
                        <a:pt x="233" y="184"/>
                        <a:pt x="231" y="183"/>
                        <a:pt x="229" y="184"/>
                      </a:cubicBezTo>
                      <a:cubicBezTo>
                        <a:pt x="227" y="186"/>
                        <a:pt x="223" y="186"/>
                        <a:pt x="222" y="186"/>
                      </a:cubicBezTo>
                      <a:cubicBezTo>
                        <a:pt x="221" y="186"/>
                        <a:pt x="214" y="183"/>
                        <a:pt x="214" y="183"/>
                      </a:cubicBezTo>
                      <a:cubicBezTo>
                        <a:pt x="214" y="183"/>
                        <a:pt x="211" y="179"/>
                        <a:pt x="208" y="179"/>
                      </a:cubicBezTo>
                      <a:cubicBezTo>
                        <a:pt x="205" y="179"/>
                        <a:pt x="203" y="177"/>
                        <a:pt x="203" y="177"/>
                      </a:cubicBezTo>
                      <a:cubicBezTo>
                        <a:pt x="201" y="176"/>
                        <a:pt x="201" y="176"/>
                        <a:pt x="200" y="178"/>
                      </a:cubicBezTo>
                      <a:cubicBezTo>
                        <a:pt x="198" y="180"/>
                        <a:pt x="194" y="180"/>
                        <a:pt x="193" y="179"/>
                      </a:cubicBezTo>
                      <a:cubicBezTo>
                        <a:pt x="192" y="179"/>
                        <a:pt x="188" y="180"/>
                        <a:pt x="188" y="180"/>
                      </a:cubicBezTo>
                      <a:cubicBezTo>
                        <a:pt x="194" y="182"/>
                        <a:pt x="193" y="183"/>
                        <a:pt x="196" y="182"/>
                      </a:cubicBezTo>
                      <a:cubicBezTo>
                        <a:pt x="200" y="182"/>
                        <a:pt x="204" y="182"/>
                        <a:pt x="204" y="184"/>
                      </a:cubicBezTo>
                      <a:cubicBezTo>
                        <a:pt x="204" y="185"/>
                        <a:pt x="202" y="188"/>
                        <a:pt x="201" y="187"/>
                      </a:cubicBezTo>
                      <a:cubicBezTo>
                        <a:pt x="199" y="186"/>
                        <a:pt x="196" y="186"/>
                        <a:pt x="196" y="186"/>
                      </a:cubicBezTo>
                      <a:cubicBezTo>
                        <a:pt x="199" y="188"/>
                        <a:pt x="200" y="190"/>
                        <a:pt x="198" y="191"/>
                      </a:cubicBezTo>
                      <a:cubicBezTo>
                        <a:pt x="197" y="192"/>
                        <a:pt x="196" y="196"/>
                        <a:pt x="196" y="196"/>
                      </a:cubicBezTo>
                      <a:cubicBezTo>
                        <a:pt x="196" y="196"/>
                        <a:pt x="196" y="200"/>
                        <a:pt x="198" y="200"/>
                      </a:cubicBezTo>
                      <a:cubicBezTo>
                        <a:pt x="199" y="200"/>
                        <a:pt x="203" y="204"/>
                        <a:pt x="204" y="204"/>
                      </a:cubicBezTo>
                      <a:cubicBezTo>
                        <a:pt x="205" y="204"/>
                        <a:pt x="205" y="207"/>
                        <a:pt x="206" y="207"/>
                      </a:cubicBezTo>
                      <a:cubicBezTo>
                        <a:pt x="206" y="208"/>
                        <a:pt x="208" y="208"/>
                        <a:pt x="202" y="207"/>
                      </a:cubicBezTo>
                      <a:cubicBezTo>
                        <a:pt x="197" y="206"/>
                        <a:pt x="194" y="204"/>
                        <a:pt x="191" y="206"/>
                      </a:cubicBezTo>
                      <a:cubicBezTo>
                        <a:pt x="189" y="208"/>
                        <a:pt x="186" y="210"/>
                        <a:pt x="186" y="208"/>
                      </a:cubicBezTo>
                      <a:cubicBezTo>
                        <a:pt x="186" y="206"/>
                        <a:pt x="186" y="203"/>
                        <a:pt x="188" y="203"/>
                      </a:cubicBezTo>
                      <a:cubicBezTo>
                        <a:pt x="190" y="203"/>
                        <a:pt x="196" y="203"/>
                        <a:pt x="196" y="203"/>
                      </a:cubicBezTo>
                      <a:cubicBezTo>
                        <a:pt x="194" y="200"/>
                        <a:pt x="190" y="198"/>
                        <a:pt x="187" y="198"/>
                      </a:cubicBezTo>
                      <a:cubicBezTo>
                        <a:pt x="186" y="198"/>
                        <a:pt x="184" y="198"/>
                        <a:pt x="184" y="200"/>
                      </a:cubicBezTo>
                      <a:cubicBezTo>
                        <a:pt x="184" y="200"/>
                        <a:pt x="181" y="200"/>
                        <a:pt x="180" y="200"/>
                      </a:cubicBezTo>
                      <a:cubicBezTo>
                        <a:pt x="179" y="199"/>
                        <a:pt x="177" y="199"/>
                        <a:pt x="176" y="199"/>
                      </a:cubicBezTo>
                      <a:cubicBezTo>
                        <a:pt x="175" y="199"/>
                        <a:pt x="173" y="199"/>
                        <a:pt x="171" y="198"/>
                      </a:cubicBezTo>
                      <a:cubicBezTo>
                        <a:pt x="170" y="198"/>
                        <a:pt x="169" y="199"/>
                        <a:pt x="168" y="200"/>
                      </a:cubicBezTo>
                      <a:cubicBezTo>
                        <a:pt x="168" y="201"/>
                        <a:pt x="167" y="202"/>
                        <a:pt x="165" y="203"/>
                      </a:cubicBezTo>
                      <a:cubicBezTo>
                        <a:pt x="165" y="203"/>
                        <a:pt x="165" y="204"/>
                        <a:pt x="165" y="205"/>
                      </a:cubicBezTo>
                      <a:cubicBezTo>
                        <a:pt x="166" y="207"/>
                        <a:pt x="166" y="208"/>
                        <a:pt x="168" y="207"/>
                      </a:cubicBezTo>
                      <a:cubicBezTo>
                        <a:pt x="167" y="208"/>
                        <a:pt x="166" y="208"/>
                        <a:pt x="165" y="207"/>
                      </a:cubicBezTo>
                      <a:cubicBezTo>
                        <a:pt x="163" y="206"/>
                        <a:pt x="161" y="205"/>
                        <a:pt x="160" y="205"/>
                      </a:cubicBezTo>
                      <a:cubicBezTo>
                        <a:pt x="159" y="206"/>
                        <a:pt x="159" y="205"/>
                        <a:pt x="157" y="204"/>
                      </a:cubicBezTo>
                      <a:cubicBezTo>
                        <a:pt x="156" y="203"/>
                        <a:pt x="156" y="204"/>
                        <a:pt x="155" y="203"/>
                      </a:cubicBezTo>
                      <a:cubicBezTo>
                        <a:pt x="155" y="203"/>
                        <a:pt x="151" y="203"/>
                        <a:pt x="150" y="204"/>
                      </a:cubicBezTo>
                      <a:cubicBezTo>
                        <a:pt x="150" y="204"/>
                        <a:pt x="149" y="206"/>
                        <a:pt x="149" y="206"/>
                      </a:cubicBezTo>
                      <a:cubicBezTo>
                        <a:pt x="149" y="207"/>
                        <a:pt x="147" y="208"/>
                        <a:pt x="146" y="208"/>
                      </a:cubicBezTo>
                      <a:cubicBezTo>
                        <a:pt x="145" y="208"/>
                        <a:pt x="144" y="209"/>
                        <a:pt x="142" y="210"/>
                      </a:cubicBezTo>
                      <a:cubicBezTo>
                        <a:pt x="142" y="210"/>
                        <a:pt x="143" y="207"/>
                        <a:pt x="142" y="206"/>
                      </a:cubicBezTo>
                      <a:cubicBezTo>
                        <a:pt x="142" y="206"/>
                        <a:pt x="141" y="208"/>
                        <a:pt x="141" y="209"/>
                      </a:cubicBezTo>
                      <a:cubicBezTo>
                        <a:pt x="141" y="210"/>
                        <a:pt x="140" y="211"/>
                        <a:pt x="140" y="212"/>
                      </a:cubicBezTo>
                      <a:cubicBezTo>
                        <a:pt x="139" y="213"/>
                        <a:pt x="138" y="212"/>
                        <a:pt x="137" y="214"/>
                      </a:cubicBezTo>
                      <a:cubicBezTo>
                        <a:pt x="135" y="215"/>
                        <a:pt x="135" y="214"/>
                        <a:pt x="134" y="213"/>
                      </a:cubicBezTo>
                      <a:cubicBezTo>
                        <a:pt x="133" y="212"/>
                        <a:pt x="135" y="212"/>
                        <a:pt x="135" y="211"/>
                      </a:cubicBezTo>
                      <a:cubicBezTo>
                        <a:pt x="136" y="210"/>
                        <a:pt x="137" y="208"/>
                        <a:pt x="137" y="208"/>
                      </a:cubicBezTo>
                      <a:cubicBezTo>
                        <a:pt x="137" y="208"/>
                        <a:pt x="138" y="207"/>
                        <a:pt x="140" y="206"/>
                      </a:cubicBezTo>
                      <a:cubicBezTo>
                        <a:pt x="141" y="205"/>
                        <a:pt x="141" y="205"/>
                        <a:pt x="139" y="205"/>
                      </a:cubicBezTo>
                      <a:cubicBezTo>
                        <a:pt x="138" y="205"/>
                        <a:pt x="138" y="205"/>
                        <a:pt x="137" y="206"/>
                      </a:cubicBezTo>
                      <a:cubicBezTo>
                        <a:pt x="137" y="207"/>
                        <a:pt x="137" y="207"/>
                        <a:pt x="136" y="208"/>
                      </a:cubicBezTo>
                      <a:cubicBezTo>
                        <a:pt x="135" y="209"/>
                        <a:pt x="135" y="210"/>
                        <a:pt x="135" y="209"/>
                      </a:cubicBezTo>
                      <a:cubicBezTo>
                        <a:pt x="135" y="209"/>
                        <a:pt x="134" y="208"/>
                        <a:pt x="133" y="206"/>
                      </a:cubicBezTo>
                      <a:cubicBezTo>
                        <a:pt x="133" y="206"/>
                        <a:pt x="134" y="210"/>
                        <a:pt x="134" y="211"/>
                      </a:cubicBezTo>
                      <a:cubicBezTo>
                        <a:pt x="134" y="212"/>
                        <a:pt x="132" y="213"/>
                        <a:pt x="130" y="215"/>
                      </a:cubicBezTo>
                      <a:cubicBezTo>
                        <a:pt x="130" y="215"/>
                        <a:pt x="131" y="215"/>
                        <a:pt x="132" y="216"/>
                      </a:cubicBezTo>
                      <a:cubicBezTo>
                        <a:pt x="132" y="218"/>
                        <a:pt x="131" y="218"/>
                        <a:pt x="129" y="222"/>
                      </a:cubicBezTo>
                      <a:cubicBezTo>
                        <a:pt x="129" y="222"/>
                        <a:pt x="124" y="224"/>
                        <a:pt x="123" y="224"/>
                      </a:cubicBezTo>
                      <a:cubicBezTo>
                        <a:pt x="121" y="225"/>
                        <a:pt x="116" y="225"/>
                        <a:pt x="112" y="225"/>
                      </a:cubicBezTo>
                      <a:cubicBezTo>
                        <a:pt x="108" y="225"/>
                        <a:pt x="104" y="223"/>
                        <a:pt x="101" y="226"/>
                      </a:cubicBezTo>
                      <a:cubicBezTo>
                        <a:pt x="99" y="228"/>
                        <a:pt x="101" y="226"/>
                        <a:pt x="101" y="226"/>
                      </a:cubicBezTo>
                      <a:cubicBezTo>
                        <a:pt x="101" y="226"/>
                        <a:pt x="98" y="228"/>
                        <a:pt x="95" y="230"/>
                      </a:cubicBezTo>
                      <a:cubicBezTo>
                        <a:pt x="95" y="230"/>
                        <a:pt x="94" y="232"/>
                        <a:pt x="93" y="234"/>
                      </a:cubicBezTo>
                      <a:cubicBezTo>
                        <a:pt x="93" y="235"/>
                        <a:pt x="90" y="244"/>
                        <a:pt x="88" y="249"/>
                      </a:cubicBezTo>
                      <a:cubicBezTo>
                        <a:pt x="87" y="254"/>
                        <a:pt x="86" y="251"/>
                        <a:pt x="85" y="254"/>
                      </a:cubicBezTo>
                      <a:cubicBezTo>
                        <a:pt x="84" y="256"/>
                        <a:pt x="83" y="257"/>
                        <a:pt x="81" y="257"/>
                      </a:cubicBezTo>
                      <a:cubicBezTo>
                        <a:pt x="78" y="257"/>
                        <a:pt x="77" y="254"/>
                        <a:pt x="80" y="250"/>
                      </a:cubicBezTo>
                      <a:cubicBezTo>
                        <a:pt x="80" y="250"/>
                        <a:pt x="82" y="240"/>
                        <a:pt x="82" y="240"/>
                      </a:cubicBezTo>
                      <a:cubicBezTo>
                        <a:pt x="82" y="239"/>
                        <a:pt x="85" y="236"/>
                        <a:pt x="86" y="234"/>
                      </a:cubicBezTo>
                      <a:cubicBezTo>
                        <a:pt x="86" y="233"/>
                        <a:pt x="86" y="228"/>
                        <a:pt x="85" y="227"/>
                      </a:cubicBezTo>
                      <a:cubicBezTo>
                        <a:pt x="84" y="226"/>
                        <a:pt x="80" y="224"/>
                        <a:pt x="80" y="219"/>
                      </a:cubicBezTo>
                      <a:cubicBezTo>
                        <a:pt x="79" y="214"/>
                        <a:pt x="78" y="218"/>
                        <a:pt x="74" y="216"/>
                      </a:cubicBezTo>
                      <a:cubicBezTo>
                        <a:pt x="71" y="214"/>
                        <a:pt x="72" y="217"/>
                        <a:pt x="70" y="213"/>
                      </a:cubicBezTo>
                      <a:cubicBezTo>
                        <a:pt x="68" y="210"/>
                        <a:pt x="67" y="215"/>
                        <a:pt x="67" y="215"/>
                      </a:cubicBezTo>
                      <a:cubicBezTo>
                        <a:pt x="67" y="215"/>
                        <a:pt x="63" y="211"/>
                        <a:pt x="62" y="208"/>
                      </a:cubicBezTo>
                      <a:cubicBezTo>
                        <a:pt x="62" y="204"/>
                        <a:pt x="60" y="206"/>
                        <a:pt x="60" y="206"/>
                      </a:cubicBezTo>
                      <a:cubicBezTo>
                        <a:pt x="60" y="206"/>
                        <a:pt x="53" y="200"/>
                        <a:pt x="54" y="202"/>
                      </a:cubicBezTo>
                      <a:cubicBezTo>
                        <a:pt x="56" y="203"/>
                        <a:pt x="49" y="203"/>
                        <a:pt x="46" y="201"/>
                      </a:cubicBezTo>
                      <a:cubicBezTo>
                        <a:pt x="43" y="200"/>
                        <a:pt x="43" y="202"/>
                        <a:pt x="41" y="204"/>
                      </a:cubicBezTo>
                      <a:cubicBezTo>
                        <a:pt x="40" y="206"/>
                        <a:pt x="39" y="208"/>
                        <a:pt x="37" y="210"/>
                      </a:cubicBezTo>
                      <a:cubicBezTo>
                        <a:pt x="37" y="210"/>
                        <a:pt x="33" y="213"/>
                        <a:pt x="32" y="213"/>
                      </a:cubicBezTo>
                      <a:cubicBezTo>
                        <a:pt x="30" y="214"/>
                        <a:pt x="30" y="214"/>
                        <a:pt x="30" y="216"/>
                      </a:cubicBezTo>
                      <a:cubicBezTo>
                        <a:pt x="30" y="216"/>
                        <a:pt x="27" y="218"/>
                        <a:pt x="27" y="220"/>
                      </a:cubicBezTo>
                      <a:cubicBezTo>
                        <a:pt x="27" y="222"/>
                        <a:pt x="26" y="223"/>
                        <a:pt x="23" y="226"/>
                      </a:cubicBezTo>
                      <a:cubicBezTo>
                        <a:pt x="23" y="226"/>
                        <a:pt x="22" y="229"/>
                        <a:pt x="22" y="232"/>
                      </a:cubicBezTo>
                      <a:cubicBezTo>
                        <a:pt x="21" y="235"/>
                        <a:pt x="22" y="235"/>
                        <a:pt x="19" y="238"/>
                      </a:cubicBezTo>
                      <a:cubicBezTo>
                        <a:pt x="19" y="240"/>
                        <a:pt x="19" y="241"/>
                        <a:pt x="19" y="243"/>
                      </a:cubicBezTo>
                      <a:cubicBezTo>
                        <a:pt x="19" y="246"/>
                        <a:pt x="20" y="246"/>
                        <a:pt x="20" y="250"/>
                      </a:cubicBezTo>
                      <a:cubicBezTo>
                        <a:pt x="20" y="250"/>
                        <a:pt x="23" y="252"/>
                        <a:pt x="26" y="253"/>
                      </a:cubicBezTo>
                      <a:cubicBezTo>
                        <a:pt x="29" y="253"/>
                        <a:pt x="29" y="254"/>
                        <a:pt x="29" y="257"/>
                      </a:cubicBezTo>
                      <a:cubicBezTo>
                        <a:pt x="29" y="260"/>
                        <a:pt x="29" y="257"/>
                        <a:pt x="29" y="257"/>
                      </a:cubicBezTo>
                      <a:cubicBezTo>
                        <a:pt x="29" y="257"/>
                        <a:pt x="32" y="258"/>
                        <a:pt x="34" y="254"/>
                      </a:cubicBezTo>
                      <a:cubicBezTo>
                        <a:pt x="34" y="254"/>
                        <a:pt x="37" y="252"/>
                        <a:pt x="38" y="251"/>
                      </a:cubicBezTo>
                      <a:cubicBezTo>
                        <a:pt x="39" y="249"/>
                        <a:pt x="39" y="249"/>
                        <a:pt x="41" y="250"/>
                      </a:cubicBezTo>
                      <a:cubicBezTo>
                        <a:pt x="44" y="250"/>
                        <a:pt x="43" y="251"/>
                        <a:pt x="46" y="252"/>
                      </a:cubicBezTo>
                      <a:cubicBezTo>
                        <a:pt x="49" y="253"/>
                        <a:pt x="48" y="254"/>
                        <a:pt x="49" y="256"/>
                      </a:cubicBezTo>
                      <a:cubicBezTo>
                        <a:pt x="50" y="258"/>
                        <a:pt x="50" y="258"/>
                        <a:pt x="48" y="259"/>
                      </a:cubicBezTo>
                      <a:cubicBezTo>
                        <a:pt x="47" y="261"/>
                        <a:pt x="46" y="260"/>
                        <a:pt x="44" y="262"/>
                      </a:cubicBezTo>
                      <a:cubicBezTo>
                        <a:pt x="43" y="262"/>
                        <a:pt x="41" y="265"/>
                        <a:pt x="41" y="266"/>
                      </a:cubicBezTo>
                      <a:cubicBezTo>
                        <a:pt x="40" y="267"/>
                        <a:pt x="40" y="269"/>
                        <a:pt x="39" y="269"/>
                      </a:cubicBezTo>
                      <a:cubicBezTo>
                        <a:pt x="39" y="269"/>
                        <a:pt x="38" y="267"/>
                        <a:pt x="38" y="266"/>
                      </a:cubicBezTo>
                      <a:cubicBezTo>
                        <a:pt x="38" y="266"/>
                        <a:pt x="37" y="268"/>
                        <a:pt x="36" y="269"/>
                      </a:cubicBezTo>
                      <a:cubicBezTo>
                        <a:pt x="35" y="270"/>
                        <a:pt x="35" y="271"/>
                        <a:pt x="34" y="273"/>
                      </a:cubicBezTo>
                      <a:cubicBezTo>
                        <a:pt x="34" y="273"/>
                        <a:pt x="34" y="273"/>
                        <a:pt x="34" y="273"/>
                      </a:cubicBezTo>
                      <a:cubicBezTo>
                        <a:pt x="33" y="274"/>
                        <a:pt x="33" y="275"/>
                        <a:pt x="30" y="276"/>
                      </a:cubicBezTo>
                      <a:cubicBezTo>
                        <a:pt x="30" y="276"/>
                        <a:pt x="31" y="277"/>
                        <a:pt x="31" y="278"/>
                      </a:cubicBezTo>
                      <a:cubicBezTo>
                        <a:pt x="31" y="279"/>
                        <a:pt x="33" y="280"/>
                        <a:pt x="36" y="282"/>
                      </a:cubicBezTo>
                      <a:cubicBezTo>
                        <a:pt x="38" y="283"/>
                        <a:pt x="38" y="283"/>
                        <a:pt x="38" y="284"/>
                      </a:cubicBezTo>
                      <a:cubicBezTo>
                        <a:pt x="38" y="285"/>
                        <a:pt x="40" y="285"/>
                        <a:pt x="41" y="286"/>
                      </a:cubicBezTo>
                      <a:cubicBezTo>
                        <a:pt x="43" y="287"/>
                        <a:pt x="44" y="289"/>
                        <a:pt x="44" y="290"/>
                      </a:cubicBezTo>
                      <a:cubicBezTo>
                        <a:pt x="43" y="292"/>
                        <a:pt x="44" y="293"/>
                        <a:pt x="45" y="294"/>
                      </a:cubicBezTo>
                      <a:cubicBezTo>
                        <a:pt x="46" y="295"/>
                        <a:pt x="46" y="295"/>
                        <a:pt x="45" y="297"/>
                      </a:cubicBezTo>
                      <a:cubicBezTo>
                        <a:pt x="44" y="297"/>
                        <a:pt x="45" y="298"/>
                        <a:pt x="43" y="300"/>
                      </a:cubicBezTo>
                      <a:cubicBezTo>
                        <a:pt x="43" y="300"/>
                        <a:pt x="42" y="303"/>
                        <a:pt x="40" y="305"/>
                      </a:cubicBezTo>
                      <a:cubicBezTo>
                        <a:pt x="39" y="306"/>
                        <a:pt x="38" y="308"/>
                        <a:pt x="37" y="309"/>
                      </a:cubicBezTo>
                      <a:cubicBezTo>
                        <a:pt x="36" y="311"/>
                        <a:pt x="37" y="311"/>
                        <a:pt x="35" y="313"/>
                      </a:cubicBezTo>
                      <a:cubicBezTo>
                        <a:pt x="35" y="313"/>
                        <a:pt x="35" y="315"/>
                        <a:pt x="35" y="317"/>
                      </a:cubicBezTo>
                      <a:cubicBezTo>
                        <a:pt x="35" y="318"/>
                        <a:pt x="35" y="318"/>
                        <a:pt x="36" y="320"/>
                      </a:cubicBezTo>
                      <a:cubicBezTo>
                        <a:pt x="37" y="322"/>
                        <a:pt x="37" y="324"/>
                        <a:pt x="38" y="326"/>
                      </a:cubicBezTo>
                      <a:cubicBezTo>
                        <a:pt x="39" y="328"/>
                        <a:pt x="38" y="329"/>
                        <a:pt x="39" y="329"/>
                      </a:cubicBezTo>
                      <a:cubicBezTo>
                        <a:pt x="40" y="329"/>
                        <a:pt x="43" y="331"/>
                        <a:pt x="46" y="331"/>
                      </a:cubicBezTo>
                      <a:cubicBezTo>
                        <a:pt x="50" y="332"/>
                        <a:pt x="49" y="332"/>
                        <a:pt x="50" y="334"/>
                      </a:cubicBezTo>
                      <a:cubicBezTo>
                        <a:pt x="50" y="336"/>
                        <a:pt x="50" y="338"/>
                        <a:pt x="53" y="341"/>
                      </a:cubicBezTo>
                      <a:cubicBezTo>
                        <a:pt x="55" y="342"/>
                        <a:pt x="59" y="343"/>
                        <a:pt x="59" y="342"/>
                      </a:cubicBezTo>
                      <a:cubicBezTo>
                        <a:pt x="60" y="342"/>
                        <a:pt x="63" y="341"/>
                        <a:pt x="63" y="341"/>
                      </a:cubicBezTo>
                      <a:cubicBezTo>
                        <a:pt x="64" y="337"/>
                        <a:pt x="63" y="337"/>
                        <a:pt x="65" y="338"/>
                      </a:cubicBezTo>
                      <a:cubicBezTo>
                        <a:pt x="68" y="338"/>
                        <a:pt x="72" y="341"/>
                        <a:pt x="75" y="339"/>
                      </a:cubicBezTo>
                      <a:cubicBezTo>
                        <a:pt x="78" y="338"/>
                        <a:pt x="81" y="340"/>
                        <a:pt x="84" y="339"/>
                      </a:cubicBezTo>
                      <a:cubicBezTo>
                        <a:pt x="86" y="338"/>
                        <a:pt x="86" y="339"/>
                        <a:pt x="86" y="339"/>
                      </a:cubicBezTo>
                      <a:cubicBezTo>
                        <a:pt x="87" y="340"/>
                        <a:pt x="86" y="339"/>
                        <a:pt x="85" y="340"/>
                      </a:cubicBezTo>
                      <a:cubicBezTo>
                        <a:pt x="84" y="341"/>
                        <a:pt x="79" y="346"/>
                        <a:pt x="79" y="347"/>
                      </a:cubicBezTo>
                      <a:cubicBezTo>
                        <a:pt x="79" y="347"/>
                        <a:pt x="79" y="349"/>
                        <a:pt x="79" y="350"/>
                      </a:cubicBezTo>
                      <a:cubicBezTo>
                        <a:pt x="82" y="351"/>
                        <a:pt x="83" y="351"/>
                        <a:pt x="84" y="351"/>
                      </a:cubicBezTo>
                      <a:cubicBezTo>
                        <a:pt x="85" y="350"/>
                        <a:pt x="85" y="350"/>
                        <a:pt x="86" y="350"/>
                      </a:cubicBezTo>
                      <a:cubicBezTo>
                        <a:pt x="87" y="349"/>
                        <a:pt x="88" y="349"/>
                        <a:pt x="88" y="347"/>
                      </a:cubicBezTo>
                      <a:cubicBezTo>
                        <a:pt x="89" y="347"/>
                        <a:pt x="90" y="349"/>
                        <a:pt x="90" y="349"/>
                      </a:cubicBezTo>
                      <a:cubicBezTo>
                        <a:pt x="91" y="350"/>
                        <a:pt x="92" y="353"/>
                        <a:pt x="93" y="354"/>
                      </a:cubicBezTo>
                      <a:cubicBezTo>
                        <a:pt x="94" y="355"/>
                        <a:pt x="94" y="356"/>
                        <a:pt x="95" y="357"/>
                      </a:cubicBezTo>
                      <a:cubicBezTo>
                        <a:pt x="98" y="358"/>
                        <a:pt x="99" y="358"/>
                        <a:pt x="100" y="359"/>
                      </a:cubicBezTo>
                      <a:cubicBezTo>
                        <a:pt x="102" y="361"/>
                        <a:pt x="103" y="360"/>
                        <a:pt x="104" y="361"/>
                      </a:cubicBezTo>
                      <a:cubicBezTo>
                        <a:pt x="105" y="362"/>
                        <a:pt x="107" y="365"/>
                        <a:pt x="107" y="366"/>
                      </a:cubicBezTo>
                      <a:cubicBezTo>
                        <a:pt x="109" y="366"/>
                        <a:pt x="111" y="367"/>
                        <a:pt x="113" y="368"/>
                      </a:cubicBezTo>
                      <a:cubicBezTo>
                        <a:pt x="115" y="369"/>
                        <a:pt x="115" y="370"/>
                        <a:pt x="117" y="370"/>
                      </a:cubicBezTo>
                      <a:cubicBezTo>
                        <a:pt x="118" y="371"/>
                        <a:pt x="119" y="370"/>
                        <a:pt x="119" y="371"/>
                      </a:cubicBezTo>
                      <a:cubicBezTo>
                        <a:pt x="119" y="372"/>
                        <a:pt x="119" y="374"/>
                        <a:pt x="120" y="374"/>
                      </a:cubicBezTo>
                      <a:cubicBezTo>
                        <a:pt x="121" y="374"/>
                        <a:pt x="125" y="379"/>
                        <a:pt x="125" y="379"/>
                      </a:cubicBezTo>
                      <a:cubicBezTo>
                        <a:pt x="123" y="380"/>
                        <a:pt x="123" y="382"/>
                        <a:pt x="123" y="383"/>
                      </a:cubicBezTo>
                      <a:cubicBezTo>
                        <a:pt x="123" y="384"/>
                        <a:pt x="125" y="384"/>
                        <a:pt x="126" y="385"/>
                      </a:cubicBezTo>
                      <a:cubicBezTo>
                        <a:pt x="126" y="385"/>
                        <a:pt x="128" y="386"/>
                        <a:pt x="129" y="387"/>
                      </a:cubicBezTo>
                      <a:cubicBezTo>
                        <a:pt x="129" y="389"/>
                        <a:pt x="130" y="390"/>
                        <a:pt x="131" y="392"/>
                      </a:cubicBezTo>
                      <a:cubicBezTo>
                        <a:pt x="132" y="393"/>
                        <a:pt x="134" y="395"/>
                        <a:pt x="133" y="398"/>
                      </a:cubicBezTo>
                      <a:cubicBezTo>
                        <a:pt x="132" y="400"/>
                        <a:pt x="136" y="404"/>
                        <a:pt x="136" y="404"/>
                      </a:cubicBezTo>
                      <a:cubicBezTo>
                        <a:pt x="137" y="404"/>
                        <a:pt x="139" y="404"/>
                        <a:pt x="141" y="405"/>
                      </a:cubicBezTo>
                      <a:cubicBezTo>
                        <a:pt x="143" y="406"/>
                        <a:pt x="145" y="407"/>
                        <a:pt x="147" y="407"/>
                      </a:cubicBezTo>
                      <a:cubicBezTo>
                        <a:pt x="148" y="408"/>
                        <a:pt x="150" y="408"/>
                        <a:pt x="151" y="411"/>
                      </a:cubicBezTo>
                      <a:cubicBezTo>
                        <a:pt x="156" y="414"/>
                        <a:pt x="157" y="416"/>
                        <a:pt x="157" y="418"/>
                      </a:cubicBezTo>
                      <a:cubicBezTo>
                        <a:pt x="160" y="421"/>
                        <a:pt x="160" y="421"/>
                        <a:pt x="161" y="422"/>
                      </a:cubicBezTo>
                      <a:cubicBezTo>
                        <a:pt x="162" y="423"/>
                        <a:pt x="165" y="425"/>
                        <a:pt x="165" y="427"/>
                      </a:cubicBezTo>
                      <a:cubicBezTo>
                        <a:pt x="165" y="430"/>
                        <a:pt x="165" y="431"/>
                        <a:pt x="165" y="433"/>
                      </a:cubicBezTo>
                      <a:cubicBezTo>
                        <a:pt x="166" y="435"/>
                        <a:pt x="169" y="436"/>
                        <a:pt x="166" y="437"/>
                      </a:cubicBezTo>
                      <a:cubicBezTo>
                        <a:pt x="164" y="438"/>
                        <a:pt x="159" y="441"/>
                        <a:pt x="159" y="441"/>
                      </a:cubicBezTo>
                      <a:cubicBezTo>
                        <a:pt x="154" y="443"/>
                        <a:pt x="157" y="444"/>
                        <a:pt x="157" y="445"/>
                      </a:cubicBezTo>
                      <a:cubicBezTo>
                        <a:pt x="157" y="446"/>
                        <a:pt x="156" y="446"/>
                        <a:pt x="157" y="448"/>
                      </a:cubicBezTo>
                      <a:cubicBezTo>
                        <a:pt x="159" y="446"/>
                        <a:pt x="158" y="449"/>
                        <a:pt x="160" y="445"/>
                      </a:cubicBezTo>
                      <a:cubicBezTo>
                        <a:pt x="162" y="441"/>
                        <a:pt x="164" y="444"/>
                        <a:pt x="165" y="445"/>
                      </a:cubicBezTo>
                      <a:cubicBezTo>
                        <a:pt x="166" y="446"/>
                        <a:pt x="170" y="449"/>
                        <a:pt x="171" y="449"/>
                      </a:cubicBezTo>
                      <a:cubicBezTo>
                        <a:pt x="171" y="449"/>
                        <a:pt x="166" y="453"/>
                        <a:pt x="164" y="452"/>
                      </a:cubicBezTo>
                      <a:cubicBezTo>
                        <a:pt x="161" y="452"/>
                        <a:pt x="159" y="451"/>
                        <a:pt x="159" y="451"/>
                      </a:cubicBezTo>
                      <a:cubicBezTo>
                        <a:pt x="159" y="453"/>
                        <a:pt x="160" y="454"/>
                        <a:pt x="162" y="454"/>
                      </a:cubicBezTo>
                      <a:cubicBezTo>
                        <a:pt x="163" y="455"/>
                        <a:pt x="164" y="455"/>
                        <a:pt x="166" y="454"/>
                      </a:cubicBezTo>
                      <a:cubicBezTo>
                        <a:pt x="168" y="453"/>
                        <a:pt x="170" y="451"/>
                        <a:pt x="173" y="451"/>
                      </a:cubicBezTo>
                      <a:cubicBezTo>
                        <a:pt x="175" y="452"/>
                        <a:pt x="177" y="452"/>
                        <a:pt x="180" y="455"/>
                      </a:cubicBezTo>
                      <a:cubicBezTo>
                        <a:pt x="183" y="457"/>
                        <a:pt x="188" y="461"/>
                        <a:pt x="190" y="463"/>
                      </a:cubicBezTo>
                      <a:cubicBezTo>
                        <a:pt x="192" y="465"/>
                        <a:pt x="192" y="466"/>
                        <a:pt x="196" y="467"/>
                      </a:cubicBezTo>
                      <a:cubicBezTo>
                        <a:pt x="199" y="468"/>
                        <a:pt x="202" y="469"/>
                        <a:pt x="204" y="471"/>
                      </a:cubicBezTo>
                      <a:cubicBezTo>
                        <a:pt x="206" y="473"/>
                        <a:pt x="207" y="473"/>
                        <a:pt x="209" y="473"/>
                      </a:cubicBezTo>
                      <a:cubicBezTo>
                        <a:pt x="211" y="473"/>
                        <a:pt x="212" y="475"/>
                        <a:pt x="214" y="476"/>
                      </a:cubicBezTo>
                      <a:cubicBezTo>
                        <a:pt x="216" y="478"/>
                        <a:pt x="220" y="483"/>
                        <a:pt x="221" y="485"/>
                      </a:cubicBezTo>
                      <a:cubicBezTo>
                        <a:pt x="223" y="486"/>
                        <a:pt x="223" y="487"/>
                        <a:pt x="225" y="487"/>
                      </a:cubicBezTo>
                      <a:cubicBezTo>
                        <a:pt x="227" y="487"/>
                        <a:pt x="230" y="489"/>
                        <a:pt x="231" y="489"/>
                      </a:cubicBezTo>
                      <a:cubicBezTo>
                        <a:pt x="231" y="489"/>
                        <a:pt x="233" y="493"/>
                        <a:pt x="231" y="497"/>
                      </a:cubicBezTo>
                      <a:cubicBezTo>
                        <a:pt x="228" y="502"/>
                        <a:pt x="226" y="505"/>
                        <a:pt x="226" y="505"/>
                      </a:cubicBezTo>
                      <a:cubicBezTo>
                        <a:pt x="226" y="506"/>
                        <a:pt x="220" y="509"/>
                        <a:pt x="218" y="509"/>
                      </a:cubicBezTo>
                      <a:cubicBezTo>
                        <a:pt x="215" y="509"/>
                        <a:pt x="214" y="510"/>
                        <a:pt x="212" y="511"/>
                      </a:cubicBezTo>
                      <a:cubicBezTo>
                        <a:pt x="210" y="512"/>
                        <a:pt x="209" y="512"/>
                        <a:pt x="209" y="513"/>
                      </a:cubicBezTo>
                      <a:cubicBezTo>
                        <a:pt x="208" y="514"/>
                        <a:pt x="204" y="516"/>
                        <a:pt x="201" y="517"/>
                      </a:cubicBezTo>
                      <a:cubicBezTo>
                        <a:pt x="201" y="517"/>
                        <a:pt x="200" y="519"/>
                        <a:pt x="199" y="520"/>
                      </a:cubicBezTo>
                      <a:cubicBezTo>
                        <a:pt x="199" y="521"/>
                        <a:pt x="199" y="521"/>
                        <a:pt x="198" y="522"/>
                      </a:cubicBezTo>
                      <a:cubicBezTo>
                        <a:pt x="198" y="524"/>
                        <a:pt x="198" y="524"/>
                        <a:pt x="197" y="526"/>
                      </a:cubicBezTo>
                      <a:cubicBezTo>
                        <a:pt x="196" y="527"/>
                        <a:pt x="194" y="529"/>
                        <a:pt x="194" y="531"/>
                      </a:cubicBezTo>
                      <a:cubicBezTo>
                        <a:pt x="194" y="531"/>
                        <a:pt x="193" y="532"/>
                        <a:pt x="191" y="534"/>
                      </a:cubicBezTo>
                      <a:cubicBezTo>
                        <a:pt x="189" y="534"/>
                        <a:pt x="187" y="537"/>
                        <a:pt x="185" y="538"/>
                      </a:cubicBezTo>
                      <a:cubicBezTo>
                        <a:pt x="184" y="539"/>
                        <a:pt x="184" y="539"/>
                        <a:pt x="183" y="541"/>
                      </a:cubicBezTo>
                      <a:cubicBezTo>
                        <a:pt x="181" y="541"/>
                        <a:pt x="181" y="541"/>
                        <a:pt x="180" y="543"/>
                      </a:cubicBezTo>
                      <a:cubicBezTo>
                        <a:pt x="178" y="543"/>
                        <a:pt x="175" y="543"/>
                        <a:pt x="174" y="544"/>
                      </a:cubicBezTo>
                      <a:cubicBezTo>
                        <a:pt x="174" y="544"/>
                        <a:pt x="171" y="544"/>
                        <a:pt x="170" y="543"/>
                      </a:cubicBezTo>
                      <a:cubicBezTo>
                        <a:pt x="170" y="542"/>
                        <a:pt x="168" y="542"/>
                        <a:pt x="167" y="542"/>
                      </a:cubicBezTo>
                      <a:cubicBezTo>
                        <a:pt x="165" y="542"/>
                        <a:pt x="164" y="542"/>
                        <a:pt x="162" y="541"/>
                      </a:cubicBezTo>
                      <a:cubicBezTo>
                        <a:pt x="162" y="541"/>
                        <a:pt x="159" y="541"/>
                        <a:pt x="159" y="541"/>
                      </a:cubicBezTo>
                      <a:cubicBezTo>
                        <a:pt x="158" y="541"/>
                        <a:pt x="155" y="541"/>
                        <a:pt x="155" y="541"/>
                      </a:cubicBezTo>
                      <a:cubicBezTo>
                        <a:pt x="154" y="541"/>
                        <a:pt x="152" y="541"/>
                        <a:pt x="151" y="542"/>
                      </a:cubicBezTo>
                      <a:cubicBezTo>
                        <a:pt x="149" y="542"/>
                        <a:pt x="148" y="542"/>
                        <a:pt x="145" y="542"/>
                      </a:cubicBezTo>
                      <a:cubicBezTo>
                        <a:pt x="145" y="543"/>
                        <a:pt x="144" y="543"/>
                        <a:pt x="143" y="543"/>
                      </a:cubicBezTo>
                      <a:cubicBezTo>
                        <a:pt x="142" y="543"/>
                        <a:pt x="141" y="543"/>
                        <a:pt x="141" y="544"/>
                      </a:cubicBezTo>
                      <a:cubicBezTo>
                        <a:pt x="140" y="545"/>
                        <a:pt x="140" y="547"/>
                        <a:pt x="140" y="548"/>
                      </a:cubicBezTo>
                      <a:cubicBezTo>
                        <a:pt x="140" y="549"/>
                        <a:pt x="140" y="548"/>
                        <a:pt x="139" y="550"/>
                      </a:cubicBezTo>
                      <a:cubicBezTo>
                        <a:pt x="135" y="551"/>
                        <a:pt x="135" y="551"/>
                        <a:pt x="135" y="551"/>
                      </a:cubicBezTo>
                      <a:cubicBezTo>
                        <a:pt x="134" y="551"/>
                        <a:pt x="132" y="551"/>
                        <a:pt x="131" y="552"/>
                      </a:cubicBezTo>
                      <a:cubicBezTo>
                        <a:pt x="130" y="553"/>
                        <a:pt x="128" y="553"/>
                        <a:pt x="127" y="553"/>
                      </a:cubicBezTo>
                      <a:cubicBezTo>
                        <a:pt x="126" y="553"/>
                        <a:pt x="125" y="553"/>
                        <a:pt x="124" y="554"/>
                      </a:cubicBezTo>
                      <a:cubicBezTo>
                        <a:pt x="123" y="554"/>
                        <a:pt x="122" y="555"/>
                        <a:pt x="121" y="555"/>
                      </a:cubicBezTo>
                      <a:cubicBezTo>
                        <a:pt x="121" y="555"/>
                        <a:pt x="119" y="556"/>
                        <a:pt x="118" y="556"/>
                      </a:cubicBezTo>
                      <a:cubicBezTo>
                        <a:pt x="116" y="556"/>
                        <a:pt x="113" y="556"/>
                        <a:pt x="111" y="557"/>
                      </a:cubicBezTo>
                      <a:cubicBezTo>
                        <a:pt x="109" y="557"/>
                        <a:pt x="106" y="555"/>
                        <a:pt x="105" y="554"/>
                      </a:cubicBezTo>
                      <a:cubicBezTo>
                        <a:pt x="105" y="554"/>
                        <a:pt x="102" y="552"/>
                        <a:pt x="102" y="552"/>
                      </a:cubicBezTo>
                      <a:cubicBezTo>
                        <a:pt x="101" y="552"/>
                        <a:pt x="99" y="551"/>
                        <a:pt x="99" y="550"/>
                      </a:cubicBezTo>
                      <a:cubicBezTo>
                        <a:pt x="99" y="549"/>
                        <a:pt x="98" y="549"/>
                        <a:pt x="97" y="549"/>
                      </a:cubicBezTo>
                      <a:cubicBezTo>
                        <a:pt x="96" y="548"/>
                        <a:pt x="96" y="547"/>
                        <a:pt x="96" y="548"/>
                      </a:cubicBezTo>
                      <a:cubicBezTo>
                        <a:pt x="96" y="550"/>
                        <a:pt x="98" y="551"/>
                        <a:pt x="98" y="552"/>
                      </a:cubicBezTo>
                      <a:cubicBezTo>
                        <a:pt x="98" y="553"/>
                        <a:pt x="99" y="555"/>
                        <a:pt x="100" y="556"/>
                      </a:cubicBezTo>
                      <a:cubicBezTo>
                        <a:pt x="102" y="557"/>
                        <a:pt x="102" y="558"/>
                        <a:pt x="102" y="559"/>
                      </a:cubicBezTo>
                      <a:cubicBezTo>
                        <a:pt x="101" y="559"/>
                        <a:pt x="97" y="559"/>
                        <a:pt x="97" y="559"/>
                      </a:cubicBezTo>
                      <a:cubicBezTo>
                        <a:pt x="97" y="559"/>
                        <a:pt x="98" y="559"/>
                        <a:pt x="97" y="559"/>
                      </a:cubicBezTo>
                      <a:cubicBezTo>
                        <a:pt x="96" y="559"/>
                        <a:pt x="94" y="557"/>
                        <a:pt x="92" y="557"/>
                      </a:cubicBezTo>
                      <a:cubicBezTo>
                        <a:pt x="91" y="558"/>
                        <a:pt x="88" y="555"/>
                        <a:pt x="87" y="555"/>
                      </a:cubicBezTo>
                      <a:cubicBezTo>
                        <a:pt x="86" y="554"/>
                        <a:pt x="86" y="554"/>
                        <a:pt x="85" y="554"/>
                      </a:cubicBezTo>
                      <a:cubicBezTo>
                        <a:pt x="83" y="554"/>
                        <a:pt x="83" y="553"/>
                        <a:pt x="81" y="552"/>
                      </a:cubicBezTo>
                      <a:cubicBezTo>
                        <a:pt x="81" y="552"/>
                        <a:pt x="81" y="553"/>
                        <a:pt x="81" y="554"/>
                      </a:cubicBezTo>
                      <a:cubicBezTo>
                        <a:pt x="81" y="555"/>
                        <a:pt x="81" y="556"/>
                        <a:pt x="82" y="557"/>
                      </a:cubicBezTo>
                      <a:cubicBezTo>
                        <a:pt x="82" y="557"/>
                        <a:pt x="81" y="558"/>
                        <a:pt x="80" y="558"/>
                      </a:cubicBezTo>
                      <a:cubicBezTo>
                        <a:pt x="80" y="557"/>
                        <a:pt x="78" y="557"/>
                        <a:pt x="78" y="557"/>
                      </a:cubicBezTo>
                      <a:cubicBezTo>
                        <a:pt x="77" y="557"/>
                        <a:pt x="76" y="558"/>
                        <a:pt x="76" y="557"/>
                      </a:cubicBezTo>
                      <a:cubicBezTo>
                        <a:pt x="75" y="557"/>
                        <a:pt x="74" y="558"/>
                        <a:pt x="74" y="559"/>
                      </a:cubicBezTo>
                      <a:cubicBezTo>
                        <a:pt x="74" y="559"/>
                        <a:pt x="75" y="562"/>
                        <a:pt x="76" y="564"/>
                      </a:cubicBezTo>
                      <a:cubicBezTo>
                        <a:pt x="76" y="566"/>
                        <a:pt x="74" y="565"/>
                        <a:pt x="72" y="565"/>
                      </a:cubicBezTo>
                      <a:moveTo>
                        <a:pt x="390" y="573"/>
                      </a:moveTo>
                      <a:cubicBezTo>
                        <a:pt x="392" y="571"/>
                        <a:pt x="398" y="566"/>
                        <a:pt x="400" y="565"/>
                      </a:cubicBezTo>
                      <a:cubicBezTo>
                        <a:pt x="402" y="563"/>
                        <a:pt x="407" y="560"/>
                        <a:pt x="407" y="558"/>
                      </a:cubicBezTo>
                      <a:cubicBezTo>
                        <a:pt x="410" y="555"/>
                        <a:pt x="413" y="554"/>
                        <a:pt x="414" y="550"/>
                      </a:cubicBezTo>
                      <a:cubicBezTo>
                        <a:pt x="415" y="546"/>
                        <a:pt x="418" y="543"/>
                        <a:pt x="418" y="543"/>
                      </a:cubicBezTo>
                      <a:cubicBezTo>
                        <a:pt x="418" y="537"/>
                        <a:pt x="419" y="537"/>
                        <a:pt x="421" y="534"/>
                      </a:cubicBezTo>
                      <a:cubicBezTo>
                        <a:pt x="423" y="531"/>
                        <a:pt x="425" y="528"/>
                        <a:pt x="428" y="526"/>
                      </a:cubicBezTo>
                      <a:cubicBezTo>
                        <a:pt x="431" y="524"/>
                        <a:pt x="434" y="522"/>
                        <a:pt x="435" y="520"/>
                      </a:cubicBezTo>
                      <a:cubicBezTo>
                        <a:pt x="435" y="518"/>
                        <a:pt x="438" y="513"/>
                        <a:pt x="439" y="513"/>
                      </a:cubicBezTo>
                      <a:cubicBezTo>
                        <a:pt x="441" y="512"/>
                        <a:pt x="443" y="509"/>
                        <a:pt x="443" y="509"/>
                      </a:cubicBezTo>
                      <a:cubicBezTo>
                        <a:pt x="442" y="504"/>
                        <a:pt x="443" y="504"/>
                        <a:pt x="444" y="502"/>
                      </a:cubicBezTo>
                      <a:cubicBezTo>
                        <a:pt x="446" y="501"/>
                        <a:pt x="446" y="498"/>
                        <a:pt x="446" y="496"/>
                      </a:cubicBezTo>
                      <a:cubicBezTo>
                        <a:pt x="446" y="495"/>
                        <a:pt x="450" y="488"/>
                        <a:pt x="450" y="488"/>
                      </a:cubicBezTo>
                      <a:cubicBezTo>
                        <a:pt x="448" y="487"/>
                        <a:pt x="448" y="485"/>
                        <a:pt x="447" y="482"/>
                      </a:cubicBezTo>
                      <a:cubicBezTo>
                        <a:pt x="446" y="479"/>
                        <a:pt x="444" y="472"/>
                        <a:pt x="444" y="472"/>
                      </a:cubicBezTo>
                      <a:cubicBezTo>
                        <a:pt x="448" y="468"/>
                        <a:pt x="449" y="464"/>
                        <a:pt x="449" y="464"/>
                      </a:cubicBezTo>
                      <a:cubicBezTo>
                        <a:pt x="449" y="464"/>
                        <a:pt x="451" y="458"/>
                        <a:pt x="451" y="458"/>
                      </a:cubicBezTo>
                      <a:cubicBezTo>
                        <a:pt x="453" y="450"/>
                        <a:pt x="453" y="450"/>
                        <a:pt x="453" y="450"/>
                      </a:cubicBezTo>
                      <a:cubicBezTo>
                        <a:pt x="450" y="448"/>
                        <a:pt x="448" y="448"/>
                        <a:pt x="446" y="450"/>
                      </a:cubicBezTo>
                      <a:cubicBezTo>
                        <a:pt x="445" y="451"/>
                        <a:pt x="441" y="453"/>
                        <a:pt x="441" y="453"/>
                      </a:cubicBezTo>
                      <a:cubicBezTo>
                        <a:pt x="439" y="448"/>
                        <a:pt x="436" y="444"/>
                        <a:pt x="436" y="444"/>
                      </a:cubicBezTo>
                      <a:cubicBezTo>
                        <a:pt x="430" y="446"/>
                        <a:pt x="426" y="446"/>
                        <a:pt x="423" y="448"/>
                      </a:cubicBezTo>
                      <a:cubicBezTo>
                        <a:pt x="420" y="450"/>
                        <a:pt x="410" y="456"/>
                        <a:pt x="408" y="457"/>
                      </a:cubicBezTo>
                      <a:cubicBezTo>
                        <a:pt x="405" y="454"/>
                        <a:pt x="403" y="455"/>
                        <a:pt x="401" y="456"/>
                      </a:cubicBezTo>
                      <a:cubicBezTo>
                        <a:pt x="396" y="458"/>
                        <a:pt x="395" y="458"/>
                        <a:pt x="393" y="458"/>
                      </a:cubicBezTo>
                      <a:cubicBezTo>
                        <a:pt x="392" y="457"/>
                        <a:pt x="389" y="458"/>
                        <a:pt x="388" y="459"/>
                      </a:cubicBezTo>
                      <a:cubicBezTo>
                        <a:pt x="386" y="461"/>
                        <a:pt x="385" y="461"/>
                        <a:pt x="383" y="460"/>
                      </a:cubicBezTo>
                      <a:cubicBezTo>
                        <a:pt x="381" y="459"/>
                        <a:pt x="375" y="458"/>
                        <a:pt x="374" y="455"/>
                      </a:cubicBezTo>
                      <a:cubicBezTo>
                        <a:pt x="373" y="452"/>
                        <a:pt x="369" y="449"/>
                        <a:pt x="368" y="449"/>
                      </a:cubicBezTo>
                      <a:cubicBezTo>
                        <a:pt x="367" y="447"/>
                        <a:pt x="362" y="444"/>
                        <a:pt x="362" y="444"/>
                      </a:cubicBezTo>
                      <a:cubicBezTo>
                        <a:pt x="362" y="440"/>
                        <a:pt x="363" y="439"/>
                        <a:pt x="361" y="437"/>
                      </a:cubicBezTo>
                      <a:cubicBezTo>
                        <a:pt x="359" y="434"/>
                        <a:pt x="356" y="431"/>
                        <a:pt x="355" y="429"/>
                      </a:cubicBezTo>
                      <a:cubicBezTo>
                        <a:pt x="355" y="427"/>
                        <a:pt x="350" y="422"/>
                        <a:pt x="349" y="421"/>
                      </a:cubicBezTo>
                      <a:cubicBezTo>
                        <a:pt x="348" y="420"/>
                        <a:pt x="349" y="419"/>
                        <a:pt x="349" y="418"/>
                      </a:cubicBezTo>
                      <a:cubicBezTo>
                        <a:pt x="350" y="417"/>
                        <a:pt x="351" y="415"/>
                        <a:pt x="351" y="415"/>
                      </a:cubicBezTo>
                      <a:cubicBezTo>
                        <a:pt x="349" y="413"/>
                        <a:pt x="349" y="411"/>
                        <a:pt x="347" y="409"/>
                      </a:cubicBezTo>
                      <a:cubicBezTo>
                        <a:pt x="350" y="406"/>
                        <a:pt x="351" y="405"/>
                        <a:pt x="353" y="404"/>
                      </a:cubicBezTo>
                      <a:cubicBezTo>
                        <a:pt x="354" y="400"/>
                        <a:pt x="356" y="395"/>
                        <a:pt x="358" y="391"/>
                      </a:cubicBezTo>
                      <a:cubicBezTo>
                        <a:pt x="357" y="384"/>
                        <a:pt x="357" y="379"/>
                        <a:pt x="355" y="377"/>
                      </a:cubicBezTo>
                      <a:cubicBezTo>
                        <a:pt x="362" y="365"/>
                        <a:pt x="361" y="365"/>
                        <a:pt x="363" y="363"/>
                      </a:cubicBezTo>
                      <a:cubicBezTo>
                        <a:pt x="366" y="361"/>
                        <a:pt x="368" y="354"/>
                        <a:pt x="370" y="351"/>
                      </a:cubicBezTo>
                      <a:cubicBezTo>
                        <a:pt x="371" y="349"/>
                        <a:pt x="374" y="346"/>
                        <a:pt x="376" y="344"/>
                      </a:cubicBezTo>
                      <a:cubicBezTo>
                        <a:pt x="378" y="342"/>
                        <a:pt x="384" y="338"/>
                        <a:pt x="384" y="338"/>
                      </a:cubicBezTo>
                      <a:cubicBezTo>
                        <a:pt x="390" y="333"/>
                        <a:pt x="390" y="333"/>
                        <a:pt x="390" y="333"/>
                      </a:cubicBezTo>
                      <a:cubicBezTo>
                        <a:pt x="389" y="326"/>
                        <a:pt x="393" y="320"/>
                        <a:pt x="393" y="318"/>
                      </a:cubicBezTo>
                      <a:cubicBezTo>
                        <a:pt x="393" y="317"/>
                        <a:pt x="394" y="315"/>
                        <a:pt x="396" y="314"/>
                      </a:cubicBezTo>
                      <a:cubicBezTo>
                        <a:pt x="398" y="313"/>
                        <a:pt x="401" y="311"/>
                        <a:pt x="402" y="307"/>
                      </a:cubicBezTo>
                      <a:cubicBezTo>
                        <a:pt x="403" y="302"/>
                        <a:pt x="405" y="298"/>
                        <a:pt x="408" y="300"/>
                      </a:cubicBezTo>
                      <a:cubicBezTo>
                        <a:pt x="410" y="302"/>
                        <a:pt x="413" y="302"/>
                        <a:pt x="416" y="301"/>
                      </a:cubicBezTo>
                      <a:cubicBezTo>
                        <a:pt x="419" y="301"/>
                        <a:pt x="421" y="300"/>
                        <a:pt x="423" y="297"/>
                      </a:cubicBezTo>
                      <a:cubicBezTo>
                        <a:pt x="425" y="295"/>
                        <a:pt x="427" y="293"/>
                        <a:pt x="433" y="291"/>
                      </a:cubicBezTo>
                      <a:cubicBezTo>
                        <a:pt x="439" y="289"/>
                        <a:pt x="445" y="285"/>
                        <a:pt x="447" y="286"/>
                      </a:cubicBezTo>
                      <a:cubicBezTo>
                        <a:pt x="449" y="286"/>
                        <a:pt x="452" y="284"/>
                        <a:pt x="453" y="283"/>
                      </a:cubicBezTo>
                      <a:cubicBezTo>
                        <a:pt x="455" y="282"/>
                        <a:pt x="454" y="281"/>
                        <a:pt x="454" y="281"/>
                      </a:cubicBezTo>
                      <a:cubicBezTo>
                        <a:pt x="456" y="283"/>
                        <a:pt x="457" y="283"/>
                        <a:pt x="459" y="282"/>
                      </a:cubicBezTo>
                      <a:cubicBezTo>
                        <a:pt x="457" y="288"/>
                        <a:pt x="458" y="286"/>
                        <a:pt x="459" y="289"/>
                      </a:cubicBezTo>
                      <a:cubicBezTo>
                        <a:pt x="461" y="291"/>
                        <a:pt x="461" y="292"/>
                        <a:pt x="460" y="293"/>
                      </a:cubicBezTo>
                      <a:cubicBezTo>
                        <a:pt x="460" y="295"/>
                        <a:pt x="459" y="299"/>
                        <a:pt x="459" y="299"/>
                      </a:cubicBezTo>
                      <a:cubicBezTo>
                        <a:pt x="461" y="302"/>
                        <a:pt x="464" y="302"/>
                        <a:pt x="465" y="302"/>
                      </a:cubicBezTo>
                      <a:cubicBezTo>
                        <a:pt x="467" y="302"/>
                        <a:pt x="474" y="301"/>
                        <a:pt x="475" y="302"/>
                      </a:cubicBezTo>
                      <a:cubicBezTo>
                        <a:pt x="476" y="303"/>
                        <a:pt x="478" y="306"/>
                        <a:pt x="478" y="306"/>
                      </a:cubicBezTo>
                      <a:cubicBezTo>
                        <a:pt x="481" y="307"/>
                        <a:pt x="487" y="308"/>
                        <a:pt x="487" y="308"/>
                      </a:cubicBezTo>
                      <a:cubicBezTo>
                        <a:pt x="489" y="307"/>
                        <a:pt x="490" y="306"/>
                        <a:pt x="489" y="305"/>
                      </a:cubicBezTo>
                      <a:cubicBezTo>
                        <a:pt x="488" y="303"/>
                        <a:pt x="487" y="299"/>
                        <a:pt x="488" y="297"/>
                      </a:cubicBezTo>
                      <a:cubicBezTo>
                        <a:pt x="488" y="296"/>
                        <a:pt x="489" y="293"/>
                        <a:pt x="489" y="293"/>
                      </a:cubicBezTo>
                      <a:cubicBezTo>
                        <a:pt x="491" y="291"/>
                        <a:pt x="493" y="290"/>
                        <a:pt x="494" y="291"/>
                      </a:cubicBezTo>
                      <a:cubicBezTo>
                        <a:pt x="496" y="291"/>
                        <a:pt x="501" y="292"/>
                        <a:pt x="502" y="291"/>
                      </a:cubicBezTo>
                      <a:cubicBezTo>
                        <a:pt x="503" y="291"/>
                        <a:pt x="509" y="290"/>
                        <a:pt x="509" y="290"/>
                      </a:cubicBezTo>
                      <a:cubicBezTo>
                        <a:pt x="510" y="286"/>
                        <a:pt x="511" y="282"/>
                        <a:pt x="513" y="281"/>
                      </a:cubicBezTo>
                      <a:cubicBezTo>
                        <a:pt x="515" y="280"/>
                        <a:pt x="517" y="278"/>
                        <a:pt x="517" y="278"/>
                      </a:cubicBezTo>
                      <a:cubicBezTo>
                        <a:pt x="517" y="271"/>
                        <a:pt x="516" y="266"/>
                        <a:pt x="516" y="265"/>
                      </a:cubicBezTo>
                      <a:cubicBezTo>
                        <a:pt x="516" y="263"/>
                        <a:pt x="515" y="256"/>
                        <a:pt x="514" y="254"/>
                      </a:cubicBezTo>
                      <a:cubicBezTo>
                        <a:pt x="513" y="253"/>
                        <a:pt x="513" y="253"/>
                        <a:pt x="513" y="253"/>
                      </a:cubicBezTo>
                      <a:cubicBezTo>
                        <a:pt x="509" y="256"/>
                        <a:pt x="504" y="262"/>
                        <a:pt x="503" y="261"/>
                      </a:cubicBezTo>
                      <a:cubicBezTo>
                        <a:pt x="502" y="260"/>
                        <a:pt x="500" y="260"/>
                        <a:pt x="499" y="261"/>
                      </a:cubicBezTo>
                      <a:cubicBezTo>
                        <a:pt x="498" y="263"/>
                        <a:pt x="498" y="263"/>
                        <a:pt x="498" y="263"/>
                      </a:cubicBezTo>
                      <a:cubicBezTo>
                        <a:pt x="495" y="259"/>
                        <a:pt x="494" y="259"/>
                        <a:pt x="493" y="256"/>
                      </a:cubicBezTo>
                      <a:cubicBezTo>
                        <a:pt x="493" y="254"/>
                        <a:pt x="492" y="251"/>
                        <a:pt x="491" y="249"/>
                      </a:cubicBezTo>
                      <a:cubicBezTo>
                        <a:pt x="490" y="248"/>
                        <a:pt x="490" y="248"/>
                        <a:pt x="490" y="248"/>
                      </a:cubicBezTo>
                      <a:cubicBezTo>
                        <a:pt x="493" y="245"/>
                        <a:pt x="495" y="239"/>
                        <a:pt x="495" y="239"/>
                      </a:cubicBezTo>
                      <a:cubicBezTo>
                        <a:pt x="493" y="238"/>
                        <a:pt x="492" y="238"/>
                        <a:pt x="494" y="237"/>
                      </a:cubicBezTo>
                      <a:cubicBezTo>
                        <a:pt x="496" y="236"/>
                        <a:pt x="497" y="235"/>
                        <a:pt x="497" y="233"/>
                      </a:cubicBezTo>
                      <a:cubicBezTo>
                        <a:pt x="497" y="230"/>
                        <a:pt x="498" y="227"/>
                        <a:pt x="498" y="227"/>
                      </a:cubicBezTo>
                      <a:cubicBezTo>
                        <a:pt x="500" y="224"/>
                        <a:pt x="500" y="224"/>
                        <a:pt x="500" y="224"/>
                      </a:cubicBezTo>
                      <a:cubicBezTo>
                        <a:pt x="502" y="226"/>
                        <a:pt x="503" y="226"/>
                        <a:pt x="503" y="226"/>
                      </a:cubicBezTo>
                      <a:cubicBezTo>
                        <a:pt x="503" y="226"/>
                        <a:pt x="506" y="224"/>
                        <a:pt x="506" y="224"/>
                      </a:cubicBezTo>
                      <a:cubicBezTo>
                        <a:pt x="506" y="220"/>
                        <a:pt x="507" y="216"/>
                        <a:pt x="507" y="215"/>
                      </a:cubicBezTo>
                      <a:cubicBezTo>
                        <a:pt x="505" y="211"/>
                        <a:pt x="507" y="211"/>
                        <a:pt x="503" y="210"/>
                      </a:cubicBezTo>
                      <a:cubicBezTo>
                        <a:pt x="500" y="209"/>
                        <a:pt x="494" y="207"/>
                        <a:pt x="494" y="207"/>
                      </a:cubicBezTo>
                      <a:cubicBezTo>
                        <a:pt x="494" y="200"/>
                        <a:pt x="491" y="194"/>
                        <a:pt x="491" y="194"/>
                      </a:cubicBezTo>
                      <a:cubicBezTo>
                        <a:pt x="490" y="198"/>
                        <a:pt x="488" y="202"/>
                        <a:pt x="489" y="204"/>
                      </a:cubicBezTo>
                      <a:cubicBezTo>
                        <a:pt x="490" y="206"/>
                        <a:pt x="489" y="208"/>
                        <a:pt x="490" y="209"/>
                      </a:cubicBezTo>
                      <a:cubicBezTo>
                        <a:pt x="492" y="209"/>
                        <a:pt x="492" y="210"/>
                        <a:pt x="492" y="211"/>
                      </a:cubicBezTo>
                      <a:cubicBezTo>
                        <a:pt x="492" y="213"/>
                        <a:pt x="494" y="216"/>
                        <a:pt x="491" y="214"/>
                      </a:cubicBezTo>
                      <a:cubicBezTo>
                        <a:pt x="488" y="213"/>
                        <a:pt x="488" y="211"/>
                        <a:pt x="488" y="209"/>
                      </a:cubicBezTo>
                      <a:cubicBezTo>
                        <a:pt x="486" y="210"/>
                        <a:pt x="485" y="209"/>
                        <a:pt x="484" y="207"/>
                      </a:cubicBezTo>
                      <a:cubicBezTo>
                        <a:pt x="483" y="212"/>
                        <a:pt x="482" y="213"/>
                        <a:pt x="484" y="215"/>
                      </a:cubicBezTo>
                      <a:cubicBezTo>
                        <a:pt x="485" y="216"/>
                        <a:pt x="486" y="221"/>
                        <a:pt x="486" y="223"/>
                      </a:cubicBezTo>
                      <a:cubicBezTo>
                        <a:pt x="486" y="225"/>
                        <a:pt x="489" y="235"/>
                        <a:pt x="489" y="236"/>
                      </a:cubicBezTo>
                      <a:cubicBezTo>
                        <a:pt x="490" y="237"/>
                        <a:pt x="494" y="237"/>
                        <a:pt x="493" y="239"/>
                      </a:cubicBezTo>
                      <a:cubicBezTo>
                        <a:pt x="492" y="241"/>
                        <a:pt x="492" y="247"/>
                        <a:pt x="490" y="246"/>
                      </a:cubicBezTo>
                      <a:cubicBezTo>
                        <a:pt x="489" y="245"/>
                        <a:pt x="485" y="245"/>
                        <a:pt x="485" y="248"/>
                      </a:cubicBezTo>
                      <a:cubicBezTo>
                        <a:pt x="485" y="250"/>
                        <a:pt x="487" y="255"/>
                        <a:pt x="486" y="256"/>
                      </a:cubicBezTo>
                      <a:cubicBezTo>
                        <a:pt x="484" y="258"/>
                        <a:pt x="484" y="258"/>
                        <a:pt x="484" y="258"/>
                      </a:cubicBezTo>
                      <a:cubicBezTo>
                        <a:pt x="487" y="259"/>
                        <a:pt x="488" y="258"/>
                        <a:pt x="489" y="260"/>
                      </a:cubicBezTo>
                      <a:cubicBezTo>
                        <a:pt x="490" y="262"/>
                        <a:pt x="489" y="263"/>
                        <a:pt x="488" y="262"/>
                      </a:cubicBezTo>
                      <a:cubicBezTo>
                        <a:pt x="487" y="262"/>
                        <a:pt x="484" y="263"/>
                        <a:pt x="486" y="264"/>
                      </a:cubicBezTo>
                      <a:cubicBezTo>
                        <a:pt x="488" y="265"/>
                        <a:pt x="489" y="264"/>
                        <a:pt x="489" y="267"/>
                      </a:cubicBezTo>
                      <a:cubicBezTo>
                        <a:pt x="489" y="271"/>
                        <a:pt x="489" y="272"/>
                        <a:pt x="488" y="271"/>
                      </a:cubicBezTo>
                      <a:cubicBezTo>
                        <a:pt x="488" y="270"/>
                        <a:pt x="484" y="267"/>
                        <a:pt x="483" y="266"/>
                      </a:cubicBezTo>
                      <a:cubicBezTo>
                        <a:pt x="484" y="264"/>
                        <a:pt x="484" y="263"/>
                        <a:pt x="484" y="263"/>
                      </a:cubicBezTo>
                      <a:cubicBezTo>
                        <a:pt x="482" y="264"/>
                        <a:pt x="482" y="263"/>
                        <a:pt x="481" y="262"/>
                      </a:cubicBezTo>
                      <a:cubicBezTo>
                        <a:pt x="480" y="260"/>
                        <a:pt x="478" y="258"/>
                        <a:pt x="476" y="256"/>
                      </a:cubicBezTo>
                      <a:cubicBezTo>
                        <a:pt x="475" y="255"/>
                        <a:pt x="474" y="253"/>
                        <a:pt x="474" y="252"/>
                      </a:cubicBezTo>
                      <a:cubicBezTo>
                        <a:pt x="473" y="250"/>
                        <a:pt x="473" y="248"/>
                        <a:pt x="473" y="248"/>
                      </a:cubicBezTo>
                      <a:cubicBezTo>
                        <a:pt x="466" y="245"/>
                        <a:pt x="458" y="240"/>
                        <a:pt x="457" y="239"/>
                      </a:cubicBezTo>
                      <a:cubicBezTo>
                        <a:pt x="455" y="237"/>
                        <a:pt x="453" y="236"/>
                        <a:pt x="453" y="236"/>
                      </a:cubicBezTo>
                      <a:cubicBezTo>
                        <a:pt x="450" y="237"/>
                        <a:pt x="450" y="238"/>
                        <a:pt x="451" y="241"/>
                      </a:cubicBezTo>
                      <a:cubicBezTo>
                        <a:pt x="451" y="243"/>
                        <a:pt x="456" y="246"/>
                        <a:pt x="456" y="246"/>
                      </a:cubicBezTo>
                      <a:cubicBezTo>
                        <a:pt x="456" y="246"/>
                        <a:pt x="467" y="256"/>
                        <a:pt x="471" y="257"/>
                      </a:cubicBezTo>
                      <a:cubicBezTo>
                        <a:pt x="475" y="257"/>
                        <a:pt x="474" y="258"/>
                        <a:pt x="474" y="258"/>
                      </a:cubicBezTo>
                      <a:cubicBezTo>
                        <a:pt x="474" y="259"/>
                        <a:pt x="474" y="259"/>
                        <a:pt x="474" y="259"/>
                      </a:cubicBezTo>
                      <a:cubicBezTo>
                        <a:pt x="471" y="258"/>
                        <a:pt x="468" y="256"/>
                        <a:pt x="469" y="259"/>
                      </a:cubicBezTo>
                      <a:cubicBezTo>
                        <a:pt x="470" y="261"/>
                        <a:pt x="473" y="264"/>
                        <a:pt x="472" y="265"/>
                      </a:cubicBezTo>
                      <a:cubicBezTo>
                        <a:pt x="471" y="266"/>
                        <a:pt x="471" y="272"/>
                        <a:pt x="471" y="272"/>
                      </a:cubicBezTo>
                      <a:cubicBezTo>
                        <a:pt x="471" y="272"/>
                        <a:pt x="469" y="270"/>
                        <a:pt x="469" y="268"/>
                      </a:cubicBezTo>
                      <a:cubicBezTo>
                        <a:pt x="470" y="265"/>
                        <a:pt x="467" y="262"/>
                        <a:pt x="467" y="261"/>
                      </a:cubicBezTo>
                      <a:cubicBezTo>
                        <a:pt x="463" y="260"/>
                        <a:pt x="463" y="260"/>
                        <a:pt x="463" y="260"/>
                      </a:cubicBezTo>
                      <a:cubicBezTo>
                        <a:pt x="463" y="260"/>
                        <a:pt x="462" y="258"/>
                        <a:pt x="460" y="258"/>
                      </a:cubicBezTo>
                      <a:cubicBezTo>
                        <a:pt x="458" y="257"/>
                        <a:pt x="457" y="256"/>
                        <a:pt x="457" y="256"/>
                      </a:cubicBezTo>
                      <a:cubicBezTo>
                        <a:pt x="454" y="255"/>
                        <a:pt x="454" y="255"/>
                        <a:pt x="454" y="255"/>
                      </a:cubicBezTo>
                      <a:cubicBezTo>
                        <a:pt x="454" y="255"/>
                        <a:pt x="452" y="254"/>
                        <a:pt x="451" y="253"/>
                      </a:cubicBezTo>
                      <a:cubicBezTo>
                        <a:pt x="451" y="251"/>
                        <a:pt x="448" y="248"/>
                        <a:pt x="447" y="247"/>
                      </a:cubicBezTo>
                      <a:cubicBezTo>
                        <a:pt x="446" y="245"/>
                        <a:pt x="444" y="245"/>
                        <a:pt x="443" y="246"/>
                      </a:cubicBezTo>
                      <a:cubicBezTo>
                        <a:pt x="443" y="246"/>
                        <a:pt x="439" y="250"/>
                        <a:pt x="439" y="252"/>
                      </a:cubicBezTo>
                      <a:cubicBezTo>
                        <a:pt x="438" y="254"/>
                        <a:pt x="436" y="254"/>
                        <a:pt x="434" y="253"/>
                      </a:cubicBezTo>
                      <a:cubicBezTo>
                        <a:pt x="434" y="253"/>
                        <a:pt x="432" y="255"/>
                        <a:pt x="429" y="255"/>
                      </a:cubicBezTo>
                      <a:cubicBezTo>
                        <a:pt x="430" y="256"/>
                        <a:pt x="430" y="259"/>
                        <a:pt x="430" y="263"/>
                      </a:cubicBezTo>
                      <a:cubicBezTo>
                        <a:pt x="430" y="263"/>
                        <a:pt x="426" y="267"/>
                        <a:pt x="425" y="268"/>
                      </a:cubicBezTo>
                      <a:cubicBezTo>
                        <a:pt x="423" y="270"/>
                        <a:pt x="424" y="271"/>
                        <a:pt x="423" y="274"/>
                      </a:cubicBezTo>
                      <a:cubicBezTo>
                        <a:pt x="422" y="276"/>
                        <a:pt x="423" y="279"/>
                        <a:pt x="423" y="279"/>
                      </a:cubicBezTo>
                      <a:cubicBezTo>
                        <a:pt x="424" y="280"/>
                        <a:pt x="424" y="280"/>
                        <a:pt x="424" y="280"/>
                      </a:cubicBezTo>
                      <a:cubicBezTo>
                        <a:pt x="424" y="280"/>
                        <a:pt x="423" y="283"/>
                        <a:pt x="423" y="284"/>
                      </a:cubicBezTo>
                      <a:cubicBezTo>
                        <a:pt x="423" y="286"/>
                        <a:pt x="420" y="291"/>
                        <a:pt x="418" y="292"/>
                      </a:cubicBezTo>
                      <a:cubicBezTo>
                        <a:pt x="418" y="292"/>
                        <a:pt x="416" y="293"/>
                        <a:pt x="412" y="293"/>
                      </a:cubicBezTo>
                      <a:cubicBezTo>
                        <a:pt x="409" y="293"/>
                        <a:pt x="409" y="295"/>
                        <a:pt x="409" y="295"/>
                      </a:cubicBezTo>
                      <a:cubicBezTo>
                        <a:pt x="409" y="295"/>
                        <a:pt x="408" y="297"/>
                        <a:pt x="407" y="297"/>
                      </a:cubicBezTo>
                      <a:cubicBezTo>
                        <a:pt x="407" y="297"/>
                        <a:pt x="403" y="294"/>
                        <a:pt x="402" y="292"/>
                      </a:cubicBezTo>
                      <a:cubicBezTo>
                        <a:pt x="401" y="290"/>
                        <a:pt x="396" y="292"/>
                        <a:pt x="394" y="292"/>
                      </a:cubicBezTo>
                      <a:cubicBezTo>
                        <a:pt x="394" y="292"/>
                        <a:pt x="394" y="288"/>
                        <a:pt x="394" y="286"/>
                      </a:cubicBezTo>
                      <a:cubicBezTo>
                        <a:pt x="394" y="285"/>
                        <a:pt x="393" y="284"/>
                        <a:pt x="392" y="283"/>
                      </a:cubicBezTo>
                      <a:cubicBezTo>
                        <a:pt x="390" y="283"/>
                        <a:pt x="391" y="281"/>
                        <a:pt x="391" y="280"/>
                      </a:cubicBezTo>
                      <a:cubicBezTo>
                        <a:pt x="392" y="279"/>
                        <a:pt x="392" y="270"/>
                        <a:pt x="392" y="268"/>
                      </a:cubicBezTo>
                      <a:cubicBezTo>
                        <a:pt x="392" y="267"/>
                        <a:pt x="392" y="264"/>
                        <a:pt x="390" y="263"/>
                      </a:cubicBezTo>
                      <a:cubicBezTo>
                        <a:pt x="389" y="261"/>
                        <a:pt x="393" y="257"/>
                        <a:pt x="393" y="257"/>
                      </a:cubicBezTo>
                      <a:cubicBezTo>
                        <a:pt x="393" y="257"/>
                        <a:pt x="394" y="257"/>
                        <a:pt x="395" y="257"/>
                      </a:cubicBezTo>
                      <a:cubicBezTo>
                        <a:pt x="397" y="257"/>
                        <a:pt x="400" y="256"/>
                        <a:pt x="402" y="257"/>
                      </a:cubicBezTo>
                      <a:cubicBezTo>
                        <a:pt x="408" y="257"/>
                        <a:pt x="412" y="256"/>
                        <a:pt x="414" y="257"/>
                      </a:cubicBezTo>
                      <a:cubicBezTo>
                        <a:pt x="413" y="253"/>
                        <a:pt x="413" y="242"/>
                        <a:pt x="413" y="241"/>
                      </a:cubicBezTo>
                      <a:cubicBezTo>
                        <a:pt x="411" y="240"/>
                        <a:pt x="408" y="240"/>
                        <a:pt x="410" y="237"/>
                      </a:cubicBezTo>
                      <a:cubicBezTo>
                        <a:pt x="406" y="236"/>
                        <a:pt x="404" y="235"/>
                        <a:pt x="403" y="235"/>
                      </a:cubicBezTo>
                      <a:cubicBezTo>
                        <a:pt x="400" y="233"/>
                        <a:pt x="400" y="232"/>
                        <a:pt x="401" y="231"/>
                      </a:cubicBezTo>
                      <a:cubicBezTo>
                        <a:pt x="403" y="229"/>
                        <a:pt x="409" y="230"/>
                        <a:pt x="409" y="230"/>
                      </a:cubicBezTo>
                      <a:cubicBezTo>
                        <a:pt x="407" y="226"/>
                        <a:pt x="406" y="224"/>
                        <a:pt x="406" y="224"/>
                      </a:cubicBezTo>
                      <a:cubicBezTo>
                        <a:pt x="406" y="224"/>
                        <a:pt x="410" y="224"/>
                        <a:pt x="411" y="224"/>
                      </a:cubicBezTo>
                      <a:cubicBezTo>
                        <a:pt x="413" y="225"/>
                        <a:pt x="414" y="222"/>
                        <a:pt x="414" y="220"/>
                      </a:cubicBezTo>
                      <a:cubicBezTo>
                        <a:pt x="414" y="218"/>
                        <a:pt x="413" y="218"/>
                        <a:pt x="415" y="216"/>
                      </a:cubicBezTo>
                      <a:cubicBezTo>
                        <a:pt x="418" y="214"/>
                        <a:pt x="419" y="209"/>
                        <a:pt x="419" y="206"/>
                      </a:cubicBezTo>
                      <a:cubicBezTo>
                        <a:pt x="419" y="203"/>
                        <a:pt x="421" y="202"/>
                        <a:pt x="423" y="202"/>
                      </a:cubicBezTo>
                      <a:cubicBezTo>
                        <a:pt x="423" y="202"/>
                        <a:pt x="423" y="195"/>
                        <a:pt x="423" y="193"/>
                      </a:cubicBezTo>
                      <a:cubicBezTo>
                        <a:pt x="423" y="191"/>
                        <a:pt x="420" y="186"/>
                        <a:pt x="419" y="185"/>
                      </a:cubicBezTo>
                      <a:cubicBezTo>
                        <a:pt x="417" y="183"/>
                        <a:pt x="418" y="181"/>
                        <a:pt x="420" y="178"/>
                      </a:cubicBezTo>
                      <a:cubicBezTo>
                        <a:pt x="422" y="184"/>
                        <a:pt x="422" y="184"/>
                        <a:pt x="422" y="184"/>
                      </a:cubicBezTo>
                      <a:cubicBezTo>
                        <a:pt x="423" y="184"/>
                        <a:pt x="423" y="184"/>
                        <a:pt x="423" y="184"/>
                      </a:cubicBezTo>
                      <a:cubicBezTo>
                        <a:pt x="425" y="185"/>
                        <a:pt x="424" y="185"/>
                        <a:pt x="423" y="187"/>
                      </a:cubicBezTo>
                      <a:cubicBezTo>
                        <a:pt x="423" y="189"/>
                        <a:pt x="424" y="191"/>
                        <a:pt x="425" y="192"/>
                      </a:cubicBezTo>
                      <a:cubicBezTo>
                        <a:pt x="425" y="192"/>
                        <a:pt x="428" y="193"/>
                        <a:pt x="430" y="192"/>
                      </a:cubicBezTo>
                      <a:cubicBezTo>
                        <a:pt x="432" y="191"/>
                        <a:pt x="435" y="193"/>
                        <a:pt x="437" y="195"/>
                      </a:cubicBezTo>
                      <a:cubicBezTo>
                        <a:pt x="437" y="195"/>
                        <a:pt x="439" y="189"/>
                        <a:pt x="440" y="188"/>
                      </a:cubicBezTo>
                      <a:cubicBezTo>
                        <a:pt x="440" y="187"/>
                        <a:pt x="443" y="187"/>
                        <a:pt x="444" y="188"/>
                      </a:cubicBezTo>
                      <a:cubicBezTo>
                        <a:pt x="444" y="188"/>
                        <a:pt x="445" y="183"/>
                        <a:pt x="445" y="183"/>
                      </a:cubicBezTo>
                      <a:cubicBezTo>
                        <a:pt x="446" y="182"/>
                        <a:pt x="444" y="179"/>
                        <a:pt x="444" y="178"/>
                      </a:cubicBezTo>
                      <a:cubicBezTo>
                        <a:pt x="444" y="176"/>
                        <a:pt x="443" y="175"/>
                        <a:pt x="442" y="174"/>
                      </a:cubicBezTo>
                      <a:cubicBezTo>
                        <a:pt x="441" y="173"/>
                        <a:pt x="440" y="171"/>
                        <a:pt x="440" y="170"/>
                      </a:cubicBezTo>
                      <a:cubicBezTo>
                        <a:pt x="439" y="169"/>
                        <a:pt x="442" y="169"/>
                        <a:pt x="443" y="170"/>
                      </a:cubicBezTo>
                      <a:cubicBezTo>
                        <a:pt x="446" y="171"/>
                        <a:pt x="445" y="170"/>
                        <a:pt x="444" y="169"/>
                      </a:cubicBezTo>
                      <a:cubicBezTo>
                        <a:pt x="443" y="168"/>
                        <a:pt x="441" y="166"/>
                        <a:pt x="440" y="165"/>
                      </a:cubicBezTo>
                      <a:cubicBezTo>
                        <a:pt x="439" y="164"/>
                        <a:pt x="438" y="163"/>
                        <a:pt x="437" y="161"/>
                      </a:cubicBezTo>
                      <a:cubicBezTo>
                        <a:pt x="436" y="159"/>
                        <a:pt x="441" y="156"/>
                        <a:pt x="442" y="156"/>
                      </a:cubicBezTo>
                      <a:cubicBezTo>
                        <a:pt x="443" y="157"/>
                        <a:pt x="443" y="154"/>
                        <a:pt x="443" y="151"/>
                      </a:cubicBezTo>
                      <a:cubicBezTo>
                        <a:pt x="443" y="149"/>
                        <a:pt x="440" y="150"/>
                        <a:pt x="439" y="150"/>
                      </a:cubicBezTo>
                      <a:cubicBezTo>
                        <a:pt x="439" y="150"/>
                        <a:pt x="438" y="151"/>
                        <a:pt x="437" y="153"/>
                      </a:cubicBezTo>
                      <a:cubicBezTo>
                        <a:pt x="436" y="155"/>
                        <a:pt x="436" y="155"/>
                        <a:pt x="435" y="159"/>
                      </a:cubicBezTo>
                      <a:cubicBezTo>
                        <a:pt x="435" y="159"/>
                        <a:pt x="433" y="159"/>
                        <a:pt x="431" y="157"/>
                      </a:cubicBezTo>
                      <a:cubicBezTo>
                        <a:pt x="428" y="156"/>
                        <a:pt x="428" y="155"/>
                        <a:pt x="426" y="151"/>
                      </a:cubicBezTo>
                      <a:cubicBezTo>
                        <a:pt x="423" y="147"/>
                        <a:pt x="422" y="144"/>
                        <a:pt x="421" y="139"/>
                      </a:cubicBezTo>
                      <a:cubicBezTo>
                        <a:pt x="420" y="133"/>
                        <a:pt x="419" y="134"/>
                        <a:pt x="416" y="132"/>
                      </a:cubicBezTo>
                      <a:cubicBezTo>
                        <a:pt x="412" y="135"/>
                        <a:pt x="416" y="139"/>
                        <a:pt x="418" y="141"/>
                      </a:cubicBezTo>
                      <a:cubicBezTo>
                        <a:pt x="420" y="143"/>
                        <a:pt x="419" y="145"/>
                        <a:pt x="419" y="149"/>
                      </a:cubicBezTo>
                      <a:cubicBezTo>
                        <a:pt x="419" y="149"/>
                        <a:pt x="423" y="157"/>
                        <a:pt x="424" y="160"/>
                      </a:cubicBezTo>
                      <a:cubicBezTo>
                        <a:pt x="424" y="160"/>
                        <a:pt x="427" y="161"/>
                        <a:pt x="429" y="163"/>
                      </a:cubicBezTo>
                      <a:cubicBezTo>
                        <a:pt x="432" y="165"/>
                        <a:pt x="428" y="169"/>
                        <a:pt x="428" y="170"/>
                      </a:cubicBezTo>
                      <a:cubicBezTo>
                        <a:pt x="427" y="171"/>
                        <a:pt x="432" y="178"/>
                        <a:pt x="433" y="180"/>
                      </a:cubicBezTo>
                      <a:cubicBezTo>
                        <a:pt x="434" y="182"/>
                        <a:pt x="434" y="183"/>
                        <a:pt x="431" y="183"/>
                      </a:cubicBezTo>
                      <a:cubicBezTo>
                        <a:pt x="432" y="184"/>
                        <a:pt x="432" y="187"/>
                        <a:pt x="430" y="188"/>
                      </a:cubicBezTo>
                      <a:cubicBezTo>
                        <a:pt x="428" y="188"/>
                        <a:pt x="430" y="190"/>
                        <a:pt x="429" y="190"/>
                      </a:cubicBezTo>
                      <a:cubicBezTo>
                        <a:pt x="429" y="190"/>
                        <a:pt x="426" y="185"/>
                        <a:pt x="426" y="183"/>
                      </a:cubicBezTo>
                      <a:cubicBezTo>
                        <a:pt x="426" y="180"/>
                        <a:pt x="421" y="175"/>
                        <a:pt x="420" y="174"/>
                      </a:cubicBezTo>
                      <a:cubicBezTo>
                        <a:pt x="419" y="172"/>
                        <a:pt x="419" y="170"/>
                        <a:pt x="416" y="169"/>
                      </a:cubicBezTo>
                      <a:cubicBezTo>
                        <a:pt x="415" y="168"/>
                        <a:pt x="414" y="168"/>
                        <a:pt x="414" y="171"/>
                      </a:cubicBezTo>
                      <a:cubicBezTo>
                        <a:pt x="415" y="173"/>
                        <a:pt x="413" y="173"/>
                        <a:pt x="414" y="176"/>
                      </a:cubicBezTo>
                      <a:cubicBezTo>
                        <a:pt x="414" y="180"/>
                        <a:pt x="412" y="179"/>
                        <a:pt x="408" y="176"/>
                      </a:cubicBezTo>
                      <a:cubicBezTo>
                        <a:pt x="408" y="176"/>
                        <a:pt x="406" y="171"/>
                        <a:pt x="403" y="168"/>
                      </a:cubicBezTo>
                      <a:cubicBezTo>
                        <a:pt x="401" y="164"/>
                        <a:pt x="402" y="150"/>
                        <a:pt x="402" y="148"/>
                      </a:cubicBezTo>
                      <a:cubicBezTo>
                        <a:pt x="403" y="145"/>
                        <a:pt x="403" y="142"/>
                        <a:pt x="401" y="138"/>
                      </a:cubicBezTo>
                      <a:cubicBezTo>
                        <a:pt x="399" y="135"/>
                        <a:pt x="398" y="126"/>
                        <a:pt x="398" y="123"/>
                      </a:cubicBezTo>
                      <a:cubicBezTo>
                        <a:pt x="399" y="121"/>
                        <a:pt x="397" y="122"/>
                        <a:pt x="399" y="120"/>
                      </a:cubicBezTo>
                      <a:cubicBezTo>
                        <a:pt x="400" y="118"/>
                        <a:pt x="402" y="112"/>
                        <a:pt x="401" y="110"/>
                      </a:cubicBezTo>
                      <a:cubicBezTo>
                        <a:pt x="401" y="108"/>
                        <a:pt x="403" y="108"/>
                        <a:pt x="405" y="110"/>
                      </a:cubicBezTo>
                      <a:cubicBezTo>
                        <a:pt x="407" y="113"/>
                        <a:pt x="407" y="113"/>
                        <a:pt x="409" y="111"/>
                      </a:cubicBezTo>
                      <a:cubicBezTo>
                        <a:pt x="409" y="111"/>
                        <a:pt x="416" y="112"/>
                        <a:pt x="419" y="112"/>
                      </a:cubicBezTo>
                      <a:cubicBezTo>
                        <a:pt x="422" y="112"/>
                        <a:pt x="424" y="113"/>
                        <a:pt x="424" y="115"/>
                      </a:cubicBezTo>
                      <a:cubicBezTo>
                        <a:pt x="425" y="118"/>
                        <a:pt x="426" y="118"/>
                        <a:pt x="426" y="120"/>
                      </a:cubicBezTo>
                      <a:cubicBezTo>
                        <a:pt x="426" y="122"/>
                        <a:pt x="422" y="121"/>
                        <a:pt x="419" y="122"/>
                      </a:cubicBezTo>
                      <a:cubicBezTo>
                        <a:pt x="421" y="123"/>
                        <a:pt x="428" y="127"/>
                        <a:pt x="431" y="129"/>
                      </a:cubicBezTo>
                      <a:cubicBezTo>
                        <a:pt x="435" y="129"/>
                        <a:pt x="435" y="129"/>
                        <a:pt x="435" y="129"/>
                      </a:cubicBezTo>
                      <a:cubicBezTo>
                        <a:pt x="435" y="129"/>
                        <a:pt x="434" y="126"/>
                        <a:pt x="433" y="126"/>
                      </a:cubicBezTo>
                      <a:cubicBezTo>
                        <a:pt x="432" y="125"/>
                        <a:pt x="429" y="119"/>
                        <a:pt x="428" y="118"/>
                      </a:cubicBezTo>
                      <a:cubicBezTo>
                        <a:pt x="427" y="117"/>
                        <a:pt x="427" y="115"/>
                        <a:pt x="429" y="115"/>
                      </a:cubicBezTo>
                      <a:cubicBezTo>
                        <a:pt x="430" y="116"/>
                        <a:pt x="428" y="112"/>
                        <a:pt x="427" y="112"/>
                      </a:cubicBezTo>
                      <a:cubicBezTo>
                        <a:pt x="426" y="112"/>
                        <a:pt x="422" y="108"/>
                        <a:pt x="420" y="108"/>
                      </a:cubicBezTo>
                      <a:cubicBezTo>
                        <a:pt x="418" y="108"/>
                        <a:pt x="419" y="106"/>
                        <a:pt x="422" y="105"/>
                      </a:cubicBezTo>
                      <a:cubicBezTo>
                        <a:pt x="424" y="104"/>
                        <a:pt x="425" y="107"/>
                        <a:pt x="427" y="109"/>
                      </a:cubicBezTo>
                      <a:cubicBezTo>
                        <a:pt x="429" y="110"/>
                        <a:pt x="428" y="106"/>
                        <a:pt x="425" y="105"/>
                      </a:cubicBezTo>
                      <a:cubicBezTo>
                        <a:pt x="423" y="105"/>
                        <a:pt x="423" y="101"/>
                        <a:pt x="422" y="99"/>
                      </a:cubicBezTo>
                      <a:cubicBezTo>
                        <a:pt x="421" y="98"/>
                        <a:pt x="416" y="91"/>
                        <a:pt x="415" y="89"/>
                      </a:cubicBezTo>
                      <a:cubicBezTo>
                        <a:pt x="415" y="89"/>
                        <a:pt x="411" y="85"/>
                        <a:pt x="411" y="83"/>
                      </a:cubicBezTo>
                      <a:cubicBezTo>
                        <a:pt x="411" y="81"/>
                        <a:pt x="404" y="75"/>
                        <a:pt x="402" y="74"/>
                      </a:cubicBezTo>
                      <a:cubicBezTo>
                        <a:pt x="399" y="73"/>
                        <a:pt x="397" y="71"/>
                        <a:pt x="398" y="69"/>
                      </a:cubicBezTo>
                      <a:cubicBezTo>
                        <a:pt x="402" y="73"/>
                        <a:pt x="402" y="73"/>
                        <a:pt x="402" y="73"/>
                      </a:cubicBezTo>
                      <a:cubicBezTo>
                        <a:pt x="402" y="73"/>
                        <a:pt x="410" y="74"/>
                        <a:pt x="412" y="77"/>
                      </a:cubicBezTo>
                      <a:cubicBezTo>
                        <a:pt x="414" y="79"/>
                        <a:pt x="419" y="80"/>
                        <a:pt x="422" y="82"/>
                      </a:cubicBezTo>
                      <a:cubicBezTo>
                        <a:pt x="425" y="84"/>
                        <a:pt x="425" y="81"/>
                        <a:pt x="422" y="79"/>
                      </a:cubicBezTo>
                      <a:cubicBezTo>
                        <a:pt x="420" y="77"/>
                        <a:pt x="418" y="73"/>
                        <a:pt x="415" y="71"/>
                      </a:cubicBezTo>
                      <a:cubicBezTo>
                        <a:pt x="412" y="69"/>
                        <a:pt x="411" y="70"/>
                        <a:pt x="412" y="73"/>
                      </a:cubicBezTo>
                      <a:cubicBezTo>
                        <a:pt x="413" y="75"/>
                        <a:pt x="412" y="74"/>
                        <a:pt x="406" y="72"/>
                      </a:cubicBezTo>
                      <a:cubicBezTo>
                        <a:pt x="399" y="70"/>
                        <a:pt x="402" y="70"/>
                        <a:pt x="402" y="69"/>
                      </a:cubicBezTo>
                      <a:cubicBezTo>
                        <a:pt x="402" y="68"/>
                        <a:pt x="402" y="67"/>
                        <a:pt x="398" y="65"/>
                      </a:cubicBezTo>
                      <a:cubicBezTo>
                        <a:pt x="394" y="64"/>
                        <a:pt x="396" y="62"/>
                        <a:pt x="396" y="61"/>
                      </a:cubicBezTo>
                      <a:cubicBezTo>
                        <a:pt x="396" y="61"/>
                        <a:pt x="392" y="62"/>
                        <a:pt x="390" y="61"/>
                      </a:cubicBezTo>
                      <a:cubicBezTo>
                        <a:pt x="388" y="59"/>
                        <a:pt x="385" y="56"/>
                        <a:pt x="382" y="56"/>
                      </a:cubicBezTo>
                      <a:cubicBezTo>
                        <a:pt x="379" y="55"/>
                        <a:pt x="378" y="53"/>
                        <a:pt x="375" y="52"/>
                      </a:cubicBezTo>
                      <a:cubicBezTo>
                        <a:pt x="373" y="50"/>
                        <a:pt x="367" y="47"/>
                        <a:pt x="365" y="46"/>
                      </a:cubicBezTo>
                      <a:cubicBezTo>
                        <a:pt x="364" y="44"/>
                        <a:pt x="359" y="42"/>
                        <a:pt x="357" y="42"/>
                      </a:cubicBezTo>
                      <a:cubicBezTo>
                        <a:pt x="355" y="43"/>
                        <a:pt x="355" y="40"/>
                        <a:pt x="354" y="38"/>
                      </a:cubicBezTo>
                      <a:cubicBezTo>
                        <a:pt x="352" y="36"/>
                        <a:pt x="355" y="37"/>
                        <a:pt x="358" y="37"/>
                      </a:cubicBezTo>
                      <a:cubicBezTo>
                        <a:pt x="360" y="38"/>
                        <a:pt x="360" y="38"/>
                        <a:pt x="367" y="40"/>
                      </a:cubicBezTo>
                      <a:cubicBezTo>
                        <a:pt x="369" y="41"/>
                        <a:pt x="370" y="41"/>
                        <a:pt x="370" y="41"/>
                      </a:cubicBezTo>
                      <a:cubicBezTo>
                        <a:pt x="371" y="41"/>
                        <a:pt x="371" y="41"/>
                        <a:pt x="371" y="41"/>
                      </a:cubicBezTo>
                      <a:cubicBezTo>
                        <a:pt x="371" y="41"/>
                        <a:pt x="370" y="40"/>
                        <a:pt x="369" y="40"/>
                      </a:cubicBezTo>
                      <a:cubicBezTo>
                        <a:pt x="368" y="39"/>
                        <a:pt x="366" y="38"/>
                        <a:pt x="364" y="38"/>
                      </a:cubicBezTo>
                      <a:cubicBezTo>
                        <a:pt x="361" y="38"/>
                        <a:pt x="356" y="34"/>
                        <a:pt x="352" y="32"/>
                      </a:cubicBezTo>
                      <a:cubicBezTo>
                        <a:pt x="347" y="31"/>
                        <a:pt x="342" y="28"/>
                        <a:pt x="342" y="28"/>
                      </a:cubicBezTo>
                      <a:cubicBezTo>
                        <a:pt x="342" y="28"/>
                        <a:pt x="337" y="24"/>
                        <a:pt x="335" y="21"/>
                      </a:cubicBezTo>
                      <a:cubicBezTo>
                        <a:pt x="333" y="22"/>
                        <a:pt x="321" y="18"/>
                        <a:pt x="318" y="18"/>
                      </a:cubicBezTo>
                      <a:cubicBezTo>
                        <a:pt x="315" y="18"/>
                        <a:pt x="308" y="14"/>
                        <a:pt x="307" y="14"/>
                      </a:cubicBezTo>
                      <a:cubicBezTo>
                        <a:pt x="305" y="15"/>
                        <a:pt x="299" y="13"/>
                        <a:pt x="296" y="12"/>
                      </a:cubicBezTo>
                      <a:cubicBezTo>
                        <a:pt x="293" y="11"/>
                        <a:pt x="291" y="12"/>
                        <a:pt x="290" y="12"/>
                      </a:cubicBezTo>
                      <a:cubicBezTo>
                        <a:pt x="289" y="11"/>
                        <a:pt x="285" y="12"/>
                        <a:pt x="284" y="10"/>
                      </a:cubicBezTo>
                      <a:cubicBezTo>
                        <a:pt x="282" y="9"/>
                        <a:pt x="282" y="9"/>
                        <a:pt x="278" y="9"/>
                      </a:cubicBezTo>
                      <a:cubicBezTo>
                        <a:pt x="277" y="9"/>
                        <a:pt x="274" y="8"/>
                        <a:pt x="273" y="9"/>
                      </a:cubicBezTo>
                      <a:cubicBezTo>
                        <a:pt x="272" y="9"/>
                        <a:pt x="270" y="8"/>
                        <a:pt x="269" y="9"/>
                      </a:cubicBezTo>
                      <a:cubicBezTo>
                        <a:pt x="268" y="9"/>
                        <a:pt x="266" y="9"/>
                        <a:pt x="265" y="9"/>
                      </a:cubicBezTo>
                      <a:cubicBezTo>
                        <a:pt x="264" y="9"/>
                        <a:pt x="263" y="8"/>
                        <a:pt x="261" y="9"/>
                      </a:cubicBezTo>
                      <a:cubicBezTo>
                        <a:pt x="260" y="10"/>
                        <a:pt x="257" y="9"/>
                        <a:pt x="257" y="9"/>
                      </a:cubicBezTo>
                      <a:cubicBezTo>
                        <a:pt x="257" y="9"/>
                        <a:pt x="253" y="8"/>
                        <a:pt x="253" y="9"/>
                      </a:cubicBezTo>
                      <a:cubicBezTo>
                        <a:pt x="252" y="10"/>
                        <a:pt x="250" y="10"/>
                        <a:pt x="249" y="9"/>
                      </a:cubicBezTo>
                      <a:cubicBezTo>
                        <a:pt x="247" y="9"/>
                        <a:pt x="244" y="9"/>
                        <a:pt x="244" y="9"/>
                      </a:cubicBezTo>
                      <a:cubicBezTo>
                        <a:pt x="243" y="10"/>
                        <a:pt x="241" y="10"/>
                        <a:pt x="241" y="10"/>
                      </a:cubicBezTo>
                      <a:cubicBezTo>
                        <a:pt x="240" y="10"/>
                        <a:pt x="235" y="10"/>
                        <a:pt x="235" y="10"/>
                      </a:cubicBezTo>
                      <a:cubicBezTo>
                        <a:pt x="235" y="10"/>
                        <a:pt x="232" y="10"/>
                        <a:pt x="231" y="10"/>
                      </a:cubicBezTo>
                      <a:cubicBezTo>
                        <a:pt x="231" y="11"/>
                        <a:pt x="229" y="10"/>
                        <a:pt x="228" y="9"/>
                      </a:cubicBezTo>
                      <a:cubicBezTo>
                        <a:pt x="227" y="9"/>
                        <a:pt x="225" y="9"/>
                        <a:pt x="224" y="10"/>
                      </a:cubicBezTo>
                      <a:cubicBezTo>
                        <a:pt x="224" y="9"/>
                        <a:pt x="224" y="8"/>
                        <a:pt x="223" y="8"/>
                      </a:cubicBezTo>
                      <a:cubicBezTo>
                        <a:pt x="222" y="8"/>
                        <a:pt x="222" y="7"/>
                        <a:pt x="222" y="7"/>
                      </a:cubicBezTo>
                      <a:cubicBezTo>
                        <a:pt x="223" y="7"/>
                        <a:pt x="223" y="7"/>
                        <a:pt x="223" y="7"/>
                      </a:cubicBezTo>
                      <a:cubicBezTo>
                        <a:pt x="224" y="7"/>
                        <a:pt x="225" y="7"/>
                        <a:pt x="226" y="7"/>
                      </a:cubicBezTo>
                      <a:cubicBezTo>
                        <a:pt x="226" y="7"/>
                        <a:pt x="228" y="7"/>
                        <a:pt x="229" y="7"/>
                      </a:cubicBezTo>
                      <a:cubicBezTo>
                        <a:pt x="230" y="7"/>
                        <a:pt x="233" y="7"/>
                        <a:pt x="234" y="7"/>
                      </a:cubicBezTo>
                      <a:cubicBezTo>
                        <a:pt x="240" y="8"/>
                        <a:pt x="241" y="6"/>
                        <a:pt x="238" y="6"/>
                      </a:cubicBezTo>
                      <a:cubicBezTo>
                        <a:pt x="237" y="5"/>
                        <a:pt x="235" y="5"/>
                        <a:pt x="235" y="5"/>
                      </a:cubicBezTo>
                      <a:cubicBezTo>
                        <a:pt x="235" y="4"/>
                        <a:pt x="234" y="4"/>
                        <a:pt x="233" y="3"/>
                      </a:cubicBezTo>
                      <a:cubicBezTo>
                        <a:pt x="232" y="3"/>
                        <a:pt x="232" y="4"/>
                        <a:pt x="232" y="3"/>
                      </a:cubicBezTo>
                      <a:cubicBezTo>
                        <a:pt x="232" y="3"/>
                        <a:pt x="233" y="2"/>
                        <a:pt x="235" y="2"/>
                      </a:cubicBezTo>
                      <a:cubicBezTo>
                        <a:pt x="236" y="2"/>
                        <a:pt x="237" y="2"/>
                        <a:pt x="238" y="2"/>
                      </a:cubicBezTo>
                      <a:cubicBezTo>
                        <a:pt x="238" y="1"/>
                        <a:pt x="240" y="0"/>
                        <a:pt x="241" y="0"/>
                      </a:cubicBezTo>
                      <a:cubicBezTo>
                        <a:pt x="242" y="0"/>
                        <a:pt x="244" y="1"/>
                        <a:pt x="245" y="0"/>
                      </a:cubicBezTo>
                      <a:cubicBezTo>
                        <a:pt x="246" y="0"/>
                        <a:pt x="249" y="0"/>
                        <a:pt x="250" y="0"/>
                      </a:cubicBezTo>
                      <a:cubicBezTo>
                        <a:pt x="251" y="0"/>
                        <a:pt x="253" y="0"/>
                        <a:pt x="253" y="0"/>
                      </a:cubicBezTo>
                      <a:cubicBezTo>
                        <a:pt x="253" y="0"/>
                        <a:pt x="252" y="0"/>
                        <a:pt x="254" y="0"/>
                      </a:cubicBezTo>
                      <a:cubicBezTo>
                        <a:pt x="257" y="0"/>
                        <a:pt x="264" y="1"/>
                        <a:pt x="266" y="1"/>
                      </a:cubicBezTo>
                      <a:cubicBezTo>
                        <a:pt x="267" y="1"/>
                        <a:pt x="271" y="2"/>
                        <a:pt x="272" y="2"/>
                      </a:cubicBezTo>
                      <a:cubicBezTo>
                        <a:pt x="273" y="1"/>
                        <a:pt x="279" y="2"/>
                        <a:pt x="279" y="2"/>
                      </a:cubicBezTo>
                      <a:cubicBezTo>
                        <a:pt x="296" y="5"/>
                        <a:pt x="313" y="8"/>
                        <a:pt x="330" y="14"/>
                      </a:cubicBezTo>
                      <a:cubicBezTo>
                        <a:pt x="441" y="49"/>
                        <a:pt x="518" y="142"/>
                        <a:pt x="539" y="248"/>
                      </a:cubicBezTo>
                      <a:cubicBezTo>
                        <a:pt x="539" y="250"/>
                        <a:pt x="540" y="259"/>
                        <a:pt x="537" y="254"/>
                      </a:cubicBezTo>
                      <a:cubicBezTo>
                        <a:pt x="534" y="250"/>
                        <a:pt x="533" y="251"/>
                        <a:pt x="533" y="253"/>
                      </a:cubicBezTo>
                      <a:cubicBezTo>
                        <a:pt x="534" y="256"/>
                        <a:pt x="534" y="260"/>
                        <a:pt x="535" y="261"/>
                      </a:cubicBezTo>
                      <a:cubicBezTo>
                        <a:pt x="536" y="262"/>
                        <a:pt x="538" y="265"/>
                        <a:pt x="538" y="267"/>
                      </a:cubicBezTo>
                      <a:cubicBezTo>
                        <a:pt x="538" y="270"/>
                        <a:pt x="541" y="274"/>
                        <a:pt x="540" y="268"/>
                      </a:cubicBezTo>
                      <a:cubicBezTo>
                        <a:pt x="539" y="263"/>
                        <a:pt x="540" y="259"/>
                        <a:pt x="540" y="258"/>
                      </a:cubicBezTo>
                      <a:cubicBezTo>
                        <a:pt x="541" y="257"/>
                        <a:pt x="541" y="257"/>
                        <a:pt x="541" y="257"/>
                      </a:cubicBezTo>
                      <a:cubicBezTo>
                        <a:pt x="544" y="278"/>
                        <a:pt x="545" y="299"/>
                        <a:pt x="544" y="320"/>
                      </a:cubicBezTo>
                      <a:cubicBezTo>
                        <a:pt x="544" y="320"/>
                        <a:pt x="544" y="325"/>
                        <a:pt x="543" y="327"/>
                      </a:cubicBezTo>
                      <a:cubicBezTo>
                        <a:pt x="543" y="329"/>
                        <a:pt x="541" y="335"/>
                        <a:pt x="541" y="338"/>
                      </a:cubicBezTo>
                      <a:cubicBezTo>
                        <a:pt x="541" y="344"/>
                        <a:pt x="540" y="345"/>
                        <a:pt x="540" y="345"/>
                      </a:cubicBezTo>
                      <a:cubicBezTo>
                        <a:pt x="540" y="345"/>
                        <a:pt x="540" y="341"/>
                        <a:pt x="540" y="339"/>
                      </a:cubicBezTo>
                      <a:cubicBezTo>
                        <a:pt x="540" y="336"/>
                        <a:pt x="540" y="333"/>
                        <a:pt x="539" y="331"/>
                      </a:cubicBezTo>
                      <a:cubicBezTo>
                        <a:pt x="538" y="329"/>
                        <a:pt x="536" y="323"/>
                        <a:pt x="536" y="321"/>
                      </a:cubicBezTo>
                      <a:cubicBezTo>
                        <a:pt x="536" y="320"/>
                        <a:pt x="535" y="316"/>
                        <a:pt x="534" y="315"/>
                      </a:cubicBezTo>
                      <a:cubicBezTo>
                        <a:pt x="532" y="313"/>
                        <a:pt x="532" y="308"/>
                        <a:pt x="532" y="307"/>
                      </a:cubicBezTo>
                      <a:cubicBezTo>
                        <a:pt x="532" y="306"/>
                        <a:pt x="532" y="304"/>
                        <a:pt x="529" y="301"/>
                      </a:cubicBezTo>
                      <a:cubicBezTo>
                        <a:pt x="526" y="298"/>
                        <a:pt x="525" y="297"/>
                        <a:pt x="522" y="293"/>
                      </a:cubicBezTo>
                      <a:cubicBezTo>
                        <a:pt x="522" y="294"/>
                        <a:pt x="521" y="295"/>
                        <a:pt x="517" y="288"/>
                      </a:cubicBezTo>
                      <a:cubicBezTo>
                        <a:pt x="518" y="290"/>
                        <a:pt x="521" y="298"/>
                        <a:pt x="522" y="301"/>
                      </a:cubicBezTo>
                      <a:cubicBezTo>
                        <a:pt x="523" y="304"/>
                        <a:pt x="526" y="308"/>
                        <a:pt x="526" y="311"/>
                      </a:cubicBezTo>
                      <a:cubicBezTo>
                        <a:pt x="527" y="314"/>
                        <a:pt x="528" y="317"/>
                        <a:pt x="530" y="318"/>
                      </a:cubicBezTo>
                      <a:cubicBezTo>
                        <a:pt x="532" y="318"/>
                        <a:pt x="533" y="325"/>
                        <a:pt x="532" y="327"/>
                      </a:cubicBezTo>
                      <a:cubicBezTo>
                        <a:pt x="532" y="329"/>
                        <a:pt x="533" y="333"/>
                        <a:pt x="534" y="335"/>
                      </a:cubicBezTo>
                      <a:cubicBezTo>
                        <a:pt x="535" y="337"/>
                        <a:pt x="536" y="340"/>
                        <a:pt x="537" y="343"/>
                      </a:cubicBezTo>
                      <a:cubicBezTo>
                        <a:pt x="539" y="347"/>
                        <a:pt x="538" y="349"/>
                        <a:pt x="540" y="354"/>
                      </a:cubicBezTo>
                      <a:cubicBezTo>
                        <a:pt x="540" y="352"/>
                        <a:pt x="542" y="346"/>
                        <a:pt x="542" y="343"/>
                      </a:cubicBezTo>
                      <a:cubicBezTo>
                        <a:pt x="540" y="362"/>
                        <a:pt x="536" y="382"/>
                        <a:pt x="530" y="401"/>
                      </a:cubicBezTo>
                      <a:cubicBezTo>
                        <a:pt x="505" y="476"/>
                        <a:pt x="454" y="536"/>
                        <a:pt x="390" y="573"/>
                      </a:cubicBezTo>
                      <a:moveTo>
                        <a:pt x="353" y="47"/>
                      </a:moveTo>
                      <a:cubicBezTo>
                        <a:pt x="353" y="47"/>
                        <a:pt x="353" y="47"/>
                        <a:pt x="352" y="48"/>
                      </a:cubicBezTo>
                      <a:cubicBezTo>
                        <a:pt x="350" y="48"/>
                        <a:pt x="353" y="49"/>
                        <a:pt x="355" y="49"/>
                      </a:cubicBezTo>
                      <a:cubicBezTo>
                        <a:pt x="358" y="50"/>
                        <a:pt x="355" y="48"/>
                        <a:pt x="353" y="47"/>
                      </a:cubicBezTo>
                      <a:moveTo>
                        <a:pt x="357" y="46"/>
                      </a:moveTo>
                      <a:cubicBezTo>
                        <a:pt x="355" y="45"/>
                        <a:pt x="354" y="44"/>
                        <a:pt x="354" y="46"/>
                      </a:cubicBezTo>
                      <a:cubicBezTo>
                        <a:pt x="354" y="47"/>
                        <a:pt x="356" y="48"/>
                        <a:pt x="358" y="48"/>
                      </a:cubicBezTo>
                      <a:cubicBezTo>
                        <a:pt x="359" y="48"/>
                        <a:pt x="358" y="47"/>
                        <a:pt x="357" y="46"/>
                      </a:cubicBezTo>
                      <a:moveTo>
                        <a:pt x="355" y="45"/>
                      </a:moveTo>
                      <a:cubicBezTo>
                        <a:pt x="357" y="45"/>
                        <a:pt x="358" y="46"/>
                        <a:pt x="356" y="44"/>
                      </a:cubicBezTo>
                      <a:cubicBezTo>
                        <a:pt x="354" y="43"/>
                        <a:pt x="353" y="41"/>
                        <a:pt x="353" y="42"/>
                      </a:cubicBezTo>
                      <a:cubicBezTo>
                        <a:pt x="353" y="43"/>
                        <a:pt x="354" y="45"/>
                        <a:pt x="355" y="45"/>
                      </a:cubicBezTo>
                      <a:moveTo>
                        <a:pt x="408" y="89"/>
                      </a:moveTo>
                      <a:cubicBezTo>
                        <a:pt x="411" y="91"/>
                        <a:pt x="413" y="91"/>
                        <a:pt x="412" y="89"/>
                      </a:cubicBezTo>
                      <a:cubicBezTo>
                        <a:pt x="410" y="86"/>
                        <a:pt x="409" y="85"/>
                        <a:pt x="407" y="85"/>
                      </a:cubicBezTo>
                      <a:cubicBezTo>
                        <a:pt x="404" y="85"/>
                        <a:pt x="400" y="81"/>
                        <a:pt x="398" y="79"/>
                      </a:cubicBezTo>
                      <a:cubicBezTo>
                        <a:pt x="395" y="78"/>
                        <a:pt x="387" y="71"/>
                        <a:pt x="386" y="69"/>
                      </a:cubicBezTo>
                      <a:cubicBezTo>
                        <a:pt x="385" y="68"/>
                        <a:pt x="383" y="66"/>
                        <a:pt x="384" y="68"/>
                      </a:cubicBezTo>
                      <a:cubicBezTo>
                        <a:pt x="385" y="71"/>
                        <a:pt x="394" y="79"/>
                        <a:pt x="396" y="81"/>
                      </a:cubicBezTo>
                      <a:cubicBezTo>
                        <a:pt x="398" y="84"/>
                        <a:pt x="398" y="85"/>
                        <a:pt x="400" y="84"/>
                      </a:cubicBezTo>
                      <a:cubicBezTo>
                        <a:pt x="400" y="84"/>
                        <a:pt x="403" y="87"/>
                        <a:pt x="404" y="89"/>
                      </a:cubicBezTo>
                      <a:cubicBezTo>
                        <a:pt x="406" y="91"/>
                        <a:pt x="406" y="90"/>
                        <a:pt x="408" y="89"/>
                      </a:cubicBezTo>
                      <a:moveTo>
                        <a:pt x="390" y="181"/>
                      </a:moveTo>
                      <a:cubicBezTo>
                        <a:pt x="385" y="182"/>
                        <a:pt x="385" y="182"/>
                        <a:pt x="385" y="182"/>
                      </a:cubicBezTo>
                      <a:cubicBezTo>
                        <a:pt x="385" y="182"/>
                        <a:pt x="386" y="186"/>
                        <a:pt x="386" y="188"/>
                      </a:cubicBezTo>
                      <a:cubicBezTo>
                        <a:pt x="386" y="190"/>
                        <a:pt x="388" y="194"/>
                        <a:pt x="388" y="195"/>
                      </a:cubicBezTo>
                      <a:cubicBezTo>
                        <a:pt x="388" y="197"/>
                        <a:pt x="389" y="197"/>
                        <a:pt x="390" y="197"/>
                      </a:cubicBezTo>
                      <a:cubicBezTo>
                        <a:pt x="392" y="197"/>
                        <a:pt x="394" y="197"/>
                        <a:pt x="396" y="199"/>
                      </a:cubicBezTo>
                      <a:cubicBezTo>
                        <a:pt x="396" y="199"/>
                        <a:pt x="395" y="200"/>
                        <a:pt x="396" y="201"/>
                      </a:cubicBezTo>
                      <a:cubicBezTo>
                        <a:pt x="396" y="202"/>
                        <a:pt x="397" y="204"/>
                        <a:pt x="398" y="205"/>
                      </a:cubicBezTo>
                      <a:cubicBezTo>
                        <a:pt x="398" y="207"/>
                        <a:pt x="399" y="207"/>
                        <a:pt x="398" y="208"/>
                      </a:cubicBezTo>
                      <a:cubicBezTo>
                        <a:pt x="398" y="209"/>
                        <a:pt x="397" y="211"/>
                        <a:pt x="395" y="212"/>
                      </a:cubicBezTo>
                      <a:cubicBezTo>
                        <a:pt x="394" y="212"/>
                        <a:pt x="394" y="214"/>
                        <a:pt x="395" y="215"/>
                      </a:cubicBezTo>
                      <a:cubicBezTo>
                        <a:pt x="395" y="215"/>
                        <a:pt x="397" y="214"/>
                        <a:pt x="397" y="214"/>
                      </a:cubicBezTo>
                      <a:cubicBezTo>
                        <a:pt x="398" y="213"/>
                        <a:pt x="398" y="215"/>
                        <a:pt x="399" y="216"/>
                      </a:cubicBezTo>
                      <a:cubicBezTo>
                        <a:pt x="400" y="217"/>
                        <a:pt x="399" y="217"/>
                        <a:pt x="398" y="219"/>
                      </a:cubicBezTo>
                      <a:cubicBezTo>
                        <a:pt x="398" y="221"/>
                        <a:pt x="398" y="221"/>
                        <a:pt x="396" y="222"/>
                      </a:cubicBezTo>
                      <a:cubicBezTo>
                        <a:pt x="397" y="223"/>
                        <a:pt x="399" y="222"/>
                        <a:pt x="400" y="222"/>
                      </a:cubicBezTo>
                      <a:cubicBezTo>
                        <a:pt x="401" y="222"/>
                        <a:pt x="403" y="222"/>
                        <a:pt x="404" y="220"/>
                      </a:cubicBezTo>
                      <a:cubicBezTo>
                        <a:pt x="404" y="219"/>
                        <a:pt x="407" y="218"/>
                        <a:pt x="408" y="218"/>
                      </a:cubicBezTo>
                      <a:cubicBezTo>
                        <a:pt x="410" y="218"/>
                        <a:pt x="412" y="217"/>
                        <a:pt x="412" y="217"/>
                      </a:cubicBezTo>
                      <a:cubicBezTo>
                        <a:pt x="412" y="214"/>
                        <a:pt x="412" y="210"/>
                        <a:pt x="412" y="209"/>
                      </a:cubicBezTo>
                      <a:cubicBezTo>
                        <a:pt x="409" y="209"/>
                        <a:pt x="407" y="208"/>
                        <a:pt x="407" y="208"/>
                      </a:cubicBezTo>
                      <a:cubicBezTo>
                        <a:pt x="407" y="205"/>
                        <a:pt x="407" y="204"/>
                        <a:pt x="406" y="203"/>
                      </a:cubicBezTo>
                      <a:cubicBezTo>
                        <a:pt x="404" y="202"/>
                        <a:pt x="403" y="201"/>
                        <a:pt x="403" y="200"/>
                      </a:cubicBezTo>
                      <a:cubicBezTo>
                        <a:pt x="402" y="198"/>
                        <a:pt x="401" y="198"/>
                        <a:pt x="400" y="196"/>
                      </a:cubicBezTo>
                      <a:cubicBezTo>
                        <a:pt x="399" y="195"/>
                        <a:pt x="396" y="194"/>
                        <a:pt x="396" y="194"/>
                      </a:cubicBezTo>
                      <a:cubicBezTo>
                        <a:pt x="394" y="193"/>
                        <a:pt x="394" y="193"/>
                        <a:pt x="394" y="193"/>
                      </a:cubicBezTo>
                      <a:cubicBezTo>
                        <a:pt x="395" y="190"/>
                        <a:pt x="395" y="185"/>
                        <a:pt x="394" y="184"/>
                      </a:cubicBezTo>
                      <a:cubicBezTo>
                        <a:pt x="392" y="184"/>
                        <a:pt x="390" y="185"/>
                        <a:pt x="389" y="184"/>
                      </a:cubicBezTo>
                      <a:lnTo>
                        <a:pt x="390" y="181"/>
                      </a:lnTo>
                      <a:close/>
                      <a:moveTo>
                        <a:pt x="389" y="204"/>
                      </a:moveTo>
                      <a:cubicBezTo>
                        <a:pt x="389" y="204"/>
                        <a:pt x="388" y="202"/>
                        <a:pt x="390" y="201"/>
                      </a:cubicBezTo>
                      <a:cubicBezTo>
                        <a:pt x="390" y="201"/>
                        <a:pt x="388" y="197"/>
                        <a:pt x="387" y="197"/>
                      </a:cubicBezTo>
                      <a:cubicBezTo>
                        <a:pt x="386" y="197"/>
                        <a:pt x="384" y="197"/>
                        <a:pt x="384" y="199"/>
                      </a:cubicBezTo>
                      <a:cubicBezTo>
                        <a:pt x="384" y="199"/>
                        <a:pt x="384" y="199"/>
                        <a:pt x="383" y="198"/>
                      </a:cubicBezTo>
                      <a:cubicBezTo>
                        <a:pt x="382" y="196"/>
                        <a:pt x="383" y="201"/>
                        <a:pt x="383" y="203"/>
                      </a:cubicBezTo>
                      <a:cubicBezTo>
                        <a:pt x="383" y="203"/>
                        <a:pt x="382" y="203"/>
                        <a:pt x="380" y="203"/>
                      </a:cubicBezTo>
                      <a:cubicBezTo>
                        <a:pt x="378" y="204"/>
                        <a:pt x="379" y="205"/>
                        <a:pt x="380" y="207"/>
                      </a:cubicBezTo>
                      <a:cubicBezTo>
                        <a:pt x="380" y="208"/>
                        <a:pt x="380" y="208"/>
                        <a:pt x="383" y="208"/>
                      </a:cubicBezTo>
                      <a:cubicBezTo>
                        <a:pt x="383" y="208"/>
                        <a:pt x="381" y="212"/>
                        <a:pt x="380" y="213"/>
                      </a:cubicBezTo>
                      <a:cubicBezTo>
                        <a:pt x="379" y="214"/>
                        <a:pt x="379" y="214"/>
                        <a:pt x="381" y="216"/>
                      </a:cubicBezTo>
                      <a:cubicBezTo>
                        <a:pt x="381" y="216"/>
                        <a:pt x="384" y="216"/>
                        <a:pt x="385" y="215"/>
                      </a:cubicBezTo>
                      <a:cubicBezTo>
                        <a:pt x="386" y="214"/>
                        <a:pt x="388" y="213"/>
                        <a:pt x="390" y="213"/>
                      </a:cubicBezTo>
                      <a:cubicBezTo>
                        <a:pt x="391" y="213"/>
                        <a:pt x="390" y="210"/>
                        <a:pt x="390" y="209"/>
                      </a:cubicBezTo>
                      <a:cubicBezTo>
                        <a:pt x="389" y="208"/>
                        <a:pt x="389" y="205"/>
                        <a:pt x="389" y="204"/>
                      </a:cubicBezTo>
                      <a:moveTo>
                        <a:pt x="433" y="274"/>
                      </a:moveTo>
                      <a:cubicBezTo>
                        <a:pt x="433" y="272"/>
                        <a:pt x="432" y="273"/>
                        <a:pt x="431" y="274"/>
                      </a:cubicBezTo>
                      <a:cubicBezTo>
                        <a:pt x="430" y="275"/>
                        <a:pt x="432" y="275"/>
                        <a:pt x="432" y="276"/>
                      </a:cubicBezTo>
                      <a:cubicBezTo>
                        <a:pt x="433" y="276"/>
                        <a:pt x="433" y="274"/>
                        <a:pt x="433" y="274"/>
                      </a:cubicBezTo>
                      <a:moveTo>
                        <a:pt x="468" y="271"/>
                      </a:moveTo>
                      <a:cubicBezTo>
                        <a:pt x="468" y="271"/>
                        <a:pt x="466" y="272"/>
                        <a:pt x="465" y="273"/>
                      </a:cubicBezTo>
                      <a:cubicBezTo>
                        <a:pt x="464" y="274"/>
                        <a:pt x="463" y="274"/>
                        <a:pt x="463" y="275"/>
                      </a:cubicBezTo>
                      <a:cubicBezTo>
                        <a:pt x="462" y="275"/>
                        <a:pt x="462" y="277"/>
                        <a:pt x="464" y="277"/>
                      </a:cubicBezTo>
                      <a:cubicBezTo>
                        <a:pt x="465" y="276"/>
                        <a:pt x="467" y="278"/>
                        <a:pt x="469" y="278"/>
                      </a:cubicBezTo>
                      <a:cubicBezTo>
                        <a:pt x="470" y="278"/>
                        <a:pt x="471" y="276"/>
                        <a:pt x="470" y="275"/>
                      </a:cubicBezTo>
                      <a:cubicBezTo>
                        <a:pt x="470" y="274"/>
                        <a:pt x="468" y="272"/>
                        <a:pt x="468" y="271"/>
                      </a:cubicBezTo>
                      <a:moveTo>
                        <a:pt x="447" y="255"/>
                      </a:moveTo>
                      <a:cubicBezTo>
                        <a:pt x="447" y="254"/>
                        <a:pt x="446" y="251"/>
                        <a:pt x="446" y="253"/>
                      </a:cubicBezTo>
                      <a:cubicBezTo>
                        <a:pt x="446" y="254"/>
                        <a:pt x="444" y="255"/>
                        <a:pt x="445" y="256"/>
                      </a:cubicBezTo>
                      <a:cubicBezTo>
                        <a:pt x="446" y="257"/>
                        <a:pt x="447" y="260"/>
                        <a:pt x="447" y="260"/>
                      </a:cubicBezTo>
                      <a:cubicBezTo>
                        <a:pt x="447" y="260"/>
                        <a:pt x="447" y="262"/>
                        <a:pt x="447" y="263"/>
                      </a:cubicBezTo>
                      <a:cubicBezTo>
                        <a:pt x="446" y="264"/>
                        <a:pt x="446" y="264"/>
                        <a:pt x="447" y="265"/>
                      </a:cubicBezTo>
                      <a:cubicBezTo>
                        <a:pt x="448" y="266"/>
                        <a:pt x="449" y="269"/>
                        <a:pt x="449" y="270"/>
                      </a:cubicBezTo>
                      <a:cubicBezTo>
                        <a:pt x="449" y="271"/>
                        <a:pt x="449" y="276"/>
                        <a:pt x="450" y="274"/>
                      </a:cubicBezTo>
                      <a:cubicBezTo>
                        <a:pt x="452" y="272"/>
                        <a:pt x="453" y="272"/>
                        <a:pt x="452" y="271"/>
                      </a:cubicBezTo>
                      <a:cubicBezTo>
                        <a:pt x="451" y="269"/>
                        <a:pt x="450" y="268"/>
                        <a:pt x="450" y="266"/>
                      </a:cubicBezTo>
                      <a:cubicBezTo>
                        <a:pt x="450" y="265"/>
                        <a:pt x="449" y="264"/>
                        <a:pt x="449" y="263"/>
                      </a:cubicBezTo>
                      <a:cubicBezTo>
                        <a:pt x="448" y="262"/>
                        <a:pt x="447" y="260"/>
                        <a:pt x="448" y="258"/>
                      </a:cubicBezTo>
                      <a:cubicBezTo>
                        <a:pt x="448" y="257"/>
                        <a:pt x="447" y="255"/>
                        <a:pt x="447" y="255"/>
                      </a:cubicBezTo>
                      <a:moveTo>
                        <a:pt x="363" y="81"/>
                      </a:moveTo>
                      <a:cubicBezTo>
                        <a:pt x="363" y="81"/>
                        <a:pt x="363" y="82"/>
                        <a:pt x="363" y="81"/>
                      </a:cubicBezTo>
                      <a:cubicBezTo>
                        <a:pt x="363" y="79"/>
                        <a:pt x="362" y="80"/>
                        <a:pt x="359" y="80"/>
                      </a:cubicBezTo>
                      <a:cubicBezTo>
                        <a:pt x="357" y="81"/>
                        <a:pt x="356" y="83"/>
                        <a:pt x="358" y="83"/>
                      </a:cubicBezTo>
                      <a:cubicBezTo>
                        <a:pt x="361" y="83"/>
                        <a:pt x="364" y="84"/>
                        <a:pt x="365" y="84"/>
                      </a:cubicBezTo>
                      <a:lnTo>
                        <a:pt x="363" y="81"/>
                      </a:lnTo>
                      <a:close/>
                      <a:moveTo>
                        <a:pt x="371" y="89"/>
                      </a:moveTo>
                      <a:cubicBezTo>
                        <a:pt x="369" y="87"/>
                        <a:pt x="368" y="87"/>
                        <a:pt x="370" y="89"/>
                      </a:cubicBezTo>
                      <a:cubicBezTo>
                        <a:pt x="371" y="90"/>
                        <a:pt x="372" y="91"/>
                        <a:pt x="372" y="91"/>
                      </a:cubicBezTo>
                      <a:cubicBezTo>
                        <a:pt x="372" y="91"/>
                        <a:pt x="373" y="89"/>
                        <a:pt x="371" y="89"/>
                      </a:cubicBezTo>
                      <a:moveTo>
                        <a:pt x="366" y="91"/>
                      </a:moveTo>
                      <a:cubicBezTo>
                        <a:pt x="366" y="93"/>
                        <a:pt x="364" y="92"/>
                        <a:pt x="366" y="93"/>
                      </a:cubicBezTo>
                      <a:cubicBezTo>
                        <a:pt x="368" y="94"/>
                        <a:pt x="371" y="95"/>
                        <a:pt x="369" y="93"/>
                      </a:cubicBezTo>
                      <a:cubicBezTo>
                        <a:pt x="367" y="90"/>
                        <a:pt x="365" y="86"/>
                        <a:pt x="365" y="86"/>
                      </a:cubicBezTo>
                      <a:cubicBezTo>
                        <a:pt x="365" y="86"/>
                        <a:pt x="358" y="84"/>
                        <a:pt x="357" y="85"/>
                      </a:cubicBezTo>
                      <a:cubicBezTo>
                        <a:pt x="357" y="86"/>
                        <a:pt x="357" y="88"/>
                        <a:pt x="359" y="89"/>
                      </a:cubicBezTo>
                      <a:cubicBezTo>
                        <a:pt x="361" y="90"/>
                        <a:pt x="364" y="91"/>
                        <a:pt x="366" y="91"/>
                      </a:cubicBezTo>
                      <a:moveTo>
                        <a:pt x="341" y="151"/>
                      </a:moveTo>
                      <a:cubicBezTo>
                        <a:pt x="341" y="151"/>
                        <a:pt x="338" y="155"/>
                        <a:pt x="341" y="155"/>
                      </a:cubicBezTo>
                      <a:cubicBezTo>
                        <a:pt x="344" y="156"/>
                        <a:pt x="345" y="156"/>
                        <a:pt x="348" y="156"/>
                      </a:cubicBezTo>
                      <a:cubicBezTo>
                        <a:pt x="350" y="156"/>
                        <a:pt x="352" y="154"/>
                        <a:pt x="354" y="155"/>
                      </a:cubicBezTo>
                      <a:cubicBezTo>
                        <a:pt x="356" y="155"/>
                        <a:pt x="357" y="154"/>
                        <a:pt x="357" y="153"/>
                      </a:cubicBezTo>
                      <a:cubicBezTo>
                        <a:pt x="358" y="151"/>
                        <a:pt x="360" y="151"/>
                        <a:pt x="357" y="147"/>
                      </a:cubicBezTo>
                      <a:cubicBezTo>
                        <a:pt x="354" y="144"/>
                        <a:pt x="352" y="142"/>
                        <a:pt x="351" y="145"/>
                      </a:cubicBezTo>
                      <a:cubicBezTo>
                        <a:pt x="344" y="144"/>
                        <a:pt x="343" y="147"/>
                        <a:pt x="341" y="145"/>
                      </a:cubicBezTo>
                      <a:cubicBezTo>
                        <a:pt x="339" y="143"/>
                        <a:pt x="338" y="141"/>
                        <a:pt x="336" y="144"/>
                      </a:cubicBezTo>
                      <a:cubicBezTo>
                        <a:pt x="335" y="147"/>
                        <a:pt x="335" y="147"/>
                        <a:pt x="335" y="147"/>
                      </a:cubicBezTo>
                      <a:cubicBezTo>
                        <a:pt x="338" y="148"/>
                        <a:pt x="338" y="151"/>
                        <a:pt x="341" y="151"/>
                      </a:cubicBezTo>
                      <a:moveTo>
                        <a:pt x="267" y="66"/>
                      </a:moveTo>
                      <a:cubicBezTo>
                        <a:pt x="268" y="66"/>
                        <a:pt x="273" y="67"/>
                        <a:pt x="273" y="67"/>
                      </a:cubicBezTo>
                      <a:cubicBezTo>
                        <a:pt x="274" y="67"/>
                        <a:pt x="275" y="67"/>
                        <a:pt x="275" y="67"/>
                      </a:cubicBezTo>
                      <a:cubicBezTo>
                        <a:pt x="275" y="67"/>
                        <a:pt x="275" y="69"/>
                        <a:pt x="275" y="67"/>
                      </a:cubicBezTo>
                      <a:cubicBezTo>
                        <a:pt x="275" y="66"/>
                        <a:pt x="276" y="65"/>
                        <a:pt x="276" y="65"/>
                      </a:cubicBezTo>
                      <a:cubicBezTo>
                        <a:pt x="277" y="64"/>
                        <a:pt x="279" y="61"/>
                        <a:pt x="279" y="61"/>
                      </a:cubicBezTo>
                      <a:cubicBezTo>
                        <a:pt x="276" y="60"/>
                        <a:pt x="275" y="60"/>
                        <a:pt x="274" y="60"/>
                      </a:cubicBezTo>
                      <a:cubicBezTo>
                        <a:pt x="273" y="61"/>
                        <a:pt x="271" y="61"/>
                        <a:pt x="270" y="61"/>
                      </a:cubicBezTo>
                      <a:cubicBezTo>
                        <a:pt x="269" y="61"/>
                        <a:pt x="268" y="63"/>
                        <a:pt x="268" y="64"/>
                      </a:cubicBezTo>
                      <a:cubicBezTo>
                        <a:pt x="267" y="65"/>
                        <a:pt x="263" y="66"/>
                        <a:pt x="267" y="66"/>
                      </a:cubicBezTo>
                      <a:moveTo>
                        <a:pt x="247" y="52"/>
                      </a:moveTo>
                      <a:cubicBezTo>
                        <a:pt x="247" y="53"/>
                        <a:pt x="249" y="55"/>
                        <a:pt x="249" y="55"/>
                      </a:cubicBezTo>
                      <a:cubicBezTo>
                        <a:pt x="249" y="55"/>
                        <a:pt x="251" y="55"/>
                        <a:pt x="250" y="56"/>
                      </a:cubicBezTo>
                      <a:cubicBezTo>
                        <a:pt x="249" y="57"/>
                        <a:pt x="248" y="58"/>
                        <a:pt x="248" y="58"/>
                      </a:cubicBezTo>
                      <a:cubicBezTo>
                        <a:pt x="247" y="59"/>
                        <a:pt x="246" y="59"/>
                        <a:pt x="246" y="59"/>
                      </a:cubicBezTo>
                      <a:cubicBezTo>
                        <a:pt x="245" y="58"/>
                        <a:pt x="243" y="59"/>
                        <a:pt x="243" y="59"/>
                      </a:cubicBezTo>
                      <a:cubicBezTo>
                        <a:pt x="243" y="59"/>
                        <a:pt x="244" y="61"/>
                        <a:pt x="243" y="59"/>
                      </a:cubicBezTo>
                      <a:cubicBezTo>
                        <a:pt x="242" y="57"/>
                        <a:pt x="241" y="56"/>
                        <a:pt x="240" y="56"/>
                      </a:cubicBezTo>
                      <a:cubicBezTo>
                        <a:pt x="239" y="56"/>
                        <a:pt x="239" y="55"/>
                        <a:pt x="238" y="54"/>
                      </a:cubicBezTo>
                      <a:cubicBezTo>
                        <a:pt x="238" y="54"/>
                        <a:pt x="236" y="53"/>
                        <a:pt x="238" y="52"/>
                      </a:cubicBezTo>
                      <a:cubicBezTo>
                        <a:pt x="240" y="52"/>
                        <a:pt x="240" y="51"/>
                        <a:pt x="241" y="51"/>
                      </a:cubicBezTo>
                      <a:cubicBezTo>
                        <a:pt x="242" y="51"/>
                        <a:pt x="243" y="51"/>
                        <a:pt x="244" y="50"/>
                      </a:cubicBezTo>
                      <a:cubicBezTo>
                        <a:pt x="245" y="50"/>
                        <a:pt x="246" y="51"/>
                        <a:pt x="247" y="52"/>
                      </a:cubicBezTo>
                      <a:moveTo>
                        <a:pt x="250" y="50"/>
                      </a:moveTo>
                      <a:cubicBezTo>
                        <a:pt x="251" y="50"/>
                        <a:pt x="252" y="50"/>
                        <a:pt x="251" y="49"/>
                      </a:cubicBezTo>
                      <a:cubicBezTo>
                        <a:pt x="250" y="49"/>
                        <a:pt x="250" y="48"/>
                        <a:pt x="249" y="48"/>
                      </a:cubicBezTo>
                      <a:cubicBezTo>
                        <a:pt x="246" y="47"/>
                        <a:pt x="245" y="46"/>
                        <a:pt x="245" y="46"/>
                      </a:cubicBezTo>
                      <a:cubicBezTo>
                        <a:pt x="245" y="46"/>
                        <a:pt x="244" y="46"/>
                        <a:pt x="244" y="47"/>
                      </a:cubicBezTo>
                      <a:cubicBezTo>
                        <a:pt x="243" y="47"/>
                        <a:pt x="242" y="48"/>
                        <a:pt x="244" y="48"/>
                      </a:cubicBezTo>
                      <a:cubicBezTo>
                        <a:pt x="245" y="48"/>
                        <a:pt x="246" y="49"/>
                        <a:pt x="247" y="49"/>
                      </a:cubicBezTo>
                      <a:cubicBezTo>
                        <a:pt x="247" y="49"/>
                        <a:pt x="250" y="50"/>
                        <a:pt x="250" y="50"/>
                      </a:cubicBezTo>
                      <a:moveTo>
                        <a:pt x="252" y="64"/>
                      </a:moveTo>
                      <a:cubicBezTo>
                        <a:pt x="253" y="64"/>
                        <a:pt x="255" y="63"/>
                        <a:pt x="254" y="62"/>
                      </a:cubicBezTo>
                      <a:cubicBezTo>
                        <a:pt x="252" y="61"/>
                        <a:pt x="252" y="61"/>
                        <a:pt x="251" y="61"/>
                      </a:cubicBezTo>
                      <a:cubicBezTo>
                        <a:pt x="249" y="61"/>
                        <a:pt x="247" y="61"/>
                        <a:pt x="247" y="61"/>
                      </a:cubicBezTo>
                      <a:cubicBezTo>
                        <a:pt x="246" y="62"/>
                        <a:pt x="245" y="63"/>
                        <a:pt x="246" y="63"/>
                      </a:cubicBezTo>
                      <a:cubicBezTo>
                        <a:pt x="247" y="64"/>
                        <a:pt x="248" y="65"/>
                        <a:pt x="248" y="65"/>
                      </a:cubicBezTo>
                      <a:cubicBezTo>
                        <a:pt x="249" y="64"/>
                        <a:pt x="252" y="64"/>
                        <a:pt x="252" y="64"/>
                      </a:cubicBezTo>
                      <a:moveTo>
                        <a:pt x="261" y="59"/>
                      </a:moveTo>
                      <a:cubicBezTo>
                        <a:pt x="259" y="60"/>
                        <a:pt x="259" y="61"/>
                        <a:pt x="260" y="61"/>
                      </a:cubicBezTo>
                      <a:cubicBezTo>
                        <a:pt x="261" y="60"/>
                        <a:pt x="262" y="60"/>
                        <a:pt x="263" y="60"/>
                      </a:cubicBezTo>
                      <a:cubicBezTo>
                        <a:pt x="264" y="60"/>
                        <a:pt x="264" y="59"/>
                        <a:pt x="264" y="58"/>
                      </a:cubicBezTo>
                      <a:cubicBezTo>
                        <a:pt x="265" y="56"/>
                        <a:pt x="265" y="57"/>
                        <a:pt x="264" y="56"/>
                      </a:cubicBezTo>
                      <a:cubicBezTo>
                        <a:pt x="264" y="56"/>
                        <a:pt x="262" y="56"/>
                        <a:pt x="260" y="56"/>
                      </a:cubicBezTo>
                      <a:cubicBezTo>
                        <a:pt x="258" y="56"/>
                        <a:pt x="262" y="59"/>
                        <a:pt x="261" y="59"/>
                      </a:cubicBezTo>
                      <a:moveTo>
                        <a:pt x="257" y="54"/>
                      </a:moveTo>
                      <a:cubicBezTo>
                        <a:pt x="256" y="52"/>
                        <a:pt x="257" y="52"/>
                        <a:pt x="255" y="52"/>
                      </a:cubicBezTo>
                      <a:cubicBezTo>
                        <a:pt x="253" y="53"/>
                        <a:pt x="252" y="53"/>
                        <a:pt x="253" y="53"/>
                      </a:cubicBezTo>
                      <a:cubicBezTo>
                        <a:pt x="255" y="53"/>
                        <a:pt x="257" y="54"/>
                        <a:pt x="257" y="54"/>
                      </a:cubicBezTo>
                      <a:moveTo>
                        <a:pt x="248" y="68"/>
                      </a:moveTo>
                      <a:cubicBezTo>
                        <a:pt x="252" y="67"/>
                        <a:pt x="252" y="67"/>
                        <a:pt x="252" y="67"/>
                      </a:cubicBezTo>
                      <a:cubicBezTo>
                        <a:pt x="252" y="67"/>
                        <a:pt x="251" y="66"/>
                        <a:pt x="250" y="66"/>
                      </a:cubicBezTo>
                      <a:cubicBezTo>
                        <a:pt x="250" y="65"/>
                        <a:pt x="248" y="67"/>
                        <a:pt x="248" y="68"/>
                      </a:cubicBezTo>
                      <a:moveTo>
                        <a:pt x="218" y="47"/>
                      </a:moveTo>
                      <a:cubicBezTo>
                        <a:pt x="220" y="47"/>
                        <a:pt x="221" y="48"/>
                        <a:pt x="221" y="48"/>
                      </a:cubicBezTo>
                      <a:cubicBezTo>
                        <a:pt x="222" y="49"/>
                        <a:pt x="224" y="50"/>
                        <a:pt x="224" y="50"/>
                      </a:cubicBezTo>
                      <a:cubicBezTo>
                        <a:pt x="226" y="50"/>
                        <a:pt x="226" y="50"/>
                        <a:pt x="227" y="51"/>
                      </a:cubicBezTo>
                      <a:cubicBezTo>
                        <a:pt x="227" y="51"/>
                        <a:pt x="229" y="52"/>
                        <a:pt x="229" y="52"/>
                      </a:cubicBezTo>
                      <a:cubicBezTo>
                        <a:pt x="230" y="52"/>
                        <a:pt x="231" y="53"/>
                        <a:pt x="231" y="53"/>
                      </a:cubicBezTo>
                      <a:cubicBezTo>
                        <a:pt x="232" y="51"/>
                        <a:pt x="232" y="51"/>
                        <a:pt x="233" y="50"/>
                      </a:cubicBezTo>
                      <a:cubicBezTo>
                        <a:pt x="235" y="50"/>
                        <a:pt x="236" y="47"/>
                        <a:pt x="236" y="47"/>
                      </a:cubicBezTo>
                      <a:cubicBezTo>
                        <a:pt x="236" y="46"/>
                        <a:pt x="236" y="44"/>
                        <a:pt x="234" y="45"/>
                      </a:cubicBezTo>
                      <a:cubicBezTo>
                        <a:pt x="233" y="46"/>
                        <a:pt x="231" y="45"/>
                        <a:pt x="231" y="45"/>
                      </a:cubicBezTo>
                      <a:cubicBezTo>
                        <a:pt x="231" y="45"/>
                        <a:pt x="229" y="44"/>
                        <a:pt x="227" y="45"/>
                      </a:cubicBezTo>
                      <a:cubicBezTo>
                        <a:pt x="226" y="45"/>
                        <a:pt x="224" y="45"/>
                        <a:pt x="224" y="44"/>
                      </a:cubicBezTo>
                      <a:cubicBezTo>
                        <a:pt x="223" y="44"/>
                        <a:pt x="222" y="44"/>
                        <a:pt x="221" y="45"/>
                      </a:cubicBezTo>
                      <a:cubicBezTo>
                        <a:pt x="219" y="45"/>
                        <a:pt x="217" y="47"/>
                        <a:pt x="217" y="47"/>
                      </a:cubicBezTo>
                      <a:lnTo>
                        <a:pt x="218" y="47"/>
                      </a:lnTo>
                      <a:close/>
                      <a:moveTo>
                        <a:pt x="263" y="63"/>
                      </a:moveTo>
                      <a:cubicBezTo>
                        <a:pt x="264" y="62"/>
                        <a:pt x="265" y="61"/>
                        <a:pt x="266" y="61"/>
                      </a:cubicBezTo>
                      <a:cubicBezTo>
                        <a:pt x="262" y="61"/>
                        <a:pt x="261" y="62"/>
                        <a:pt x="261" y="62"/>
                      </a:cubicBezTo>
                      <a:lnTo>
                        <a:pt x="263" y="63"/>
                      </a:lnTo>
                      <a:close/>
                      <a:moveTo>
                        <a:pt x="233" y="72"/>
                      </a:moveTo>
                      <a:cubicBezTo>
                        <a:pt x="234" y="71"/>
                        <a:pt x="234" y="69"/>
                        <a:pt x="236" y="69"/>
                      </a:cubicBezTo>
                      <a:cubicBezTo>
                        <a:pt x="238" y="69"/>
                        <a:pt x="242" y="67"/>
                        <a:pt x="242" y="67"/>
                      </a:cubicBezTo>
                      <a:cubicBezTo>
                        <a:pt x="240" y="66"/>
                        <a:pt x="240" y="66"/>
                        <a:pt x="240" y="65"/>
                      </a:cubicBezTo>
                      <a:cubicBezTo>
                        <a:pt x="240" y="64"/>
                        <a:pt x="239" y="63"/>
                        <a:pt x="239" y="63"/>
                      </a:cubicBezTo>
                      <a:cubicBezTo>
                        <a:pt x="238" y="65"/>
                        <a:pt x="237" y="66"/>
                        <a:pt x="236" y="66"/>
                      </a:cubicBezTo>
                      <a:cubicBezTo>
                        <a:pt x="235" y="65"/>
                        <a:pt x="233" y="66"/>
                        <a:pt x="232" y="67"/>
                      </a:cubicBezTo>
                      <a:cubicBezTo>
                        <a:pt x="231" y="68"/>
                        <a:pt x="226" y="70"/>
                        <a:pt x="228" y="71"/>
                      </a:cubicBezTo>
                      <a:cubicBezTo>
                        <a:pt x="230" y="72"/>
                        <a:pt x="233" y="72"/>
                        <a:pt x="233" y="72"/>
                      </a:cubicBezTo>
                      <a:moveTo>
                        <a:pt x="262" y="78"/>
                      </a:moveTo>
                      <a:cubicBezTo>
                        <a:pt x="264" y="78"/>
                        <a:pt x="264" y="78"/>
                        <a:pt x="264" y="78"/>
                      </a:cubicBezTo>
                      <a:cubicBezTo>
                        <a:pt x="264" y="78"/>
                        <a:pt x="261" y="76"/>
                        <a:pt x="261" y="76"/>
                      </a:cubicBezTo>
                      <a:cubicBezTo>
                        <a:pt x="261" y="75"/>
                        <a:pt x="259" y="74"/>
                        <a:pt x="258" y="74"/>
                      </a:cubicBezTo>
                      <a:cubicBezTo>
                        <a:pt x="256" y="74"/>
                        <a:pt x="256" y="73"/>
                        <a:pt x="256" y="72"/>
                      </a:cubicBezTo>
                      <a:cubicBezTo>
                        <a:pt x="255" y="70"/>
                        <a:pt x="256" y="70"/>
                        <a:pt x="259" y="70"/>
                      </a:cubicBezTo>
                      <a:cubicBezTo>
                        <a:pt x="259" y="65"/>
                        <a:pt x="259" y="65"/>
                        <a:pt x="259" y="65"/>
                      </a:cubicBezTo>
                      <a:cubicBezTo>
                        <a:pt x="257" y="63"/>
                        <a:pt x="257" y="63"/>
                        <a:pt x="257" y="63"/>
                      </a:cubicBezTo>
                      <a:cubicBezTo>
                        <a:pt x="257" y="63"/>
                        <a:pt x="255" y="64"/>
                        <a:pt x="255" y="65"/>
                      </a:cubicBezTo>
                      <a:cubicBezTo>
                        <a:pt x="255" y="66"/>
                        <a:pt x="253" y="66"/>
                        <a:pt x="253" y="67"/>
                      </a:cubicBezTo>
                      <a:cubicBezTo>
                        <a:pt x="253" y="68"/>
                        <a:pt x="252" y="69"/>
                        <a:pt x="250" y="70"/>
                      </a:cubicBezTo>
                      <a:cubicBezTo>
                        <a:pt x="249" y="72"/>
                        <a:pt x="252" y="73"/>
                        <a:pt x="253" y="73"/>
                      </a:cubicBezTo>
                      <a:cubicBezTo>
                        <a:pt x="254" y="73"/>
                        <a:pt x="258" y="78"/>
                        <a:pt x="259" y="79"/>
                      </a:cubicBezTo>
                      <a:cubicBezTo>
                        <a:pt x="260" y="80"/>
                        <a:pt x="261" y="79"/>
                        <a:pt x="262" y="78"/>
                      </a:cubicBezTo>
                      <a:moveTo>
                        <a:pt x="282" y="61"/>
                      </a:moveTo>
                      <a:cubicBezTo>
                        <a:pt x="280" y="63"/>
                        <a:pt x="278" y="65"/>
                        <a:pt x="277" y="65"/>
                      </a:cubicBezTo>
                      <a:cubicBezTo>
                        <a:pt x="276" y="65"/>
                        <a:pt x="276" y="66"/>
                        <a:pt x="276" y="67"/>
                      </a:cubicBezTo>
                      <a:cubicBezTo>
                        <a:pt x="277" y="68"/>
                        <a:pt x="276" y="70"/>
                        <a:pt x="276" y="70"/>
                      </a:cubicBezTo>
                      <a:cubicBezTo>
                        <a:pt x="271" y="70"/>
                        <a:pt x="265" y="71"/>
                        <a:pt x="264" y="70"/>
                      </a:cubicBezTo>
                      <a:cubicBezTo>
                        <a:pt x="263" y="70"/>
                        <a:pt x="260" y="70"/>
                        <a:pt x="261" y="72"/>
                      </a:cubicBezTo>
                      <a:cubicBezTo>
                        <a:pt x="262" y="74"/>
                        <a:pt x="265" y="76"/>
                        <a:pt x="265" y="76"/>
                      </a:cubicBezTo>
                      <a:cubicBezTo>
                        <a:pt x="265" y="75"/>
                        <a:pt x="268" y="75"/>
                        <a:pt x="268" y="74"/>
                      </a:cubicBezTo>
                      <a:cubicBezTo>
                        <a:pt x="268" y="73"/>
                        <a:pt x="270" y="72"/>
                        <a:pt x="270" y="72"/>
                      </a:cubicBezTo>
                      <a:cubicBezTo>
                        <a:pt x="270" y="72"/>
                        <a:pt x="271" y="76"/>
                        <a:pt x="273" y="75"/>
                      </a:cubicBezTo>
                      <a:cubicBezTo>
                        <a:pt x="275" y="74"/>
                        <a:pt x="278" y="75"/>
                        <a:pt x="279" y="74"/>
                      </a:cubicBezTo>
                      <a:cubicBezTo>
                        <a:pt x="280" y="74"/>
                        <a:pt x="287" y="72"/>
                        <a:pt x="289" y="72"/>
                      </a:cubicBezTo>
                      <a:cubicBezTo>
                        <a:pt x="290" y="73"/>
                        <a:pt x="300" y="70"/>
                        <a:pt x="300" y="70"/>
                      </a:cubicBezTo>
                      <a:cubicBezTo>
                        <a:pt x="296" y="67"/>
                        <a:pt x="295" y="67"/>
                        <a:pt x="295" y="66"/>
                      </a:cubicBezTo>
                      <a:cubicBezTo>
                        <a:pt x="295" y="64"/>
                        <a:pt x="291" y="63"/>
                        <a:pt x="291" y="63"/>
                      </a:cubicBezTo>
                      <a:cubicBezTo>
                        <a:pt x="289" y="63"/>
                        <a:pt x="285" y="62"/>
                        <a:pt x="284" y="61"/>
                      </a:cubicBezTo>
                      <a:cubicBezTo>
                        <a:pt x="284" y="60"/>
                        <a:pt x="282" y="61"/>
                        <a:pt x="282" y="61"/>
                      </a:cubicBezTo>
                      <a:moveTo>
                        <a:pt x="304" y="73"/>
                      </a:moveTo>
                      <a:cubicBezTo>
                        <a:pt x="304" y="73"/>
                        <a:pt x="294" y="73"/>
                        <a:pt x="292" y="73"/>
                      </a:cubicBezTo>
                      <a:cubicBezTo>
                        <a:pt x="290" y="74"/>
                        <a:pt x="290" y="74"/>
                        <a:pt x="293" y="76"/>
                      </a:cubicBezTo>
                      <a:cubicBezTo>
                        <a:pt x="293" y="76"/>
                        <a:pt x="290" y="76"/>
                        <a:pt x="288" y="77"/>
                      </a:cubicBezTo>
                      <a:cubicBezTo>
                        <a:pt x="288" y="77"/>
                        <a:pt x="286" y="78"/>
                        <a:pt x="282" y="76"/>
                      </a:cubicBezTo>
                      <a:cubicBezTo>
                        <a:pt x="278" y="75"/>
                        <a:pt x="278" y="78"/>
                        <a:pt x="277" y="80"/>
                      </a:cubicBezTo>
                      <a:cubicBezTo>
                        <a:pt x="276" y="82"/>
                        <a:pt x="277" y="83"/>
                        <a:pt x="278" y="85"/>
                      </a:cubicBezTo>
                      <a:cubicBezTo>
                        <a:pt x="278" y="85"/>
                        <a:pt x="283" y="87"/>
                        <a:pt x="285" y="88"/>
                      </a:cubicBezTo>
                      <a:cubicBezTo>
                        <a:pt x="286" y="90"/>
                        <a:pt x="287" y="91"/>
                        <a:pt x="287" y="94"/>
                      </a:cubicBezTo>
                      <a:cubicBezTo>
                        <a:pt x="287" y="97"/>
                        <a:pt x="286" y="98"/>
                        <a:pt x="286" y="102"/>
                      </a:cubicBezTo>
                      <a:cubicBezTo>
                        <a:pt x="286" y="102"/>
                        <a:pt x="284" y="104"/>
                        <a:pt x="283" y="106"/>
                      </a:cubicBezTo>
                      <a:cubicBezTo>
                        <a:pt x="282" y="108"/>
                        <a:pt x="283" y="108"/>
                        <a:pt x="288" y="109"/>
                      </a:cubicBezTo>
                      <a:cubicBezTo>
                        <a:pt x="287" y="111"/>
                        <a:pt x="288" y="115"/>
                        <a:pt x="286" y="119"/>
                      </a:cubicBezTo>
                      <a:cubicBezTo>
                        <a:pt x="286" y="119"/>
                        <a:pt x="281" y="120"/>
                        <a:pt x="280" y="120"/>
                      </a:cubicBezTo>
                      <a:cubicBezTo>
                        <a:pt x="278" y="120"/>
                        <a:pt x="277" y="122"/>
                        <a:pt x="276" y="124"/>
                      </a:cubicBezTo>
                      <a:cubicBezTo>
                        <a:pt x="275" y="126"/>
                        <a:pt x="274" y="128"/>
                        <a:pt x="275" y="128"/>
                      </a:cubicBezTo>
                      <a:cubicBezTo>
                        <a:pt x="275" y="128"/>
                        <a:pt x="275" y="132"/>
                        <a:pt x="274" y="134"/>
                      </a:cubicBezTo>
                      <a:cubicBezTo>
                        <a:pt x="273" y="136"/>
                        <a:pt x="273" y="138"/>
                        <a:pt x="274" y="141"/>
                      </a:cubicBezTo>
                      <a:cubicBezTo>
                        <a:pt x="276" y="145"/>
                        <a:pt x="275" y="146"/>
                        <a:pt x="275" y="148"/>
                      </a:cubicBezTo>
                      <a:cubicBezTo>
                        <a:pt x="275" y="150"/>
                        <a:pt x="277" y="152"/>
                        <a:pt x="278" y="153"/>
                      </a:cubicBezTo>
                      <a:cubicBezTo>
                        <a:pt x="278" y="154"/>
                        <a:pt x="282" y="158"/>
                        <a:pt x="284" y="161"/>
                      </a:cubicBezTo>
                      <a:cubicBezTo>
                        <a:pt x="284" y="161"/>
                        <a:pt x="288" y="160"/>
                        <a:pt x="290" y="159"/>
                      </a:cubicBezTo>
                      <a:cubicBezTo>
                        <a:pt x="291" y="159"/>
                        <a:pt x="292" y="158"/>
                        <a:pt x="293" y="155"/>
                      </a:cubicBezTo>
                      <a:cubicBezTo>
                        <a:pt x="292" y="152"/>
                        <a:pt x="292" y="150"/>
                        <a:pt x="294" y="149"/>
                      </a:cubicBezTo>
                      <a:cubicBezTo>
                        <a:pt x="295" y="149"/>
                        <a:pt x="300" y="147"/>
                        <a:pt x="302" y="145"/>
                      </a:cubicBezTo>
                      <a:cubicBezTo>
                        <a:pt x="303" y="143"/>
                        <a:pt x="305" y="142"/>
                        <a:pt x="307" y="142"/>
                      </a:cubicBezTo>
                      <a:cubicBezTo>
                        <a:pt x="309" y="142"/>
                        <a:pt x="312" y="140"/>
                        <a:pt x="314" y="139"/>
                      </a:cubicBezTo>
                      <a:cubicBezTo>
                        <a:pt x="315" y="138"/>
                        <a:pt x="319" y="136"/>
                        <a:pt x="320" y="136"/>
                      </a:cubicBezTo>
                      <a:cubicBezTo>
                        <a:pt x="322" y="135"/>
                        <a:pt x="326" y="134"/>
                        <a:pt x="326" y="134"/>
                      </a:cubicBezTo>
                      <a:cubicBezTo>
                        <a:pt x="326" y="134"/>
                        <a:pt x="333" y="129"/>
                        <a:pt x="335" y="128"/>
                      </a:cubicBezTo>
                      <a:cubicBezTo>
                        <a:pt x="336" y="127"/>
                        <a:pt x="336" y="126"/>
                        <a:pt x="333" y="126"/>
                      </a:cubicBezTo>
                      <a:cubicBezTo>
                        <a:pt x="331" y="126"/>
                        <a:pt x="327" y="127"/>
                        <a:pt x="327" y="124"/>
                      </a:cubicBezTo>
                      <a:cubicBezTo>
                        <a:pt x="327" y="122"/>
                        <a:pt x="327" y="119"/>
                        <a:pt x="327" y="118"/>
                      </a:cubicBezTo>
                      <a:cubicBezTo>
                        <a:pt x="329" y="119"/>
                        <a:pt x="330" y="119"/>
                        <a:pt x="330" y="120"/>
                      </a:cubicBezTo>
                      <a:cubicBezTo>
                        <a:pt x="330" y="122"/>
                        <a:pt x="333" y="123"/>
                        <a:pt x="334" y="123"/>
                      </a:cubicBezTo>
                      <a:cubicBezTo>
                        <a:pt x="336" y="123"/>
                        <a:pt x="338" y="126"/>
                        <a:pt x="337" y="124"/>
                      </a:cubicBezTo>
                      <a:cubicBezTo>
                        <a:pt x="336" y="122"/>
                        <a:pt x="337" y="121"/>
                        <a:pt x="336" y="120"/>
                      </a:cubicBezTo>
                      <a:cubicBezTo>
                        <a:pt x="334" y="119"/>
                        <a:pt x="332" y="117"/>
                        <a:pt x="332" y="116"/>
                      </a:cubicBezTo>
                      <a:cubicBezTo>
                        <a:pt x="331" y="114"/>
                        <a:pt x="330" y="114"/>
                        <a:pt x="333" y="113"/>
                      </a:cubicBezTo>
                      <a:cubicBezTo>
                        <a:pt x="335" y="113"/>
                        <a:pt x="337" y="113"/>
                        <a:pt x="337" y="113"/>
                      </a:cubicBezTo>
                      <a:cubicBezTo>
                        <a:pt x="336" y="109"/>
                        <a:pt x="336" y="107"/>
                        <a:pt x="337" y="105"/>
                      </a:cubicBezTo>
                      <a:cubicBezTo>
                        <a:pt x="337" y="103"/>
                        <a:pt x="336" y="102"/>
                        <a:pt x="334" y="100"/>
                      </a:cubicBezTo>
                      <a:cubicBezTo>
                        <a:pt x="332" y="99"/>
                        <a:pt x="331" y="96"/>
                        <a:pt x="331" y="96"/>
                      </a:cubicBezTo>
                      <a:cubicBezTo>
                        <a:pt x="333" y="90"/>
                        <a:pt x="333" y="88"/>
                        <a:pt x="333" y="86"/>
                      </a:cubicBezTo>
                      <a:cubicBezTo>
                        <a:pt x="333" y="85"/>
                        <a:pt x="334" y="81"/>
                        <a:pt x="334" y="81"/>
                      </a:cubicBezTo>
                      <a:cubicBezTo>
                        <a:pt x="335" y="79"/>
                        <a:pt x="326" y="80"/>
                        <a:pt x="323" y="81"/>
                      </a:cubicBezTo>
                      <a:cubicBezTo>
                        <a:pt x="323" y="81"/>
                        <a:pt x="322" y="80"/>
                        <a:pt x="320" y="79"/>
                      </a:cubicBezTo>
                      <a:cubicBezTo>
                        <a:pt x="319" y="78"/>
                        <a:pt x="321" y="78"/>
                        <a:pt x="326" y="78"/>
                      </a:cubicBezTo>
                      <a:cubicBezTo>
                        <a:pt x="326" y="78"/>
                        <a:pt x="325" y="77"/>
                        <a:pt x="323" y="76"/>
                      </a:cubicBezTo>
                      <a:cubicBezTo>
                        <a:pt x="322" y="75"/>
                        <a:pt x="322" y="73"/>
                        <a:pt x="320" y="73"/>
                      </a:cubicBezTo>
                      <a:cubicBezTo>
                        <a:pt x="317" y="73"/>
                        <a:pt x="311" y="72"/>
                        <a:pt x="311" y="72"/>
                      </a:cubicBezTo>
                      <a:cubicBezTo>
                        <a:pt x="311" y="72"/>
                        <a:pt x="311" y="75"/>
                        <a:pt x="310" y="77"/>
                      </a:cubicBezTo>
                      <a:cubicBezTo>
                        <a:pt x="309" y="79"/>
                        <a:pt x="308" y="77"/>
                        <a:pt x="308" y="77"/>
                      </a:cubicBezTo>
                      <a:cubicBezTo>
                        <a:pt x="308" y="77"/>
                        <a:pt x="304" y="74"/>
                        <a:pt x="304" y="73"/>
                      </a:cubicBezTo>
                      <a:moveTo>
                        <a:pt x="222" y="74"/>
                      </a:moveTo>
                      <a:cubicBezTo>
                        <a:pt x="223" y="73"/>
                        <a:pt x="221" y="73"/>
                        <a:pt x="221" y="73"/>
                      </a:cubicBezTo>
                      <a:cubicBezTo>
                        <a:pt x="220" y="74"/>
                        <a:pt x="219" y="74"/>
                        <a:pt x="217" y="73"/>
                      </a:cubicBezTo>
                      <a:cubicBezTo>
                        <a:pt x="216" y="73"/>
                        <a:pt x="215" y="74"/>
                        <a:pt x="216" y="74"/>
                      </a:cubicBezTo>
                      <a:cubicBezTo>
                        <a:pt x="217" y="75"/>
                        <a:pt x="217" y="76"/>
                        <a:pt x="217" y="76"/>
                      </a:cubicBezTo>
                      <a:cubicBezTo>
                        <a:pt x="217" y="77"/>
                        <a:pt x="218" y="77"/>
                        <a:pt x="219" y="78"/>
                      </a:cubicBezTo>
                      <a:cubicBezTo>
                        <a:pt x="221" y="79"/>
                        <a:pt x="220" y="76"/>
                        <a:pt x="220" y="76"/>
                      </a:cubicBezTo>
                      <a:cubicBezTo>
                        <a:pt x="220" y="76"/>
                        <a:pt x="221" y="75"/>
                        <a:pt x="222" y="74"/>
                      </a:cubicBezTo>
                      <a:moveTo>
                        <a:pt x="214" y="65"/>
                      </a:moveTo>
                      <a:cubicBezTo>
                        <a:pt x="214" y="65"/>
                        <a:pt x="214" y="64"/>
                        <a:pt x="213" y="64"/>
                      </a:cubicBezTo>
                      <a:cubicBezTo>
                        <a:pt x="212" y="64"/>
                        <a:pt x="211" y="63"/>
                        <a:pt x="210" y="62"/>
                      </a:cubicBezTo>
                      <a:cubicBezTo>
                        <a:pt x="209" y="61"/>
                        <a:pt x="210" y="61"/>
                        <a:pt x="206" y="60"/>
                      </a:cubicBezTo>
                      <a:cubicBezTo>
                        <a:pt x="206" y="60"/>
                        <a:pt x="208" y="58"/>
                        <a:pt x="208" y="57"/>
                      </a:cubicBezTo>
                      <a:cubicBezTo>
                        <a:pt x="209" y="56"/>
                        <a:pt x="210" y="55"/>
                        <a:pt x="211" y="55"/>
                      </a:cubicBezTo>
                      <a:cubicBezTo>
                        <a:pt x="211" y="55"/>
                        <a:pt x="214" y="54"/>
                        <a:pt x="215" y="53"/>
                      </a:cubicBezTo>
                      <a:cubicBezTo>
                        <a:pt x="215" y="52"/>
                        <a:pt x="216" y="52"/>
                        <a:pt x="219" y="51"/>
                      </a:cubicBezTo>
                      <a:cubicBezTo>
                        <a:pt x="219" y="51"/>
                        <a:pt x="224" y="52"/>
                        <a:pt x="224" y="53"/>
                      </a:cubicBezTo>
                      <a:cubicBezTo>
                        <a:pt x="225" y="54"/>
                        <a:pt x="227" y="54"/>
                        <a:pt x="230" y="55"/>
                      </a:cubicBezTo>
                      <a:cubicBezTo>
                        <a:pt x="232" y="55"/>
                        <a:pt x="231" y="57"/>
                        <a:pt x="231" y="57"/>
                      </a:cubicBezTo>
                      <a:cubicBezTo>
                        <a:pt x="231" y="57"/>
                        <a:pt x="233" y="59"/>
                        <a:pt x="234" y="60"/>
                      </a:cubicBezTo>
                      <a:cubicBezTo>
                        <a:pt x="230" y="62"/>
                        <a:pt x="230" y="62"/>
                        <a:pt x="230" y="62"/>
                      </a:cubicBezTo>
                      <a:cubicBezTo>
                        <a:pt x="230" y="62"/>
                        <a:pt x="227" y="63"/>
                        <a:pt x="226" y="63"/>
                      </a:cubicBezTo>
                      <a:cubicBezTo>
                        <a:pt x="225" y="63"/>
                        <a:pt x="223" y="64"/>
                        <a:pt x="224" y="65"/>
                      </a:cubicBezTo>
                      <a:cubicBezTo>
                        <a:pt x="224" y="65"/>
                        <a:pt x="222" y="67"/>
                        <a:pt x="221" y="68"/>
                      </a:cubicBezTo>
                      <a:cubicBezTo>
                        <a:pt x="220" y="68"/>
                        <a:pt x="219" y="69"/>
                        <a:pt x="219" y="70"/>
                      </a:cubicBezTo>
                      <a:cubicBezTo>
                        <a:pt x="219" y="70"/>
                        <a:pt x="217" y="70"/>
                        <a:pt x="216" y="69"/>
                      </a:cubicBezTo>
                      <a:cubicBezTo>
                        <a:pt x="215" y="68"/>
                        <a:pt x="214" y="67"/>
                        <a:pt x="213" y="67"/>
                      </a:cubicBezTo>
                      <a:cubicBezTo>
                        <a:pt x="212" y="68"/>
                        <a:pt x="213" y="66"/>
                        <a:pt x="214" y="65"/>
                      </a:cubicBezTo>
                      <a:moveTo>
                        <a:pt x="254" y="85"/>
                      </a:moveTo>
                      <a:cubicBezTo>
                        <a:pt x="255" y="86"/>
                        <a:pt x="255" y="85"/>
                        <a:pt x="256" y="86"/>
                      </a:cubicBezTo>
                      <a:cubicBezTo>
                        <a:pt x="256" y="87"/>
                        <a:pt x="257" y="87"/>
                        <a:pt x="258" y="87"/>
                      </a:cubicBezTo>
                      <a:cubicBezTo>
                        <a:pt x="258" y="86"/>
                        <a:pt x="257" y="86"/>
                        <a:pt x="257" y="85"/>
                      </a:cubicBezTo>
                      <a:cubicBezTo>
                        <a:pt x="257" y="84"/>
                        <a:pt x="257" y="83"/>
                        <a:pt x="257" y="83"/>
                      </a:cubicBezTo>
                      <a:cubicBezTo>
                        <a:pt x="257" y="83"/>
                        <a:pt x="256" y="81"/>
                        <a:pt x="255" y="81"/>
                      </a:cubicBezTo>
                      <a:cubicBezTo>
                        <a:pt x="254" y="82"/>
                        <a:pt x="252" y="84"/>
                        <a:pt x="254" y="85"/>
                      </a:cubicBezTo>
                      <a:moveTo>
                        <a:pt x="239" y="103"/>
                      </a:moveTo>
                      <a:cubicBezTo>
                        <a:pt x="242" y="101"/>
                        <a:pt x="242" y="101"/>
                        <a:pt x="242" y="101"/>
                      </a:cubicBezTo>
                      <a:cubicBezTo>
                        <a:pt x="241" y="100"/>
                        <a:pt x="241" y="100"/>
                        <a:pt x="241" y="100"/>
                      </a:cubicBezTo>
                      <a:cubicBezTo>
                        <a:pt x="241" y="100"/>
                        <a:pt x="239" y="100"/>
                        <a:pt x="238" y="101"/>
                      </a:cubicBezTo>
                      <a:cubicBezTo>
                        <a:pt x="238" y="101"/>
                        <a:pt x="237" y="101"/>
                        <a:pt x="237" y="101"/>
                      </a:cubicBezTo>
                      <a:cubicBezTo>
                        <a:pt x="236" y="101"/>
                        <a:pt x="235" y="102"/>
                        <a:pt x="236" y="102"/>
                      </a:cubicBezTo>
                      <a:cubicBezTo>
                        <a:pt x="237" y="102"/>
                        <a:pt x="239" y="102"/>
                        <a:pt x="239" y="103"/>
                      </a:cubicBezTo>
                      <a:moveTo>
                        <a:pt x="235" y="83"/>
                      </a:moveTo>
                      <a:cubicBezTo>
                        <a:pt x="234" y="85"/>
                        <a:pt x="235" y="85"/>
                        <a:pt x="236" y="86"/>
                      </a:cubicBezTo>
                      <a:cubicBezTo>
                        <a:pt x="238" y="86"/>
                        <a:pt x="239" y="87"/>
                        <a:pt x="239" y="88"/>
                      </a:cubicBezTo>
                      <a:cubicBezTo>
                        <a:pt x="239" y="88"/>
                        <a:pt x="242" y="90"/>
                        <a:pt x="244" y="90"/>
                      </a:cubicBezTo>
                      <a:cubicBezTo>
                        <a:pt x="245" y="91"/>
                        <a:pt x="245" y="91"/>
                        <a:pt x="246" y="93"/>
                      </a:cubicBezTo>
                      <a:cubicBezTo>
                        <a:pt x="244" y="99"/>
                        <a:pt x="244" y="99"/>
                        <a:pt x="244" y="99"/>
                      </a:cubicBezTo>
                      <a:cubicBezTo>
                        <a:pt x="244" y="99"/>
                        <a:pt x="244" y="101"/>
                        <a:pt x="243" y="106"/>
                      </a:cubicBezTo>
                      <a:cubicBezTo>
                        <a:pt x="240" y="107"/>
                        <a:pt x="240" y="107"/>
                        <a:pt x="240" y="107"/>
                      </a:cubicBezTo>
                      <a:cubicBezTo>
                        <a:pt x="240" y="107"/>
                        <a:pt x="237" y="108"/>
                        <a:pt x="236" y="108"/>
                      </a:cubicBezTo>
                      <a:cubicBezTo>
                        <a:pt x="235" y="108"/>
                        <a:pt x="235" y="109"/>
                        <a:pt x="235" y="111"/>
                      </a:cubicBezTo>
                      <a:cubicBezTo>
                        <a:pt x="235" y="111"/>
                        <a:pt x="234" y="110"/>
                        <a:pt x="233" y="110"/>
                      </a:cubicBezTo>
                      <a:cubicBezTo>
                        <a:pt x="232" y="110"/>
                        <a:pt x="229" y="107"/>
                        <a:pt x="228" y="107"/>
                      </a:cubicBezTo>
                      <a:cubicBezTo>
                        <a:pt x="227" y="106"/>
                        <a:pt x="227" y="106"/>
                        <a:pt x="227" y="107"/>
                      </a:cubicBezTo>
                      <a:cubicBezTo>
                        <a:pt x="226" y="107"/>
                        <a:pt x="225" y="108"/>
                        <a:pt x="224" y="107"/>
                      </a:cubicBezTo>
                      <a:cubicBezTo>
                        <a:pt x="224" y="109"/>
                        <a:pt x="224" y="109"/>
                        <a:pt x="224" y="109"/>
                      </a:cubicBezTo>
                      <a:cubicBezTo>
                        <a:pt x="224" y="109"/>
                        <a:pt x="225" y="112"/>
                        <a:pt x="225" y="112"/>
                      </a:cubicBezTo>
                      <a:cubicBezTo>
                        <a:pt x="226" y="112"/>
                        <a:pt x="229" y="115"/>
                        <a:pt x="230" y="116"/>
                      </a:cubicBezTo>
                      <a:cubicBezTo>
                        <a:pt x="231" y="116"/>
                        <a:pt x="231" y="119"/>
                        <a:pt x="231" y="120"/>
                      </a:cubicBezTo>
                      <a:cubicBezTo>
                        <a:pt x="231" y="121"/>
                        <a:pt x="231" y="122"/>
                        <a:pt x="232" y="123"/>
                      </a:cubicBezTo>
                      <a:cubicBezTo>
                        <a:pt x="232" y="124"/>
                        <a:pt x="233" y="126"/>
                        <a:pt x="234" y="127"/>
                      </a:cubicBezTo>
                      <a:cubicBezTo>
                        <a:pt x="235" y="127"/>
                        <a:pt x="235" y="128"/>
                        <a:pt x="237" y="131"/>
                      </a:cubicBezTo>
                      <a:cubicBezTo>
                        <a:pt x="237" y="131"/>
                        <a:pt x="240" y="132"/>
                        <a:pt x="242" y="131"/>
                      </a:cubicBezTo>
                      <a:cubicBezTo>
                        <a:pt x="242" y="131"/>
                        <a:pt x="244" y="129"/>
                        <a:pt x="244" y="128"/>
                      </a:cubicBezTo>
                      <a:cubicBezTo>
                        <a:pt x="244" y="127"/>
                        <a:pt x="247" y="125"/>
                        <a:pt x="248" y="123"/>
                      </a:cubicBezTo>
                      <a:cubicBezTo>
                        <a:pt x="248" y="123"/>
                        <a:pt x="246" y="121"/>
                        <a:pt x="245" y="120"/>
                      </a:cubicBezTo>
                      <a:cubicBezTo>
                        <a:pt x="245" y="120"/>
                        <a:pt x="245" y="119"/>
                        <a:pt x="246" y="119"/>
                      </a:cubicBezTo>
                      <a:cubicBezTo>
                        <a:pt x="246" y="119"/>
                        <a:pt x="247" y="115"/>
                        <a:pt x="247" y="114"/>
                      </a:cubicBezTo>
                      <a:cubicBezTo>
                        <a:pt x="248" y="112"/>
                        <a:pt x="247" y="114"/>
                        <a:pt x="247" y="114"/>
                      </a:cubicBezTo>
                      <a:cubicBezTo>
                        <a:pt x="247" y="114"/>
                        <a:pt x="248" y="114"/>
                        <a:pt x="250" y="115"/>
                      </a:cubicBezTo>
                      <a:cubicBezTo>
                        <a:pt x="250" y="118"/>
                        <a:pt x="250" y="118"/>
                        <a:pt x="250" y="118"/>
                      </a:cubicBezTo>
                      <a:cubicBezTo>
                        <a:pt x="250" y="118"/>
                        <a:pt x="251" y="121"/>
                        <a:pt x="251" y="122"/>
                      </a:cubicBezTo>
                      <a:cubicBezTo>
                        <a:pt x="251" y="123"/>
                        <a:pt x="251" y="123"/>
                        <a:pt x="253" y="123"/>
                      </a:cubicBezTo>
                      <a:cubicBezTo>
                        <a:pt x="254" y="122"/>
                        <a:pt x="256" y="121"/>
                        <a:pt x="257" y="121"/>
                      </a:cubicBezTo>
                      <a:cubicBezTo>
                        <a:pt x="258" y="121"/>
                        <a:pt x="259" y="121"/>
                        <a:pt x="260" y="119"/>
                      </a:cubicBezTo>
                      <a:cubicBezTo>
                        <a:pt x="260" y="119"/>
                        <a:pt x="259" y="117"/>
                        <a:pt x="258" y="116"/>
                      </a:cubicBezTo>
                      <a:cubicBezTo>
                        <a:pt x="257" y="115"/>
                        <a:pt x="257" y="113"/>
                        <a:pt x="257" y="113"/>
                      </a:cubicBezTo>
                      <a:cubicBezTo>
                        <a:pt x="257" y="113"/>
                        <a:pt x="259" y="106"/>
                        <a:pt x="259" y="105"/>
                      </a:cubicBezTo>
                      <a:cubicBezTo>
                        <a:pt x="260" y="103"/>
                        <a:pt x="260" y="102"/>
                        <a:pt x="260" y="102"/>
                      </a:cubicBezTo>
                      <a:cubicBezTo>
                        <a:pt x="260" y="101"/>
                        <a:pt x="259" y="97"/>
                        <a:pt x="259" y="96"/>
                      </a:cubicBezTo>
                      <a:cubicBezTo>
                        <a:pt x="259" y="94"/>
                        <a:pt x="256" y="91"/>
                        <a:pt x="256" y="90"/>
                      </a:cubicBezTo>
                      <a:cubicBezTo>
                        <a:pt x="255" y="90"/>
                        <a:pt x="254" y="89"/>
                        <a:pt x="254" y="89"/>
                      </a:cubicBezTo>
                      <a:cubicBezTo>
                        <a:pt x="254" y="88"/>
                        <a:pt x="253" y="86"/>
                        <a:pt x="252" y="85"/>
                      </a:cubicBezTo>
                      <a:cubicBezTo>
                        <a:pt x="252" y="83"/>
                        <a:pt x="255" y="81"/>
                        <a:pt x="255" y="81"/>
                      </a:cubicBezTo>
                      <a:cubicBezTo>
                        <a:pt x="255" y="81"/>
                        <a:pt x="253" y="79"/>
                        <a:pt x="251" y="78"/>
                      </a:cubicBezTo>
                      <a:cubicBezTo>
                        <a:pt x="251" y="78"/>
                        <a:pt x="251" y="77"/>
                        <a:pt x="250" y="77"/>
                      </a:cubicBezTo>
                      <a:cubicBezTo>
                        <a:pt x="249" y="77"/>
                        <a:pt x="246" y="77"/>
                        <a:pt x="245" y="76"/>
                      </a:cubicBezTo>
                      <a:cubicBezTo>
                        <a:pt x="245" y="76"/>
                        <a:pt x="242" y="76"/>
                        <a:pt x="241" y="77"/>
                      </a:cubicBezTo>
                      <a:cubicBezTo>
                        <a:pt x="241" y="77"/>
                        <a:pt x="240" y="77"/>
                        <a:pt x="239" y="77"/>
                      </a:cubicBezTo>
                      <a:cubicBezTo>
                        <a:pt x="238" y="77"/>
                        <a:pt x="237" y="78"/>
                        <a:pt x="237" y="78"/>
                      </a:cubicBezTo>
                      <a:cubicBezTo>
                        <a:pt x="237" y="78"/>
                        <a:pt x="235" y="80"/>
                        <a:pt x="234" y="81"/>
                      </a:cubicBezTo>
                      <a:cubicBezTo>
                        <a:pt x="233" y="81"/>
                        <a:pt x="235" y="82"/>
                        <a:pt x="235" y="83"/>
                      </a:cubicBezTo>
                      <a:moveTo>
                        <a:pt x="213" y="104"/>
                      </a:moveTo>
                      <a:cubicBezTo>
                        <a:pt x="213" y="106"/>
                        <a:pt x="216" y="111"/>
                        <a:pt x="218" y="109"/>
                      </a:cubicBezTo>
                      <a:cubicBezTo>
                        <a:pt x="219" y="108"/>
                        <a:pt x="218" y="105"/>
                        <a:pt x="218" y="103"/>
                      </a:cubicBezTo>
                      <a:cubicBezTo>
                        <a:pt x="217" y="102"/>
                        <a:pt x="217" y="100"/>
                        <a:pt x="217" y="99"/>
                      </a:cubicBezTo>
                      <a:cubicBezTo>
                        <a:pt x="217" y="96"/>
                        <a:pt x="217" y="96"/>
                        <a:pt x="217" y="96"/>
                      </a:cubicBezTo>
                      <a:cubicBezTo>
                        <a:pt x="215" y="95"/>
                        <a:pt x="215" y="95"/>
                        <a:pt x="214" y="96"/>
                      </a:cubicBezTo>
                      <a:cubicBezTo>
                        <a:pt x="214" y="98"/>
                        <a:pt x="212" y="98"/>
                        <a:pt x="211" y="98"/>
                      </a:cubicBezTo>
                      <a:cubicBezTo>
                        <a:pt x="211" y="98"/>
                        <a:pt x="206" y="100"/>
                        <a:pt x="206" y="100"/>
                      </a:cubicBezTo>
                      <a:cubicBezTo>
                        <a:pt x="207" y="101"/>
                        <a:pt x="207" y="100"/>
                        <a:pt x="208" y="100"/>
                      </a:cubicBezTo>
                      <a:cubicBezTo>
                        <a:pt x="209" y="101"/>
                        <a:pt x="210" y="101"/>
                        <a:pt x="210" y="101"/>
                      </a:cubicBezTo>
                      <a:cubicBezTo>
                        <a:pt x="209" y="102"/>
                        <a:pt x="208" y="102"/>
                        <a:pt x="208" y="103"/>
                      </a:cubicBezTo>
                      <a:cubicBezTo>
                        <a:pt x="208" y="104"/>
                        <a:pt x="208" y="105"/>
                        <a:pt x="208" y="105"/>
                      </a:cubicBezTo>
                      <a:cubicBezTo>
                        <a:pt x="210" y="104"/>
                        <a:pt x="213" y="103"/>
                        <a:pt x="213" y="104"/>
                      </a:cubicBezTo>
                      <a:moveTo>
                        <a:pt x="238" y="187"/>
                      </a:moveTo>
                      <a:cubicBezTo>
                        <a:pt x="238" y="187"/>
                        <a:pt x="232" y="188"/>
                        <a:pt x="230" y="188"/>
                      </a:cubicBezTo>
                      <a:cubicBezTo>
                        <a:pt x="228" y="189"/>
                        <a:pt x="227" y="190"/>
                        <a:pt x="227" y="192"/>
                      </a:cubicBezTo>
                      <a:cubicBezTo>
                        <a:pt x="226" y="194"/>
                        <a:pt x="224" y="195"/>
                        <a:pt x="224" y="195"/>
                      </a:cubicBezTo>
                      <a:cubicBezTo>
                        <a:pt x="224" y="195"/>
                        <a:pt x="223" y="196"/>
                        <a:pt x="221" y="195"/>
                      </a:cubicBezTo>
                      <a:cubicBezTo>
                        <a:pt x="220" y="195"/>
                        <a:pt x="218" y="197"/>
                        <a:pt x="217" y="200"/>
                      </a:cubicBezTo>
                      <a:cubicBezTo>
                        <a:pt x="220" y="200"/>
                        <a:pt x="223" y="202"/>
                        <a:pt x="223" y="203"/>
                      </a:cubicBezTo>
                      <a:cubicBezTo>
                        <a:pt x="224" y="205"/>
                        <a:pt x="234" y="212"/>
                        <a:pt x="234" y="212"/>
                      </a:cubicBezTo>
                      <a:cubicBezTo>
                        <a:pt x="235" y="209"/>
                        <a:pt x="237" y="209"/>
                        <a:pt x="239" y="208"/>
                      </a:cubicBezTo>
                      <a:cubicBezTo>
                        <a:pt x="240" y="207"/>
                        <a:pt x="239" y="205"/>
                        <a:pt x="239" y="203"/>
                      </a:cubicBezTo>
                      <a:cubicBezTo>
                        <a:pt x="239" y="202"/>
                        <a:pt x="239" y="200"/>
                        <a:pt x="239" y="200"/>
                      </a:cubicBezTo>
                      <a:cubicBezTo>
                        <a:pt x="236" y="196"/>
                        <a:pt x="236" y="196"/>
                        <a:pt x="236" y="196"/>
                      </a:cubicBezTo>
                      <a:cubicBezTo>
                        <a:pt x="235" y="195"/>
                        <a:pt x="234" y="194"/>
                        <a:pt x="230" y="194"/>
                      </a:cubicBezTo>
                      <a:cubicBezTo>
                        <a:pt x="230" y="194"/>
                        <a:pt x="232" y="193"/>
                        <a:pt x="233" y="191"/>
                      </a:cubicBezTo>
                      <a:cubicBezTo>
                        <a:pt x="234" y="190"/>
                        <a:pt x="235" y="188"/>
                        <a:pt x="238" y="187"/>
                      </a:cubicBezTo>
                      <a:moveTo>
                        <a:pt x="200" y="195"/>
                      </a:moveTo>
                      <a:cubicBezTo>
                        <a:pt x="199" y="197"/>
                        <a:pt x="200" y="198"/>
                        <a:pt x="200" y="199"/>
                      </a:cubicBezTo>
                      <a:cubicBezTo>
                        <a:pt x="201" y="200"/>
                        <a:pt x="203" y="201"/>
                        <a:pt x="205" y="201"/>
                      </a:cubicBezTo>
                      <a:cubicBezTo>
                        <a:pt x="207" y="200"/>
                        <a:pt x="207" y="199"/>
                        <a:pt x="207" y="199"/>
                      </a:cubicBezTo>
                      <a:cubicBezTo>
                        <a:pt x="205" y="201"/>
                        <a:pt x="203" y="200"/>
                        <a:pt x="203" y="198"/>
                      </a:cubicBezTo>
                      <a:cubicBezTo>
                        <a:pt x="203" y="197"/>
                        <a:pt x="202" y="193"/>
                        <a:pt x="202" y="193"/>
                      </a:cubicBezTo>
                      <a:lnTo>
                        <a:pt x="200" y="195"/>
                      </a:lnTo>
                      <a:close/>
                      <a:moveTo>
                        <a:pt x="206" y="206"/>
                      </a:moveTo>
                      <a:cubicBezTo>
                        <a:pt x="208" y="206"/>
                        <a:pt x="211" y="207"/>
                        <a:pt x="211" y="206"/>
                      </a:cubicBezTo>
                      <a:cubicBezTo>
                        <a:pt x="212" y="206"/>
                        <a:pt x="211" y="202"/>
                        <a:pt x="211" y="200"/>
                      </a:cubicBezTo>
                      <a:cubicBezTo>
                        <a:pt x="207" y="203"/>
                        <a:pt x="205" y="203"/>
                        <a:pt x="206" y="206"/>
                      </a:cubicBezTo>
                      <a:moveTo>
                        <a:pt x="118" y="323"/>
                      </a:moveTo>
                      <a:cubicBezTo>
                        <a:pt x="117" y="322"/>
                        <a:pt x="116" y="322"/>
                        <a:pt x="116" y="322"/>
                      </a:cubicBezTo>
                      <a:cubicBezTo>
                        <a:pt x="115" y="322"/>
                        <a:pt x="115" y="322"/>
                        <a:pt x="115" y="322"/>
                      </a:cubicBezTo>
                      <a:cubicBezTo>
                        <a:pt x="115" y="323"/>
                        <a:pt x="114" y="324"/>
                        <a:pt x="116" y="324"/>
                      </a:cubicBezTo>
                      <a:cubicBezTo>
                        <a:pt x="117" y="324"/>
                        <a:pt x="117" y="325"/>
                        <a:pt x="118" y="326"/>
                      </a:cubicBezTo>
                      <a:cubicBezTo>
                        <a:pt x="119" y="326"/>
                        <a:pt x="121" y="325"/>
                        <a:pt x="121" y="325"/>
                      </a:cubicBezTo>
                      <a:lnTo>
                        <a:pt x="118" y="323"/>
                      </a:lnTo>
                      <a:close/>
                      <a:moveTo>
                        <a:pt x="92" y="307"/>
                      </a:moveTo>
                      <a:cubicBezTo>
                        <a:pt x="92" y="307"/>
                        <a:pt x="90" y="306"/>
                        <a:pt x="90" y="306"/>
                      </a:cubicBezTo>
                      <a:cubicBezTo>
                        <a:pt x="89" y="305"/>
                        <a:pt x="89" y="306"/>
                        <a:pt x="89" y="305"/>
                      </a:cubicBezTo>
                      <a:cubicBezTo>
                        <a:pt x="89" y="304"/>
                        <a:pt x="87" y="304"/>
                        <a:pt x="87" y="304"/>
                      </a:cubicBezTo>
                      <a:cubicBezTo>
                        <a:pt x="87" y="304"/>
                        <a:pt x="87" y="306"/>
                        <a:pt x="87" y="307"/>
                      </a:cubicBezTo>
                      <a:cubicBezTo>
                        <a:pt x="88" y="308"/>
                        <a:pt x="88" y="308"/>
                        <a:pt x="89" y="308"/>
                      </a:cubicBezTo>
                      <a:cubicBezTo>
                        <a:pt x="90" y="308"/>
                        <a:pt x="91" y="309"/>
                        <a:pt x="91" y="310"/>
                      </a:cubicBezTo>
                      <a:cubicBezTo>
                        <a:pt x="92" y="310"/>
                        <a:pt x="93" y="310"/>
                        <a:pt x="95" y="312"/>
                      </a:cubicBezTo>
                      <a:cubicBezTo>
                        <a:pt x="95" y="312"/>
                        <a:pt x="95" y="313"/>
                        <a:pt x="96" y="315"/>
                      </a:cubicBezTo>
                      <a:cubicBezTo>
                        <a:pt x="96" y="316"/>
                        <a:pt x="97" y="316"/>
                        <a:pt x="99" y="315"/>
                      </a:cubicBezTo>
                      <a:cubicBezTo>
                        <a:pt x="100" y="315"/>
                        <a:pt x="101" y="315"/>
                        <a:pt x="104" y="317"/>
                      </a:cubicBezTo>
                      <a:cubicBezTo>
                        <a:pt x="105" y="316"/>
                        <a:pt x="108" y="318"/>
                        <a:pt x="109" y="318"/>
                      </a:cubicBezTo>
                      <a:cubicBezTo>
                        <a:pt x="110" y="319"/>
                        <a:pt x="110" y="318"/>
                        <a:pt x="111" y="317"/>
                      </a:cubicBezTo>
                      <a:cubicBezTo>
                        <a:pt x="111" y="316"/>
                        <a:pt x="109" y="314"/>
                        <a:pt x="108" y="314"/>
                      </a:cubicBezTo>
                      <a:cubicBezTo>
                        <a:pt x="107" y="313"/>
                        <a:pt x="108" y="312"/>
                        <a:pt x="107" y="310"/>
                      </a:cubicBezTo>
                      <a:cubicBezTo>
                        <a:pt x="107" y="309"/>
                        <a:pt x="107" y="308"/>
                        <a:pt x="105" y="308"/>
                      </a:cubicBezTo>
                      <a:cubicBezTo>
                        <a:pt x="104" y="307"/>
                        <a:pt x="102" y="306"/>
                        <a:pt x="102" y="305"/>
                      </a:cubicBezTo>
                      <a:cubicBezTo>
                        <a:pt x="101" y="304"/>
                        <a:pt x="100" y="304"/>
                        <a:pt x="98" y="303"/>
                      </a:cubicBezTo>
                      <a:cubicBezTo>
                        <a:pt x="97" y="303"/>
                        <a:pt x="97" y="302"/>
                        <a:pt x="96" y="301"/>
                      </a:cubicBezTo>
                      <a:cubicBezTo>
                        <a:pt x="94" y="300"/>
                        <a:pt x="94" y="300"/>
                        <a:pt x="93" y="300"/>
                      </a:cubicBezTo>
                      <a:cubicBezTo>
                        <a:pt x="93" y="300"/>
                        <a:pt x="93" y="302"/>
                        <a:pt x="93" y="303"/>
                      </a:cubicBezTo>
                      <a:cubicBezTo>
                        <a:pt x="94" y="304"/>
                        <a:pt x="93" y="305"/>
                        <a:pt x="94" y="306"/>
                      </a:cubicBezTo>
                      <a:cubicBezTo>
                        <a:pt x="94" y="308"/>
                        <a:pt x="93" y="308"/>
                        <a:pt x="92" y="307"/>
                      </a:cubicBezTo>
                      <a:moveTo>
                        <a:pt x="71" y="295"/>
                      </a:moveTo>
                      <a:cubicBezTo>
                        <a:pt x="72" y="296"/>
                        <a:pt x="73" y="296"/>
                        <a:pt x="73" y="296"/>
                      </a:cubicBezTo>
                      <a:cubicBezTo>
                        <a:pt x="73" y="297"/>
                        <a:pt x="73" y="299"/>
                        <a:pt x="74" y="299"/>
                      </a:cubicBezTo>
                      <a:cubicBezTo>
                        <a:pt x="74" y="300"/>
                        <a:pt x="76" y="301"/>
                        <a:pt x="77" y="301"/>
                      </a:cubicBezTo>
                      <a:cubicBezTo>
                        <a:pt x="78" y="301"/>
                        <a:pt x="77" y="301"/>
                        <a:pt x="77" y="300"/>
                      </a:cubicBezTo>
                      <a:cubicBezTo>
                        <a:pt x="77" y="298"/>
                        <a:pt x="76" y="297"/>
                        <a:pt x="76" y="297"/>
                      </a:cubicBezTo>
                      <a:cubicBezTo>
                        <a:pt x="76" y="296"/>
                        <a:pt x="73" y="295"/>
                        <a:pt x="73" y="295"/>
                      </a:cubicBezTo>
                      <a:cubicBezTo>
                        <a:pt x="73" y="295"/>
                        <a:pt x="70" y="293"/>
                        <a:pt x="71" y="295"/>
                      </a:cubicBezTo>
                      <a:moveTo>
                        <a:pt x="58" y="261"/>
                      </a:moveTo>
                      <a:cubicBezTo>
                        <a:pt x="58" y="261"/>
                        <a:pt x="60" y="262"/>
                        <a:pt x="61" y="262"/>
                      </a:cubicBezTo>
                      <a:cubicBezTo>
                        <a:pt x="62" y="262"/>
                        <a:pt x="64" y="262"/>
                        <a:pt x="65" y="264"/>
                      </a:cubicBezTo>
                      <a:cubicBezTo>
                        <a:pt x="66" y="266"/>
                        <a:pt x="68" y="267"/>
                        <a:pt x="69" y="268"/>
                      </a:cubicBezTo>
                      <a:cubicBezTo>
                        <a:pt x="71" y="270"/>
                        <a:pt x="73" y="270"/>
                        <a:pt x="72" y="272"/>
                      </a:cubicBezTo>
                      <a:cubicBezTo>
                        <a:pt x="72" y="274"/>
                        <a:pt x="76" y="277"/>
                        <a:pt x="78" y="278"/>
                      </a:cubicBezTo>
                      <a:cubicBezTo>
                        <a:pt x="79" y="280"/>
                        <a:pt x="78" y="280"/>
                        <a:pt x="78" y="282"/>
                      </a:cubicBezTo>
                      <a:cubicBezTo>
                        <a:pt x="78" y="284"/>
                        <a:pt x="81" y="287"/>
                        <a:pt x="82" y="288"/>
                      </a:cubicBezTo>
                      <a:cubicBezTo>
                        <a:pt x="82" y="288"/>
                        <a:pt x="80" y="288"/>
                        <a:pt x="77" y="289"/>
                      </a:cubicBezTo>
                      <a:cubicBezTo>
                        <a:pt x="74" y="290"/>
                        <a:pt x="79" y="291"/>
                        <a:pt x="82" y="291"/>
                      </a:cubicBezTo>
                      <a:cubicBezTo>
                        <a:pt x="85" y="291"/>
                        <a:pt x="88" y="294"/>
                        <a:pt x="91" y="296"/>
                      </a:cubicBezTo>
                      <a:cubicBezTo>
                        <a:pt x="91" y="296"/>
                        <a:pt x="91" y="294"/>
                        <a:pt x="88" y="290"/>
                      </a:cubicBezTo>
                      <a:cubicBezTo>
                        <a:pt x="88" y="289"/>
                        <a:pt x="86" y="286"/>
                        <a:pt x="86" y="286"/>
                      </a:cubicBezTo>
                      <a:cubicBezTo>
                        <a:pt x="86" y="286"/>
                        <a:pt x="83" y="279"/>
                        <a:pt x="81" y="277"/>
                      </a:cubicBezTo>
                      <a:cubicBezTo>
                        <a:pt x="80" y="276"/>
                        <a:pt x="75" y="267"/>
                        <a:pt x="74" y="265"/>
                      </a:cubicBezTo>
                      <a:cubicBezTo>
                        <a:pt x="72" y="263"/>
                        <a:pt x="70" y="261"/>
                        <a:pt x="68" y="261"/>
                      </a:cubicBezTo>
                      <a:cubicBezTo>
                        <a:pt x="66" y="261"/>
                        <a:pt x="65" y="260"/>
                        <a:pt x="64" y="259"/>
                      </a:cubicBezTo>
                      <a:cubicBezTo>
                        <a:pt x="63" y="259"/>
                        <a:pt x="60" y="260"/>
                        <a:pt x="58" y="261"/>
                      </a:cubicBezTo>
                    </a:path>
                  </a:pathLst>
                </a:custGeom>
                <a:solidFill>
                  <a:srgbClr val="FFFFFF">
                    <a:alpha val="5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17" tIns="34258" rIns="68517" bIns="342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577">
                    <a:defRPr/>
                  </a:pPr>
                  <a:endParaRPr lang="en-US" sz="1349" ker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" name="Oval 36"/>
              <p:cNvSpPr/>
              <p:nvPr/>
            </p:nvSpPr>
            <p:spPr bwMode="auto">
              <a:xfrm>
                <a:off x="3647753" y="591079"/>
                <a:ext cx="1388492" cy="1389777"/>
              </a:xfrm>
              <a:prstGeom prst="ellipse">
                <a:avLst/>
              </a:prstGeom>
              <a:solidFill>
                <a:srgbClr val="5E81D3">
                  <a:alpha val="55000"/>
                </a:srgbClr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17" tIns="34258" rIns="68517" bIns="3425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357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349" kern="0" dirty="0" err="1">
                  <a:solidFill>
                    <a:sysClr val="windowText" lastClr="000000"/>
                  </a:solidFill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28" name="Freeform 11"/>
              <p:cNvSpPr>
                <a:spLocks noEditPoints="1"/>
              </p:cNvSpPr>
              <p:nvPr/>
            </p:nvSpPr>
            <p:spPr bwMode="auto">
              <a:xfrm>
                <a:off x="4098148" y="982010"/>
                <a:ext cx="522668" cy="617698"/>
              </a:xfrm>
              <a:custGeom>
                <a:avLst/>
                <a:gdLst>
                  <a:gd name="T0" fmla="*/ 141 w 281"/>
                  <a:gd name="T1" fmla="*/ 71 h 332"/>
                  <a:gd name="T2" fmla="*/ 141 w 281"/>
                  <a:gd name="T3" fmla="*/ 71 h 332"/>
                  <a:gd name="T4" fmla="*/ 141 w 281"/>
                  <a:gd name="T5" fmla="*/ 71 h 332"/>
                  <a:gd name="T6" fmla="*/ 72 w 281"/>
                  <a:gd name="T7" fmla="*/ 90 h 332"/>
                  <a:gd name="T8" fmla="*/ 71 w 281"/>
                  <a:gd name="T9" fmla="*/ 181 h 332"/>
                  <a:gd name="T10" fmla="*/ 76 w 281"/>
                  <a:gd name="T11" fmla="*/ 195 h 332"/>
                  <a:gd name="T12" fmla="*/ 192 w 281"/>
                  <a:gd name="T13" fmla="*/ 81 h 332"/>
                  <a:gd name="T14" fmla="*/ 141 w 281"/>
                  <a:gd name="T15" fmla="*/ 71 h 332"/>
                  <a:gd name="T16" fmla="*/ 95 w 281"/>
                  <a:gd name="T17" fmla="*/ 217 h 332"/>
                  <a:gd name="T18" fmla="*/ 141 w 281"/>
                  <a:gd name="T19" fmla="*/ 246 h 332"/>
                  <a:gd name="T20" fmla="*/ 141 w 281"/>
                  <a:gd name="T21" fmla="*/ 246 h 332"/>
                  <a:gd name="T22" fmla="*/ 141 w 281"/>
                  <a:gd name="T23" fmla="*/ 246 h 332"/>
                  <a:gd name="T24" fmla="*/ 141 w 281"/>
                  <a:gd name="T25" fmla="*/ 246 h 332"/>
                  <a:gd name="T26" fmla="*/ 141 w 281"/>
                  <a:gd name="T27" fmla="*/ 246 h 332"/>
                  <a:gd name="T28" fmla="*/ 210 w 281"/>
                  <a:gd name="T29" fmla="*/ 181 h 332"/>
                  <a:gd name="T30" fmla="*/ 210 w 281"/>
                  <a:gd name="T31" fmla="*/ 104 h 332"/>
                  <a:gd name="T32" fmla="*/ 95 w 281"/>
                  <a:gd name="T33" fmla="*/ 217 h 332"/>
                  <a:gd name="T34" fmla="*/ 281 w 281"/>
                  <a:gd name="T35" fmla="*/ 38 h 332"/>
                  <a:gd name="T36" fmla="*/ 141 w 281"/>
                  <a:gd name="T37" fmla="*/ 0 h 332"/>
                  <a:gd name="T38" fmla="*/ 141 w 281"/>
                  <a:gd name="T39" fmla="*/ 0 h 332"/>
                  <a:gd name="T40" fmla="*/ 141 w 281"/>
                  <a:gd name="T41" fmla="*/ 0 h 332"/>
                  <a:gd name="T42" fmla="*/ 1 w 281"/>
                  <a:gd name="T43" fmla="*/ 38 h 332"/>
                  <a:gd name="T44" fmla="*/ 0 w 281"/>
                  <a:gd name="T45" fmla="*/ 201 h 332"/>
                  <a:gd name="T46" fmla="*/ 141 w 281"/>
                  <a:gd name="T47" fmla="*/ 332 h 332"/>
                  <a:gd name="T48" fmla="*/ 141 w 281"/>
                  <a:gd name="T49" fmla="*/ 332 h 332"/>
                  <a:gd name="T50" fmla="*/ 141 w 281"/>
                  <a:gd name="T51" fmla="*/ 332 h 332"/>
                  <a:gd name="T52" fmla="*/ 141 w 281"/>
                  <a:gd name="T53" fmla="*/ 332 h 332"/>
                  <a:gd name="T54" fmla="*/ 141 w 281"/>
                  <a:gd name="T55" fmla="*/ 332 h 332"/>
                  <a:gd name="T56" fmla="*/ 281 w 281"/>
                  <a:gd name="T57" fmla="*/ 201 h 332"/>
                  <a:gd name="T58" fmla="*/ 281 w 281"/>
                  <a:gd name="T59" fmla="*/ 38 h 332"/>
                  <a:gd name="T60" fmla="*/ 141 w 281"/>
                  <a:gd name="T61" fmla="*/ 289 h 332"/>
                  <a:gd name="T62" fmla="*/ 141 w 281"/>
                  <a:gd name="T63" fmla="*/ 289 h 332"/>
                  <a:gd name="T64" fmla="*/ 141 w 281"/>
                  <a:gd name="T65" fmla="*/ 289 h 332"/>
                  <a:gd name="T66" fmla="*/ 141 w 281"/>
                  <a:gd name="T67" fmla="*/ 289 h 332"/>
                  <a:gd name="T68" fmla="*/ 141 w 281"/>
                  <a:gd name="T69" fmla="*/ 289 h 332"/>
                  <a:gd name="T70" fmla="*/ 36 w 281"/>
                  <a:gd name="T71" fmla="*/ 192 h 332"/>
                  <a:gd name="T72" fmla="*/ 37 w 281"/>
                  <a:gd name="T73" fmla="*/ 62 h 332"/>
                  <a:gd name="T74" fmla="*/ 141 w 281"/>
                  <a:gd name="T75" fmla="*/ 34 h 332"/>
                  <a:gd name="T76" fmla="*/ 141 w 281"/>
                  <a:gd name="T77" fmla="*/ 34 h 332"/>
                  <a:gd name="T78" fmla="*/ 141 w 281"/>
                  <a:gd name="T79" fmla="*/ 34 h 332"/>
                  <a:gd name="T80" fmla="*/ 245 w 281"/>
                  <a:gd name="T81" fmla="*/ 62 h 332"/>
                  <a:gd name="T82" fmla="*/ 245 w 281"/>
                  <a:gd name="T83" fmla="*/ 192 h 332"/>
                  <a:gd name="T84" fmla="*/ 141 w 281"/>
                  <a:gd name="T85" fmla="*/ 289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1" h="332">
                    <a:moveTo>
                      <a:pt x="141" y="71"/>
                    </a:moveTo>
                    <a:cubicBezTo>
                      <a:pt x="141" y="71"/>
                      <a:pt x="141" y="71"/>
                      <a:pt x="141" y="71"/>
                    </a:cubicBezTo>
                    <a:cubicBezTo>
                      <a:pt x="141" y="71"/>
                      <a:pt x="141" y="71"/>
                      <a:pt x="141" y="71"/>
                    </a:cubicBezTo>
                    <a:cubicBezTo>
                      <a:pt x="95" y="73"/>
                      <a:pt x="72" y="90"/>
                      <a:pt x="72" y="90"/>
                    </a:cubicBezTo>
                    <a:cubicBezTo>
                      <a:pt x="72" y="90"/>
                      <a:pt x="71" y="130"/>
                      <a:pt x="71" y="181"/>
                    </a:cubicBezTo>
                    <a:cubicBezTo>
                      <a:pt x="72" y="186"/>
                      <a:pt x="74" y="191"/>
                      <a:pt x="76" y="195"/>
                    </a:cubicBezTo>
                    <a:cubicBezTo>
                      <a:pt x="192" y="81"/>
                      <a:pt x="192" y="81"/>
                      <a:pt x="192" y="81"/>
                    </a:cubicBezTo>
                    <a:cubicBezTo>
                      <a:pt x="181" y="77"/>
                      <a:pt x="163" y="72"/>
                      <a:pt x="141" y="71"/>
                    </a:cubicBezTo>
                    <a:moveTo>
                      <a:pt x="95" y="217"/>
                    </a:moveTo>
                    <a:cubicBezTo>
                      <a:pt x="115" y="234"/>
                      <a:pt x="140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2" y="246"/>
                      <a:pt x="206" y="215"/>
                      <a:pt x="210" y="181"/>
                    </a:cubicBezTo>
                    <a:cubicBezTo>
                      <a:pt x="210" y="148"/>
                      <a:pt x="210" y="120"/>
                      <a:pt x="210" y="104"/>
                    </a:cubicBezTo>
                    <a:lnTo>
                      <a:pt x="95" y="217"/>
                    </a:lnTo>
                    <a:close/>
                    <a:moveTo>
                      <a:pt x="281" y="38"/>
                    </a:moveTo>
                    <a:cubicBezTo>
                      <a:pt x="281" y="38"/>
                      <a:pt x="233" y="4"/>
                      <a:pt x="141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48" y="4"/>
                      <a:pt x="1" y="38"/>
                      <a:pt x="1" y="38"/>
                    </a:cubicBezTo>
                    <a:cubicBezTo>
                      <a:pt x="1" y="38"/>
                      <a:pt x="0" y="97"/>
                      <a:pt x="0" y="201"/>
                    </a:cubicBezTo>
                    <a:cubicBezTo>
                      <a:pt x="9" y="268"/>
                      <a:pt x="139" y="331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3" y="331"/>
                      <a:pt x="272" y="268"/>
                      <a:pt x="281" y="201"/>
                    </a:cubicBezTo>
                    <a:cubicBezTo>
                      <a:pt x="281" y="97"/>
                      <a:pt x="281" y="38"/>
                      <a:pt x="281" y="38"/>
                    </a:cubicBezTo>
                    <a:moveTo>
                      <a:pt x="141" y="289"/>
                    </a:move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39" y="288"/>
                      <a:pt x="43" y="242"/>
                      <a:pt x="36" y="192"/>
                    </a:cubicBezTo>
                    <a:cubicBezTo>
                      <a:pt x="36" y="114"/>
                      <a:pt x="37" y="62"/>
                      <a:pt x="37" y="62"/>
                    </a:cubicBezTo>
                    <a:cubicBezTo>
                      <a:pt x="37" y="62"/>
                      <a:pt x="72" y="37"/>
                      <a:pt x="141" y="34"/>
                    </a:cubicBezTo>
                    <a:cubicBezTo>
                      <a:pt x="141" y="34"/>
                      <a:pt x="141" y="34"/>
                      <a:pt x="141" y="34"/>
                    </a:cubicBezTo>
                    <a:cubicBezTo>
                      <a:pt x="141" y="34"/>
                      <a:pt x="141" y="34"/>
                      <a:pt x="141" y="34"/>
                    </a:cubicBezTo>
                    <a:cubicBezTo>
                      <a:pt x="209" y="37"/>
                      <a:pt x="245" y="62"/>
                      <a:pt x="245" y="62"/>
                    </a:cubicBezTo>
                    <a:cubicBezTo>
                      <a:pt x="245" y="62"/>
                      <a:pt x="245" y="114"/>
                      <a:pt x="245" y="192"/>
                    </a:cubicBezTo>
                    <a:cubicBezTo>
                      <a:pt x="239" y="242"/>
                      <a:pt x="142" y="288"/>
                      <a:pt x="141" y="28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68517" tIns="34258" rIns="68517" bIns="34258" numCol="1" anchor="t" anchorCtr="0" compatLnSpc="1">
                <a:prstTxWarp prst="textNoShape">
                  <a:avLst/>
                </a:prstTxWarp>
              </a:bodyPr>
              <a:lstStyle/>
              <a:p>
                <a:pPr defTabSz="913577">
                  <a:defRPr/>
                </a:pPr>
                <a:endParaRPr lang="en-US" sz="1349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1" name="Rectangle 59"/>
            <p:cNvSpPr/>
            <p:nvPr/>
          </p:nvSpPr>
          <p:spPr>
            <a:xfrm>
              <a:off x="5326701" y="4371469"/>
              <a:ext cx="108074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ＭＳ Ｐ明朝" panose="02020600040205080304" pitchFamily="18" charset="-128"/>
                  <a:ea typeface="ＭＳ Ｐ明朝" panose="02020600040205080304" pitchFamily="18" charset="-128"/>
                </a:rPr>
                <a:t>Umbrella DNS</a:t>
              </a:r>
              <a:endPara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明朝" panose="02020600040205080304" pitchFamily="18" charset="-128"/>
                <a:ea typeface="ＭＳ Ｐ明朝" panose="02020600040205080304" pitchFamily="18" charset="-128"/>
              </a:endParaRPr>
            </a:p>
          </p:txBody>
        </p:sp>
      </p:grpSp>
      <p:cxnSp>
        <p:nvCxnSpPr>
          <p:cNvPr id="32" name="直線矢印コネクタ 31"/>
          <p:cNvCxnSpPr>
            <a:stCxn id="23" idx="0"/>
            <a:endCxn id="29" idx="2"/>
          </p:cNvCxnSpPr>
          <p:nvPr/>
        </p:nvCxnSpPr>
        <p:spPr>
          <a:xfrm flipV="1">
            <a:off x="6527729" y="2812691"/>
            <a:ext cx="969671" cy="147925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6" descr="C:\Users\ecoffey\AppData\Local\Temp\Rar$DRa0.547\Wireless LAN Controller\Png\Unknown\Wireless LAN Controller_unknown_256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39" y="4291945"/>
            <a:ext cx="829299" cy="37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グループ化 42"/>
          <p:cNvGrpSpPr/>
          <p:nvPr/>
        </p:nvGrpSpPr>
        <p:grpSpPr>
          <a:xfrm rot="18321475">
            <a:off x="8256570" y="4735613"/>
            <a:ext cx="311179" cy="290533"/>
            <a:chOff x="6355467" y="3833905"/>
            <a:chExt cx="311179" cy="290533"/>
          </a:xfrm>
        </p:grpSpPr>
        <p:sp>
          <p:nvSpPr>
            <p:cNvPr id="40" name="円弧 39"/>
            <p:cNvSpPr/>
            <p:nvPr/>
          </p:nvSpPr>
          <p:spPr>
            <a:xfrm rot="19746015">
              <a:off x="6368318" y="3990978"/>
              <a:ext cx="134573" cy="133460"/>
            </a:xfrm>
            <a:prstGeom prst="arc">
              <a:avLst>
                <a:gd name="adj1" fmla="val 16200000"/>
                <a:gd name="adj2" fmla="val 5590868"/>
              </a:avLst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弧 40"/>
            <p:cNvSpPr/>
            <p:nvPr/>
          </p:nvSpPr>
          <p:spPr>
            <a:xfrm rot="19746015">
              <a:off x="6355467" y="3917195"/>
              <a:ext cx="240441" cy="200095"/>
            </a:xfrm>
            <a:prstGeom prst="arc">
              <a:avLst>
                <a:gd name="adj1" fmla="val 16200000"/>
                <a:gd name="adj2" fmla="val 5590868"/>
              </a:avLst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弧 41"/>
            <p:cNvSpPr/>
            <p:nvPr/>
          </p:nvSpPr>
          <p:spPr>
            <a:xfrm rot="19746015">
              <a:off x="6457422" y="3833905"/>
              <a:ext cx="209224" cy="252669"/>
            </a:xfrm>
            <a:prstGeom prst="arc">
              <a:avLst>
                <a:gd name="adj1" fmla="val 16200000"/>
                <a:gd name="adj2" fmla="val 5590868"/>
              </a:avLst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4" name="図 4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599" y="5098440"/>
            <a:ext cx="591731" cy="435580"/>
          </a:xfrm>
          <a:prstGeom prst="rect">
            <a:avLst/>
          </a:prstGeom>
        </p:spPr>
      </p:pic>
      <p:cxnSp>
        <p:nvCxnSpPr>
          <p:cNvPr id="46" name="直線コネクタ 45"/>
          <p:cNvCxnSpPr>
            <a:stCxn id="23" idx="2"/>
            <a:endCxn id="22" idx="0"/>
          </p:cNvCxnSpPr>
          <p:nvPr/>
        </p:nvCxnSpPr>
        <p:spPr>
          <a:xfrm>
            <a:off x="6527729" y="4776146"/>
            <a:ext cx="92888" cy="4586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>
            <a:stCxn id="34" idx="0"/>
            <a:endCxn id="29" idx="2"/>
          </p:cNvCxnSpPr>
          <p:nvPr/>
        </p:nvCxnSpPr>
        <p:spPr>
          <a:xfrm flipH="1" flipV="1">
            <a:off x="7497400" y="2812691"/>
            <a:ext cx="918289" cy="147925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テキスト ボックス 98"/>
          <p:cNvSpPr txBox="1"/>
          <p:nvPr/>
        </p:nvSpPr>
        <p:spPr>
          <a:xfrm>
            <a:off x="5486967" y="6147780"/>
            <a:ext cx="40208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DNS</a:t>
            </a:r>
            <a:r>
              <a:rPr kumimoji="1" lang="ja-JP" altLang="en-US" dirty="0"/>
              <a:t>サーバ、</a:t>
            </a:r>
            <a:r>
              <a:rPr kumimoji="1" lang="en-US" altLang="ja-JP" dirty="0"/>
              <a:t>WAN</a:t>
            </a:r>
            <a:r>
              <a:rPr kumimoji="1" lang="ja-JP" altLang="en-US" dirty="0"/>
              <a:t>ルータや</a:t>
            </a:r>
            <a:r>
              <a:rPr kumimoji="1" lang="en-US" altLang="ja-JP" dirty="0"/>
              <a:t>WLC</a:t>
            </a:r>
            <a:r>
              <a:rPr lang="ja-JP" altLang="en-US" dirty="0"/>
              <a:t>単位で</a:t>
            </a:r>
            <a:r>
              <a:rPr lang="en-US" altLang="ja-JP" dirty="0"/>
              <a:t>Umbrella</a:t>
            </a:r>
            <a:r>
              <a:rPr lang="ja-JP" altLang="en-US" dirty="0"/>
              <a:t>連携を適用する。</a:t>
            </a:r>
            <a:endParaRPr kumimoji="1" lang="ja-JP" altLang="en-US" dirty="0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6008068" y="1053506"/>
            <a:ext cx="3132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インフラ 機器単位展開</a:t>
            </a:r>
            <a:endParaRPr lang="en-US" altLang="ja-JP" sz="2400" dirty="0"/>
          </a:p>
        </p:txBody>
      </p:sp>
      <p:sp>
        <p:nvSpPr>
          <p:cNvPr id="54" name="Oval 28"/>
          <p:cNvSpPr/>
          <p:nvPr/>
        </p:nvSpPr>
        <p:spPr>
          <a:xfrm>
            <a:off x="674763" y="3870743"/>
            <a:ext cx="3212902" cy="2159118"/>
          </a:xfrm>
          <a:prstGeom prst="ellipse">
            <a:avLst/>
          </a:prstGeom>
          <a:noFill/>
          <a:ln>
            <a:solidFill>
              <a:srgbClr val="66FF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5" name="Picture 4" descr="C:\Users\ecoffey\AppData\Local\Temp\Rar$DRa0.080\30032_Device_generic_building_default_256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1440" y="3266014"/>
            <a:ext cx="917694" cy="91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テキスト ボックス 55"/>
          <p:cNvSpPr txBox="1"/>
          <p:nvPr/>
        </p:nvSpPr>
        <p:spPr>
          <a:xfrm>
            <a:off x="1769619" y="531519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社内</a:t>
            </a:r>
            <a:endParaRPr lang="en-US" altLang="ja-JP" sz="3200" dirty="0"/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525" y="4157144"/>
            <a:ext cx="591731" cy="435580"/>
          </a:xfrm>
          <a:prstGeom prst="rect">
            <a:avLst/>
          </a:prstGeom>
        </p:spPr>
      </p:pic>
      <p:grpSp>
        <p:nvGrpSpPr>
          <p:cNvPr id="59" name="グループ化 58"/>
          <p:cNvGrpSpPr/>
          <p:nvPr/>
        </p:nvGrpSpPr>
        <p:grpSpPr>
          <a:xfrm>
            <a:off x="1799751" y="1582551"/>
            <a:ext cx="1223817" cy="1223047"/>
            <a:chOff x="5241032" y="3576120"/>
            <a:chExt cx="1223817" cy="1223047"/>
          </a:xfrm>
        </p:grpSpPr>
        <p:grpSp>
          <p:nvGrpSpPr>
            <p:cNvPr id="60" name="Group 33"/>
            <p:cNvGrpSpPr>
              <a:grpSpLocks noChangeAspect="1"/>
            </p:cNvGrpSpPr>
            <p:nvPr/>
          </p:nvGrpSpPr>
          <p:grpSpPr>
            <a:xfrm>
              <a:off x="5241032" y="3576120"/>
              <a:ext cx="1223817" cy="1223047"/>
              <a:chOff x="3627623" y="572033"/>
              <a:chExt cx="1428767" cy="1427868"/>
            </a:xfrm>
          </p:grpSpPr>
          <p:sp>
            <p:nvSpPr>
              <p:cNvPr id="62" name="Oval 34"/>
              <p:cNvSpPr/>
              <p:nvPr/>
            </p:nvSpPr>
            <p:spPr bwMode="auto">
              <a:xfrm>
                <a:off x="3647753" y="591079"/>
                <a:ext cx="1388492" cy="1389777"/>
              </a:xfrm>
              <a:prstGeom prst="ellipse">
                <a:avLst/>
              </a:prstGeom>
              <a:solidFill>
                <a:srgbClr val="5E81D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17" tIns="34258" rIns="68517" bIns="3425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1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349" kern="0" dirty="0" err="1">
                  <a:solidFill>
                    <a:sysClr val="windowText" lastClr="000000"/>
                  </a:solidFill>
                  <a:ea typeface="新細明體" charset="0"/>
                  <a:cs typeface="新細明體" charset="0"/>
                </a:endParaRPr>
              </a:p>
            </p:txBody>
          </p:sp>
          <p:grpSp>
            <p:nvGrpSpPr>
              <p:cNvPr id="63" name="Group 4"/>
              <p:cNvGrpSpPr>
                <a:grpSpLocks noChangeAspect="1"/>
              </p:cNvGrpSpPr>
              <p:nvPr/>
            </p:nvGrpSpPr>
            <p:grpSpPr bwMode="auto">
              <a:xfrm>
                <a:off x="3627623" y="572033"/>
                <a:ext cx="1428767" cy="1427868"/>
                <a:chOff x="3231" y="2150"/>
                <a:chExt cx="644" cy="643"/>
              </a:xfrm>
            </p:grpSpPr>
            <p:sp>
              <p:nvSpPr>
                <p:cNvPr id="66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231" y="2150"/>
                  <a:ext cx="643" cy="6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17" tIns="34258" rIns="68517" bIns="342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577">
                    <a:defRPr/>
                  </a:pPr>
                  <a:endParaRPr lang="en-US" sz="1349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Freeform 6"/>
                <p:cNvSpPr>
                  <a:spLocks noEditPoints="1"/>
                </p:cNvSpPr>
                <p:nvPr/>
              </p:nvSpPr>
              <p:spPr bwMode="auto">
                <a:xfrm>
                  <a:off x="3311" y="2155"/>
                  <a:ext cx="564" cy="594"/>
                </a:xfrm>
                <a:custGeom>
                  <a:avLst/>
                  <a:gdLst>
                    <a:gd name="T0" fmla="*/ 46 w 545"/>
                    <a:gd name="T1" fmla="*/ 502 h 573"/>
                    <a:gd name="T2" fmla="*/ 23 w 545"/>
                    <a:gd name="T3" fmla="*/ 381 h 573"/>
                    <a:gd name="T4" fmla="*/ 30 w 545"/>
                    <a:gd name="T5" fmla="*/ 318 h 573"/>
                    <a:gd name="T6" fmla="*/ 1 w 545"/>
                    <a:gd name="T7" fmla="*/ 215 h 573"/>
                    <a:gd name="T8" fmla="*/ 4 w 545"/>
                    <a:gd name="T9" fmla="*/ 187 h 573"/>
                    <a:gd name="T10" fmla="*/ 137 w 545"/>
                    <a:gd name="T11" fmla="*/ 51 h 573"/>
                    <a:gd name="T12" fmla="*/ 218 w 545"/>
                    <a:gd name="T13" fmla="*/ 13 h 573"/>
                    <a:gd name="T14" fmla="*/ 212 w 545"/>
                    <a:gd name="T15" fmla="*/ 81 h 573"/>
                    <a:gd name="T16" fmla="*/ 217 w 545"/>
                    <a:gd name="T17" fmla="*/ 92 h 573"/>
                    <a:gd name="T18" fmla="*/ 179 w 545"/>
                    <a:gd name="T19" fmla="*/ 145 h 573"/>
                    <a:gd name="T20" fmla="*/ 236 w 545"/>
                    <a:gd name="T21" fmla="*/ 145 h 573"/>
                    <a:gd name="T22" fmla="*/ 188 w 545"/>
                    <a:gd name="T23" fmla="*/ 180 h 573"/>
                    <a:gd name="T24" fmla="*/ 165 w 545"/>
                    <a:gd name="T25" fmla="*/ 203 h 573"/>
                    <a:gd name="T26" fmla="*/ 136 w 545"/>
                    <a:gd name="T27" fmla="*/ 208 h 573"/>
                    <a:gd name="T28" fmla="*/ 74 w 545"/>
                    <a:gd name="T29" fmla="*/ 216 h 573"/>
                    <a:gd name="T30" fmla="*/ 38 w 545"/>
                    <a:gd name="T31" fmla="*/ 251 h 573"/>
                    <a:gd name="T32" fmla="*/ 40 w 545"/>
                    <a:gd name="T33" fmla="*/ 305 h 573"/>
                    <a:gd name="T34" fmla="*/ 88 w 545"/>
                    <a:gd name="T35" fmla="*/ 347 h 573"/>
                    <a:gd name="T36" fmla="*/ 157 w 545"/>
                    <a:gd name="T37" fmla="*/ 418 h 573"/>
                    <a:gd name="T38" fmla="*/ 214 w 545"/>
                    <a:gd name="T39" fmla="*/ 476 h 573"/>
                    <a:gd name="T40" fmla="*/ 162 w 545"/>
                    <a:gd name="T41" fmla="*/ 541 h 573"/>
                    <a:gd name="T42" fmla="*/ 98 w 545"/>
                    <a:gd name="T43" fmla="*/ 552 h 573"/>
                    <a:gd name="T44" fmla="*/ 418 w 545"/>
                    <a:gd name="T45" fmla="*/ 543 h 573"/>
                    <a:gd name="T46" fmla="*/ 388 w 545"/>
                    <a:gd name="T47" fmla="*/ 459 h 573"/>
                    <a:gd name="T48" fmla="*/ 402 w 545"/>
                    <a:gd name="T49" fmla="*/ 307 h 573"/>
                    <a:gd name="T50" fmla="*/ 509 w 545"/>
                    <a:gd name="T51" fmla="*/ 290 h 573"/>
                    <a:gd name="T52" fmla="*/ 494 w 545"/>
                    <a:gd name="T53" fmla="*/ 207 h 573"/>
                    <a:gd name="T54" fmla="*/ 483 w 545"/>
                    <a:gd name="T55" fmla="*/ 266 h 573"/>
                    <a:gd name="T56" fmla="*/ 454 w 545"/>
                    <a:gd name="T57" fmla="*/ 255 h 573"/>
                    <a:gd name="T58" fmla="*/ 391 w 545"/>
                    <a:gd name="T59" fmla="*/ 280 h 573"/>
                    <a:gd name="T60" fmla="*/ 422 w 545"/>
                    <a:gd name="T61" fmla="*/ 184 h 573"/>
                    <a:gd name="T62" fmla="*/ 431 w 545"/>
                    <a:gd name="T63" fmla="*/ 157 h 573"/>
                    <a:gd name="T64" fmla="*/ 401 w 545"/>
                    <a:gd name="T65" fmla="*/ 138 h 573"/>
                    <a:gd name="T66" fmla="*/ 415 w 545"/>
                    <a:gd name="T67" fmla="*/ 89 h 573"/>
                    <a:gd name="T68" fmla="*/ 367 w 545"/>
                    <a:gd name="T69" fmla="*/ 40 h 573"/>
                    <a:gd name="T70" fmla="*/ 244 w 545"/>
                    <a:gd name="T71" fmla="*/ 9 h 573"/>
                    <a:gd name="T72" fmla="*/ 253 w 545"/>
                    <a:gd name="T73" fmla="*/ 0 h 573"/>
                    <a:gd name="T74" fmla="*/ 534 w 545"/>
                    <a:gd name="T75" fmla="*/ 315 h 573"/>
                    <a:gd name="T76" fmla="*/ 358 w 545"/>
                    <a:gd name="T77" fmla="*/ 48 h 573"/>
                    <a:gd name="T78" fmla="*/ 396 w 545"/>
                    <a:gd name="T79" fmla="*/ 199 h 573"/>
                    <a:gd name="T80" fmla="*/ 394 w 545"/>
                    <a:gd name="T81" fmla="*/ 184 h 573"/>
                    <a:gd name="T82" fmla="*/ 433 w 545"/>
                    <a:gd name="T83" fmla="*/ 274 h 573"/>
                    <a:gd name="T84" fmla="*/ 363 w 545"/>
                    <a:gd name="T85" fmla="*/ 81 h 573"/>
                    <a:gd name="T86" fmla="*/ 357 w 545"/>
                    <a:gd name="T87" fmla="*/ 153 h 573"/>
                    <a:gd name="T88" fmla="*/ 246 w 545"/>
                    <a:gd name="T89" fmla="*/ 59 h 573"/>
                    <a:gd name="T90" fmla="*/ 246 w 545"/>
                    <a:gd name="T91" fmla="*/ 63 h 573"/>
                    <a:gd name="T92" fmla="*/ 227 w 545"/>
                    <a:gd name="T93" fmla="*/ 51 h 573"/>
                    <a:gd name="T94" fmla="*/ 236 w 545"/>
                    <a:gd name="T95" fmla="*/ 66 h 573"/>
                    <a:gd name="T96" fmla="*/ 276 w 545"/>
                    <a:gd name="T97" fmla="*/ 70 h 573"/>
                    <a:gd name="T98" fmla="*/ 285 w 545"/>
                    <a:gd name="T99" fmla="*/ 88 h 573"/>
                    <a:gd name="T100" fmla="*/ 326 w 545"/>
                    <a:gd name="T101" fmla="*/ 134 h 573"/>
                    <a:gd name="T102" fmla="*/ 320 w 545"/>
                    <a:gd name="T103" fmla="*/ 73 h 573"/>
                    <a:gd name="T104" fmla="*/ 224 w 545"/>
                    <a:gd name="T105" fmla="*/ 53 h 573"/>
                    <a:gd name="T106" fmla="*/ 241 w 545"/>
                    <a:gd name="T107" fmla="*/ 100 h 573"/>
                    <a:gd name="T108" fmla="*/ 230 w 545"/>
                    <a:gd name="T109" fmla="*/ 116 h 573"/>
                    <a:gd name="T110" fmla="*/ 260 w 545"/>
                    <a:gd name="T111" fmla="*/ 102 h 573"/>
                    <a:gd name="T112" fmla="*/ 206 w 545"/>
                    <a:gd name="T113" fmla="*/ 100 h 573"/>
                    <a:gd name="T114" fmla="*/ 200 w 545"/>
                    <a:gd name="T115" fmla="*/ 195 h 573"/>
                    <a:gd name="T116" fmla="*/ 87 w 545"/>
                    <a:gd name="T117" fmla="*/ 304 h 573"/>
                    <a:gd name="T118" fmla="*/ 73 w 545"/>
                    <a:gd name="T119" fmla="*/ 296 h 573"/>
                    <a:gd name="T120" fmla="*/ 74 w 545"/>
                    <a:gd name="T121" fmla="*/ 265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45" h="573">
                      <a:moveTo>
                        <a:pt x="371" y="41"/>
                      </a:moveTo>
                      <a:cubicBezTo>
                        <a:pt x="370" y="41"/>
                        <a:pt x="370" y="40"/>
                        <a:pt x="369" y="40"/>
                      </a:cubicBezTo>
                      <a:lnTo>
                        <a:pt x="371" y="41"/>
                      </a:lnTo>
                      <a:close/>
                      <a:moveTo>
                        <a:pt x="233" y="62"/>
                      </a:moveTo>
                      <a:cubicBezTo>
                        <a:pt x="235" y="61"/>
                        <a:pt x="237" y="61"/>
                        <a:pt x="237" y="61"/>
                      </a:cubicBezTo>
                      <a:cubicBezTo>
                        <a:pt x="236" y="60"/>
                        <a:pt x="235" y="59"/>
                        <a:pt x="234" y="60"/>
                      </a:cubicBezTo>
                      <a:cubicBezTo>
                        <a:pt x="234" y="61"/>
                        <a:pt x="233" y="62"/>
                        <a:pt x="233" y="62"/>
                      </a:cubicBezTo>
                      <a:moveTo>
                        <a:pt x="72" y="565"/>
                      </a:moveTo>
                      <a:cubicBezTo>
                        <a:pt x="70" y="564"/>
                        <a:pt x="70" y="564"/>
                        <a:pt x="70" y="564"/>
                      </a:cubicBezTo>
                      <a:cubicBezTo>
                        <a:pt x="70" y="564"/>
                        <a:pt x="68" y="562"/>
                        <a:pt x="66" y="562"/>
                      </a:cubicBezTo>
                      <a:cubicBezTo>
                        <a:pt x="65" y="561"/>
                        <a:pt x="64" y="560"/>
                        <a:pt x="63" y="558"/>
                      </a:cubicBezTo>
                      <a:cubicBezTo>
                        <a:pt x="61" y="557"/>
                        <a:pt x="60" y="557"/>
                        <a:pt x="59" y="556"/>
                      </a:cubicBezTo>
                      <a:cubicBezTo>
                        <a:pt x="58" y="556"/>
                        <a:pt x="56" y="554"/>
                        <a:pt x="55" y="552"/>
                      </a:cubicBezTo>
                      <a:cubicBezTo>
                        <a:pt x="54" y="549"/>
                        <a:pt x="54" y="550"/>
                        <a:pt x="52" y="548"/>
                      </a:cubicBezTo>
                      <a:cubicBezTo>
                        <a:pt x="51" y="546"/>
                        <a:pt x="50" y="544"/>
                        <a:pt x="50" y="540"/>
                      </a:cubicBezTo>
                      <a:cubicBezTo>
                        <a:pt x="47" y="539"/>
                        <a:pt x="45" y="537"/>
                        <a:pt x="45" y="536"/>
                      </a:cubicBezTo>
                      <a:cubicBezTo>
                        <a:pt x="45" y="536"/>
                        <a:pt x="43" y="533"/>
                        <a:pt x="43" y="532"/>
                      </a:cubicBezTo>
                      <a:cubicBezTo>
                        <a:pt x="43" y="530"/>
                        <a:pt x="43" y="529"/>
                        <a:pt x="41" y="527"/>
                      </a:cubicBezTo>
                      <a:cubicBezTo>
                        <a:pt x="42" y="526"/>
                        <a:pt x="44" y="523"/>
                        <a:pt x="46" y="521"/>
                      </a:cubicBezTo>
                      <a:cubicBezTo>
                        <a:pt x="46" y="521"/>
                        <a:pt x="45" y="514"/>
                        <a:pt x="45" y="511"/>
                      </a:cubicBezTo>
                      <a:cubicBezTo>
                        <a:pt x="44" y="508"/>
                        <a:pt x="45" y="503"/>
                        <a:pt x="46" y="502"/>
                      </a:cubicBezTo>
                      <a:cubicBezTo>
                        <a:pt x="47" y="501"/>
                        <a:pt x="47" y="497"/>
                        <a:pt x="48" y="495"/>
                      </a:cubicBezTo>
                      <a:cubicBezTo>
                        <a:pt x="48" y="492"/>
                        <a:pt x="47" y="490"/>
                        <a:pt x="49" y="489"/>
                      </a:cubicBezTo>
                      <a:cubicBezTo>
                        <a:pt x="51" y="487"/>
                        <a:pt x="50" y="485"/>
                        <a:pt x="50" y="482"/>
                      </a:cubicBezTo>
                      <a:cubicBezTo>
                        <a:pt x="51" y="479"/>
                        <a:pt x="50" y="477"/>
                        <a:pt x="50" y="476"/>
                      </a:cubicBezTo>
                      <a:cubicBezTo>
                        <a:pt x="50" y="473"/>
                        <a:pt x="48" y="472"/>
                        <a:pt x="48" y="471"/>
                      </a:cubicBezTo>
                      <a:cubicBezTo>
                        <a:pt x="48" y="469"/>
                        <a:pt x="46" y="466"/>
                        <a:pt x="45" y="465"/>
                      </a:cubicBezTo>
                      <a:cubicBezTo>
                        <a:pt x="43" y="464"/>
                        <a:pt x="42" y="462"/>
                        <a:pt x="41" y="460"/>
                      </a:cubicBezTo>
                      <a:cubicBezTo>
                        <a:pt x="40" y="458"/>
                        <a:pt x="39" y="457"/>
                        <a:pt x="38" y="456"/>
                      </a:cubicBezTo>
                      <a:cubicBezTo>
                        <a:pt x="36" y="455"/>
                        <a:pt x="36" y="454"/>
                        <a:pt x="34" y="451"/>
                      </a:cubicBezTo>
                      <a:cubicBezTo>
                        <a:pt x="33" y="448"/>
                        <a:pt x="31" y="447"/>
                        <a:pt x="30" y="445"/>
                      </a:cubicBezTo>
                      <a:cubicBezTo>
                        <a:pt x="29" y="443"/>
                        <a:pt x="28" y="440"/>
                        <a:pt x="28" y="439"/>
                      </a:cubicBezTo>
                      <a:cubicBezTo>
                        <a:pt x="29" y="438"/>
                        <a:pt x="28" y="435"/>
                        <a:pt x="27" y="433"/>
                      </a:cubicBezTo>
                      <a:cubicBezTo>
                        <a:pt x="26" y="431"/>
                        <a:pt x="25" y="429"/>
                        <a:pt x="26" y="427"/>
                      </a:cubicBezTo>
                      <a:cubicBezTo>
                        <a:pt x="27" y="425"/>
                        <a:pt x="26" y="423"/>
                        <a:pt x="25" y="421"/>
                      </a:cubicBezTo>
                      <a:cubicBezTo>
                        <a:pt x="24" y="418"/>
                        <a:pt x="23" y="417"/>
                        <a:pt x="24" y="415"/>
                      </a:cubicBezTo>
                      <a:cubicBezTo>
                        <a:pt x="24" y="413"/>
                        <a:pt x="24" y="413"/>
                        <a:pt x="23" y="408"/>
                      </a:cubicBezTo>
                      <a:cubicBezTo>
                        <a:pt x="22" y="405"/>
                        <a:pt x="19" y="398"/>
                        <a:pt x="17" y="396"/>
                      </a:cubicBezTo>
                      <a:cubicBezTo>
                        <a:pt x="16" y="393"/>
                        <a:pt x="18" y="392"/>
                        <a:pt x="18" y="390"/>
                      </a:cubicBezTo>
                      <a:cubicBezTo>
                        <a:pt x="17" y="388"/>
                        <a:pt x="18" y="387"/>
                        <a:pt x="20" y="388"/>
                      </a:cubicBezTo>
                      <a:cubicBezTo>
                        <a:pt x="22" y="388"/>
                        <a:pt x="23" y="387"/>
                        <a:pt x="23" y="386"/>
                      </a:cubicBezTo>
                      <a:cubicBezTo>
                        <a:pt x="24" y="384"/>
                        <a:pt x="24" y="384"/>
                        <a:pt x="23" y="381"/>
                      </a:cubicBezTo>
                      <a:cubicBezTo>
                        <a:pt x="23" y="381"/>
                        <a:pt x="24" y="377"/>
                        <a:pt x="24" y="375"/>
                      </a:cubicBezTo>
                      <a:cubicBezTo>
                        <a:pt x="24" y="373"/>
                        <a:pt x="26" y="374"/>
                        <a:pt x="27" y="372"/>
                      </a:cubicBezTo>
                      <a:cubicBezTo>
                        <a:pt x="28" y="370"/>
                        <a:pt x="29" y="369"/>
                        <a:pt x="31" y="370"/>
                      </a:cubicBezTo>
                      <a:cubicBezTo>
                        <a:pt x="33" y="370"/>
                        <a:pt x="35" y="370"/>
                        <a:pt x="37" y="368"/>
                      </a:cubicBezTo>
                      <a:cubicBezTo>
                        <a:pt x="38" y="365"/>
                        <a:pt x="40" y="365"/>
                        <a:pt x="41" y="367"/>
                      </a:cubicBezTo>
                      <a:cubicBezTo>
                        <a:pt x="43" y="369"/>
                        <a:pt x="43" y="368"/>
                        <a:pt x="47" y="365"/>
                      </a:cubicBezTo>
                      <a:cubicBezTo>
                        <a:pt x="47" y="365"/>
                        <a:pt x="46" y="365"/>
                        <a:pt x="45" y="362"/>
                      </a:cubicBezTo>
                      <a:cubicBezTo>
                        <a:pt x="44" y="360"/>
                        <a:pt x="47" y="355"/>
                        <a:pt x="48" y="352"/>
                      </a:cubicBezTo>
                      <a:cubicBezTo>
                        <a:pt x="49" y="350"/>
                        <a:pt x="49" y="351"/>
                        <a:pt x="49" y="346"/>
                      </a:cubicBezTo>
                      <a:cubicBezTo>
                        <a:pt x="48" y="343"/>
                        <a:pt x="48" y="341"/>
                        <a:pt x="49" y="341"/>
                      </a:cubicBezTo>
                      <a:cubicBezTo>
                        <a:pt x="50" y="341"/>
                        <a:pt x="50" y="341"/>
                        <a:pt x="50" y="339"/>
                      </a:cubicBezTo>
                      <a:cubicBezTo>
                        <a:pt x="49" y="337"/>
                        <a:pt x="47" y="334"/>
                        <a:pt x="47" y="334"/>
                      </a:cubicBezTo>
                      <a:cubicBezTo>
                        <a:pt x="45" y="334"/>
                        <a:pt x="43" y="334"/>
                        <a:pt x="42" y="335"/>
                      </a:cubicBezTo>
                      <a:cubicBezTo>
                        <a:pt x="41" y="335"/>
                        <a:pt x="41" y="335"/>
                        <a:pt x="41" y="335"/>
                      </a:cubicBezTo>
                      <a:cubicBezTo>
                        <a:pt x="42" y="336"/>
                        <a:pt x="41" y="338"/>
                        <a:pt x="41" y="339"/>
                      </a:cubicBezTo>
                      <a:cubicBezTo>
                        <a:pt x="41" y="339"/>
                        <a:pt x="39" y="339"/>
                        <a:pt x="39" y="339"/>
                      </a:cubicBezTo>
                      <a:cubicBezTo>
                        <a:pt x="38" y="336"/>
                        <a:pt x="37" y="336"/>
                        <a:pt x="37" y="335"/>
                      </a:cubicBezTo>
                      <a:cubicBezTo>
                        <a:pt x="37" y="335"/>
                        <a:pt x="37" y="333"/>
                        <a:pt x="37" y="333"/>
                      </a:cubicBezTo>
                      <a:cubicBezTo>
                        <a:pt x="37" y="332"/>
                        <a:pt x="36" y="331"/>
                        <a:pt x="35" y="330"/>
                      </a:cubicBezTo>
                      <a:cubicBezTo>
                        <a:pt x="34" y="329"/>
                        <a:pt x="32" y="327"/>
                        <a:pt x="32" y="326"/>
                      </a:cubicBezTo>
                      <a:cubicBezTo>
                        <a:pt x="32" y="324"/>
                        <a:pt x="30" y="319"/>
                        <a:pt x="30" y="318"/>
                      </a:cubicBezTo>
                      <a:cubicBezTo>
                        <a:pt x="31" y="316"/>
                        <a:pt x="29" y="313"/>
                        <a:pt x="29" y="313"/>
                      </a:cubicBezTo>
                      <a:cubicBezTo>
                        <a:pt x="28" y="315"/>
                        <a:pt x="28" y="316"/>
                        <a:pt x="28" y="315"/>
                      </a:cubicBezTo>
                      <a:cubicBezTo>
                        <a:pt x="27" y="314"/>
                        <a:pt x="26" y="313"/>
                        <a:pt x="26" y="311"/>
                      </a:cubicBezTo>
                      <a:cubicBezTo>
                        <a:pt x="27" y="310"/>
                        <a:pt x="28" y="307"/>
                        <a:pt x="28" y="307"/>
                      </a:cubicBezTo>
                      <a:cubicBezTo>
                        <a:pt x="28" y="303"/>
                        <a:pt x="27" y="290"/>
                        <a:pt x="27" y="290"/>
                      </a:cubicBezTo>
                      <a:cubicBezTo>
                        <a:pt x="25" y="290"/>
                        <a:pt x="24" y="290"/>
                        <a:pt x="24" y="289"/>
                      </a:cubicBezTo>
                      <a:cubicBezTo>
                        <a:pt x="24" y="287"/>
                        <a:pt x="22" y="283"/>
                        <a:pt x="20" y="282"/>
                      </a:cubicBezTo>
                      <a:cubicBezTo>
                        <a:pt x="19" y="280"/>
                        <a:pt x="19" y="277"/>
                        <a:pt x="18" y="276"/>
                      </a:cubicBezTo>
                      <a:cubicBezTo>
                        <a:pt x="17" y="274"/>
                        <a:pt x="17" y="271"/>
                        <a:pt x="17" y="269"/>
                      </a:cubicBezTo>
                      <a:cubicBezTo>
                        <a:pt x="17" y="268"/>
                        <a:pt x="16" y="263"/>
                        <a:pt x="16" y="263"/>
                      </a:cubicBezTo>
                      <a:cubicBezTo>
                        <a:pt x="15" y="261"/>
                        <a:pt x="13" y="257"/>
                        <a:pt x="13" y="257"/>
                      </a:cubicBezTo>
                      <a:cubicBezTo>
                        <a:pt x="9" y="257"/>
                        <a:pt x="9" y="257"/>
                        <a:pt x="9" y="255"/>
                      </a:cubicBezTo>
                      <a:cubicBezTo>
                        <a:pt x="8" y="254"/>
                        <a:pt x="6" y="251"/>
                        <a:pt x="6" y="250"/>
                      </a:cubicBezTo>
                      <a:cubicBezTo>
                        <a:pt x="6" y="249"/>
                        <a:pt x="6" y="247"/>
                        <a:pt x="6" y="246"/>
                      </a:cubicBezTo>
                      <a:cubicBezTo>
                        <a:pt x="6" y="244"/>
                        <a:pt x="5" y="243"/>
                        <a:pt x="4" y="241"/>
                      </a:cubicBezTo>
                      <a:cubicBezTo>
                        <a:pt x="4" y="239"/>
                        <a:pt x="4" y="235"/>
                        <a:pt x="3" y="233"/>
                      </a:cubicBezTo>
                      <a:cubicBezTo>
                        <a:pt x="2" y="231"/>
                        <a:pt x="2" y="228"/>
                        <a:pt x="2" y="227"/>
                      </a:cubicBezTo>
                      <a:cubicBezTo>
                        <a:pt x="1" y="226"/>
                        <a:pt x="1" y="225"/>
                        <a:pt x="1" y="223"/>
                      </a:cubicBezTo>
                      <a:cubicBezTo>
                        <a:pt x="1" y="221"/>
                        <a:pt x="2" y="220"/>
                        <a:pt x="1" y="219"/>
                      </a:cubicBezTo>
                      <a:cubicBezTo>
                        <a:pt x="0" y="218"/>
                        <a:pt x="1" y="216"/>
                        <a:pt x="1" y="216"/>
                      </a:cubicBezTo>
                      <a:cubicBezTo>
                        <a:pt x="1" y="216"/>
                        <a:pt x="2" y="217"/>
                        <a:pt x="1" y="215"/>
                      </a:cubicBezTo>
                      <a:cubicBezTo>
                        <a:pt x="1" y="214"/>
                        <a:pt x="1" y="213"/>
                        <a:pt x="2" y="212"/>
                      </a:cubicBezTo>
                      <a:cubicBezTo>
                        <a:pt x="3" y="210"/>
                        <a:pt x="9" y="200"/>
                        <a:pt x="9" y="200"/>
                      </a:cubicBezTo>
                      <a:cubicBezTo>
                        <a:pt x="10" y="194"/>
                        <a:pt x="11" y="192"/>
                        <a:pt x="11" y="191"/>
                      </a:cubicBezTo>
                      <a:cubicBezTo>
                        <a:pt x="12" y="191"/>
                        <a:pt x="12" y="190"/>
                        <a:pt x="12" y="189"/>
                      </a:cubicBezTo>
                      <a:cubicBezTo>
                        <a:pt x="12" y="187"/>
                        <a:pt x="12" y="186"/>
                        <a:pt x="13" y="185"/>
                      </a:cubicBezTo>
                      <a:cubicBezTo>
                        <a:pt x="13" y="184"/>
                        <a:pt x="14" y="181"/>
                        <a:pt x="14" y="181"/>
                      </a:cubicBezTo>
                      <a:cubicBezTo>
                        <a:pt x="14" y="180"/>
                        <a:pt x="14" y="179"/>
                        <a:pt x="14" y="179"/>
                      </a:cubicBezTo>
                      <a:cubicBezTo>
                        <a:pt x="16" y="177"/>
                        <a:pt x="17" y="176"/>
                        <a:pt x="17" y="176"/>
                      </a:cubicBezTo>
                      <a:cubicBezTo>
                        <a:pt x="17" y="174"/>
                        <a:pt x="17" y="174"/>
                        <a:pt x="18" y="172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20" y="168"/>
                        <a:pt x="22" y="162"/>
                        <a:pt x="22" y="161"/>
                      </a:cubicBezTo>
                      <a:cubicBezTo>
                        <a:pt x="22" y="159"/>
                        <a:pt x="26" y="152"/>
                        <a:pt x="28" y="151"/>
                      </a:cubicBezTo>
                      <a:cubicBezTo>
                        <a:pt x="30" y="149"/>
                        <a:pt x="32" y="143"/>
                        <a:pt x="32" y="140"/>
                      </a:cubicBezTo>
                      <a:cubicBezTo>
                        <a:pt x="32" y="140"/>
                        <a:pt x="24" y="149"/>
                        <a:pt x="23" y="150"/>
                      </a:cubicBezTo>
                      <a:cubicBezTo>
                        <a:pt x="23" y="150"/>
                        <a:pt x="21" y="155"/>
                        <a:pt x="20" y="156"/>
                      </a:cubicBezTo>
                      <a:cubicBezTo>
                        <a:pt x="19" y="157"/>
                        <a:pt x="19" y="159"/>
                        <a:pt x="18" y="161"/>
                      </a:cubicBezTo>
                      <a:cubicBezTo>
                        <a:pt x="16" y="165"/>
                        <a:pt x="16" y="165"/>
                        <a:pt x="16" y="165"/>
                      </a:cubicBezTo>
                      <a:cubicBezTo>
                        <a:pt x="16" y="165"/>
                        <a:pt x="14" y="170"/>
                        <a:pt x="12" y="171"/>
                      </a:cubicBezTo>
                      <a:cubicBezTo>
                        <a:pt x="10" y="173"/>
                        <a:pt x="8" y="179"/>
                        <a:pt x="8" y="181"/>
                      </a:cubicBezTo>
                      <a:cubicBezTo>
                        <a:pt x="7" y="184"/>
                        <a:pt x="7" y="186"/>
                        <a:pt x="7" y="186"/>
                      </a:cubicBezTo>
                      <a:cubicBezTo>
                        <a:pt x="7" y="186"/>
                        <a:pt x="5" y="188"/>
                        <a:pt x="4" y="187"/>
                      </a:cubicBezTo>
                      <a:cubicBezTo>
                        <a:pt x="4" y="186"/>
                        <a:pt x="5" y="182"/>
                        <a:pt x="6" y="179"/>
                      </a:cubicBezTo>
                      <a:cubicBezTo>
                        <a:pt x="6" y="179"/>
                        <a:pt x="7" y="177"/>
                        <a:pt x="7" y="175"/>
                      </a:cubicBezTo>
                      <a:cubicBezTo>
                        <a:pt x="6" y="174"/>
                        <a:pt x="12" y="167"/>
                        <a:pt x="14" y="163"/>
                      </a:cubicBezTo>
                      <a:cubicBezTo>
                        <a:pt x="15" y="156"/>
                        <a:pt x="15" y="156"/>
                        <a:pt x="15" y="156"/>
                      </a:cubicBezTo>
                      <a:cubicBezTo>
                        <a:pt x="19" y="155"/>
                        <a:pt x="19" y="155"/>
                        <a:pt x="19" y="155"/>
                      </a:cubicBezTo>
                      <a:cubicBezTo>
                        <a:pt x="19" y="155"/>
                        <a:pt x="21" y="149"/>
                        <a:pt x="22" y="146"/>
                      </a:cubicBezTo>
                      <a:cubicBezTo>
                        <a:pt x="24" y="144"/>
                        <a:pt x="27" y="140"/>
                        <a:pt x="28" y="138"/>
                      </a:cubicBezTo>
                      <a:cubicBezTo>
                        <a:pt x="29" y="136"/>
                        <a:pt x="33" y="131"/>
                        <a:pt x="37" y="124"/>
                      </a:cubicBezTo>
                      <a:cubicBezTo>
                        <a:pt x="37" y="124"/>
                        <a:pt x="38" y="120"/>
                        <a:pt x="38" y="118"/>
                      </a:cubicBezTo>
                      <a:cubicBezTo>
                        <a:pt x="39" y="116"/>
                        <a:pt x="42" y="114"/>
                        <a:pt x="43" y="112"/>
                      </a:cubicBezTo>
                      <a:cubicBezTo>
                        <a:pt x="44" y="110"/>
                        <a:pt x="49" y="107"/>
                        <a:pt x="53" y="104"/>
                      </a:cubicBezTo>
                      <a:cubicBezTo>
                        <a:pt x="52" y="102"/>
                        <a:pt x="52" y="102"/>
                        <a:pt x="52" y="102"/>
                      </a:cubicBezTo>
                      <a:cubicBezTo>
                        <a:pt x="52" y="102"/>
                        <a:pt x="53" y="102"/>
                        <a:pt x="56" y="100"/>
                      </a:cubicBezTo>
                      <a:cubicBezTo>
                        <a:pt x="57" y="97"/>
                        <a:pt x="58" y="97"/>
                        <a:pt x="61" y="95"/>
                      </a:cubicBezTo>
                      <a:cubicBezTo>
                        <a:pt x="62" y="93"/>
                        <a:pt x="67" y="91"/>
                        <a:pt x="67" y="91"/>
                      </a:cubicBezTo>
                      <a:cubicBezTo>
                        <a:pt x="69" y="91"/>
                        <a:pt x="82" y="83"/>
                        <a:pt x="85" y="83"/>
                      </a:cubicBezTo>
                      <a:cubicBezTo>
                        <a:pt x="87" y="82"/>
                        <a:pt x="94" y="77"/>
                        <a:pt x="97" y="74"/>
                      </a:cubicBezTo>
                      <a:cubicBezTo>
                        <a:pt x="100" y="70"/>
                        <a:pt x="99" y="74"/>
                        <a:pt x="98" y="78"/>
                      </a:cubicBezTo>
                      <a:cubicBezTo>
                        <a:pt x="98" y="78"/>
                        <a:pt x="104" y="73"/>
                        <a:pt x="106" y="72"/>
                      </a:cubicBezTo>
                      <a:cubicBezTo>
                        <a:pt x="109" y="71"/>
                        <a:pt x="112" y="65"/>
                        <a:pt x="113" y="63"/>
                      </a:cubicBezTo>
                      <a:cubicBezTo>
                        <a:pt x="114" y="61"/>
                        <a:pt x="134" y="52"/>
                        <a:pt x="137" y="51"/>
                      </a:cubicBezTo>
                      <a:cubicBezTo>
                        <a:pt x="140" y="50"/>
                        <a:pt x="139" y="49"/>
                        <a:pt x="137" y="48"/>
                      </a:cubicBezTo>
                      <a:cubicBezTo>
                        <a:pt x="137" y="48"/>
                        <a:pt x="139" y="48"/>
                        <a:pt x="142" y="47"/>
                      </a:cubicBezTo>
                      <a:cubicBezTo>
                        <a:pt x="144" y="46"/>
                        <a:pt x="151" y="42"/>
                        <a:pt x="155" y="42"/>
                      </a:cubicBezTo>
                      <a:cubicBezTo>
                        <a:pt x="159" y="41"/>
                        <a:pt x="157" y="40"/>
                        <a:pt x="155" y="40"/>
                      </a:cubicBezTo>
                      <a:cubicBezTo>
                        <a:pt x="153" y="39"/>
                        <a:pt x="148" y="41"/>
                        <a:pt x="150" y="40"/>
                      </a:cubicBezTo>
                      <a:cubicBezTo>
                        <a:pt x="152" y="39"/>
                        <a:pt x="157" y="35"/>
                        <a:pt x="159" y="35"/>
                      </a:cubicBezTo>
                      <a:cubicBezTo>
                        <a:pt x="161" y="35"/>
                        <a:pt x="163" y="32"/>
                        <a:pt x="164" y="30"/>
                      </a:cubicBezTo>
                      <a:cubicBezTo>
                        <a:pt x="165" y="28"/>
                        <a:pt x="173" y="26"/>
                        <a:pt x="175" y="25"/>
                      </a:cubicBezTo>
                      <a:cubicBezTo>
                        <a:pt x="175" y="25"/>
                        <a:pt x="173" y="24"/>
                        <a:pt x="171" y="24"/>
                      </a:cubicBezTo>
                      <a:cubicBezTo>
                        <a:pt x="170" y="24"/>
                        <a:pt x="169" y="23"/>
                        <a:pt x="169" y="21"/>
                      </a:cubicBezTo>
                      <a:cubicBezTo>
                        <a:pt x="170" y="19"/>
                        <a:pt x="168" y="19"/>
                        <a:pt x="164" y="15"/>
                      </a:cubicBezTo>
                      <a:cubicBezTo>
                        <a:pt x="164" y="15"/>
                        <a:pt x="164" y="14"/>
                        <a:pt x="166" y="14"/>
                      </a:cubicBezTo>
                      <a:cubicBezTo>
                        <a:pt x="168" y="14"/>
                        <a:pt x="171" y="14"/>
                        <a:pt x="173" y="16"/>
                      </a:cubicBezTo>
                      <a:cubicBezTo>
                        <a:pt x="174" y="17"/>
                        <a:pt x="180" y="14"/>
                        <a:pt x="181" y="12"/>
                      </a:cubicBezTo>
                      <a:cubicBezTo>
                        <a:pt x="183" y="10"/>
                        <a:pt x="191" y="9"/>
                        <a:pt x="194" y="10"/>
                      </a:cubicBezTo>
                      <a:cubicBezTo>
                        <a:pt x="198" y="11"/>
                        <a:pt x="196" y="10"/>
                        <a:pt x="200" y="9"/>
                      </a:cubicBezTo>
                      <a:cubicBezTo>
                        <a:pt x="200" y="9"/>
                        <a:pt x="200" y="12"/>
                        <a:pt x="201" y="13"/>
                      </a:cubicBezTo>
                      <a:cubicBezTo>
                        <a:pt x="202" y="15"/>
                        <a:pt x="206" y="14"/>
                        <a:pt x="208" y="13"/>
                      </a:cubicBezTo>
                      <a:cubicBezTo>
                        <a:pt x="210" y="12"/>
                        <a:pt x="211" y="11"/>
                        <a:pt x="212" y="11"/>
                      </a:cubicBezTo>
                      <a:cubicBezTo>
                        <a:pt x="214" y="10"/>
                        <a:pt x="220" y="10"/>
                        <a:pt x="220" y="10"/>
                      </a:cubicBezTo>
                      <a:cubicBezTo>
                        <a:pt x="219" y="11"/>
                        <a:pt x="220" y="13"/>
                        <a:pt x="218" y="13"/>
                      </a:cubicBezTo>
                      <a:cubicBezTo>
                        <a:pt x="217" y="14"/>
                        <a:pt x="212" y="16"/>
                        <a:pt x="212" y="16"/>
                      </a:cubicBezTo>
                      <a:cubicBezTo>
                        <a:pt x="218" y="16"/>
                        <a:pt x="218" y="16"/>
                        <a:pt x="218" y="16"/>
                      </a:cubicBezTo>
                      <a:cubicBezTo>
                        <a:pt x="221" y="14"/>
                        <a:pt x="222" y="15"/>
                        <a:pt x="224" y="15"/>
                      </a:cubicBezTo>
                      <a:cubicBezTo>
                        <a:pt x="225" y="15"/>
                        <a:pt x="228" y="16"/>
                        <a:pt x="228" y="15"/>
                      </a:cubicBezTo>
                      <a:cubicBezTo>
                        <a:pt x="232" y="18"/>
                        <a:pt x="232" y="18"/>
                        <a:pt x="232" y="20"/>
                      </a:cubicBezTo>
                      <a:cubicBezTo>
                        <a:pt x="232" y="21"/>
                        <a:pt x="231" y="23"/>
                        <a:pt x="229" y="23"/>
                      </a:cubicBezTo>
                      <a:cubicBezTo>
                        <a:pt x="227" y="22"/>
                        <a:pt x="224" y="23"/>
                        <a:pt x="224" y="24"/>
                      </a:cubicBezTo>
                      <a:cubicBezTo>
                        <a:pt x="223" y="24"/>
                        <a:pt x="218" y="28"/>
                        <a:pt x="216" y="29"/>
                      </a:cubicBezTo>
                      <a:cubicBezTo>
                        <a:pt x="213" y="31"/>
                        <a:pt x="211" y="32"/>
                        <a:pt x="210" y="33"/>
                      </a:cubicBezTo>
                      <a:cubicBezTo>
                        <a:pt x="209" y="35"/>
                        <a:pt x="205" y="37"/>
                        <a:pt x="205" y="37"/>
                      </a:cubicBezTo>
                      <a:cubicBezTo>
                        <a:pt x="206" y="37"/>
                        <a:pt x="206" y="37"/>
                        <a:pt x="206" y="37"/>
                      </a:cubicBezTo>
                      <a:cubicBezTo>
                        <a:pt x="208" y="37"/>
                        <a:pt x="208" y="37"/>
                        <a:pt x="210" y="38"/>
                      </a:cubicBezTo>
                      <a:cubicBezTo>
                        <a:pt x="211" y="40"/>
                        <a:pt x="214" y="42"/>
                        <a:pt x="214" y="42"/>
                      </a:cubicBezTo>
                      <a:cubicBezTo>
                        <a:pt x="212" y="47"/>
                        <a:pt x="208" y="52"/>
                        <a:pt x="207" y="55"/>
                      </a:cubicBezTo>
                      <a:cubicBezTo>
                        <a:pt x="207" y="57"/>
                        <a:pt x="205" y="58"/>
                        <a:pt x="205" y="58"/>
                      </a:cubicBezTo>
                      <a:cubicBezTo>
                        <a:pt x="202" y="57"/>
                        <a:pt x="201" y="57"/>
                        <a:pt x="201" y="59"/>
                      </a:cubicBezTo>
                      <a:cubicBezTo>
                        <a:pt x="202" y="61"/>
                        <a:pt x="202" y="61"/>
                        <a:pt x="202" y="61"/>
                      </a:cubicBezTo>
                      <a:cubicBezTo>
                        <a:pt x="205" y="63"/>
                        <a:pt x="212" y="66"/>
                        <a:pt x="212" y="66"/>
                      </a:cubicBezTo>
                      <a:cubicBezTo>
                        <a:pt x="209" y="67"/>
                        <a:pt x="209" y="68"/>
                        <a:pt x="209" y="69"/>
                      </a:cubicBezTo>
                      <a:cubicBezTo>
                        <a:pt x="208" y="69"/>
                        <a:pt x="208" y="72"/>
                        <a:pt x="208" y="72"/>
                      </a:cubicBezTo>
                      <a:cubicBezTo>
                        <a:pt x="211" y="73"/>
                        <a:pt x="215" y="77"/>
                        <a:pt x="212" y="81"/>
                      </a:cubicBezTo>
                      <a:cubicBezTo>
                        <a:pt x="216" y="80"/>
                        <a:pt x="221" y="81"/>
                        <a:pt x="222" y="80"/>
                      </a:cubicBezTo>
                      <a:cubicBezTo>
                        <a:pt x="222" y="79"/>
                        <a:pt x="224" y="78"/>
                        <a:pt x="224" y="78"/>
                      </a:cubicBezTo>
                      <a:cubicBezTo>
                        <a:pt x="224" y="76"/>
                        <a:pt x="224" y="74"/>
                        <a:pt x="224" y="74"/>
                      </a:cubicBezTo>
                      <a:cubicBezTo>
                        <a:pt x="228" y="74"/>
                        <a:pt x="229" y="74"/>
                        <a:pt x="230" y="73"/>
                      </a:cubicBezTo>
                      <a:cubicBezTo>
                        <a:pt x="233" y="72"/>
                        <a:pt x="233" y="74"/>
                        <a:pt x="235" y="73"/>
                      </a:cubicBezTo>
                      <a:cubicBezTo>
                        <a:pt x="236" y="71"/>
                        <a:pt x="239" y="71"/>
                        <a:pt x="240" y="70"/>
                      </a:cubicBezTo>
                      <a:cubicBezTo>
                        <a:pt x="242" y="69"/>
                        <a:pt x="243" y="67"/>
                        <a:pt x="245" y="69"/>
                      </a:cubicBezTo>
                      <a:cubicBezTo>
                        <a:pt x="246" y="71"/>
                        <a:pt x="247" y="74"/>
                        <a:pt x="245" y="73"/>
                      </a:cubicBezTo>
                      <a:cubicBezTo>
                        <a:pt x="244" y="72"/>
                        <a:pt x="240" y="73"/>
                        <a:pt x="239" y="73"/>
                      </a:cubicBezTo>
                      <a:cubicBezTo>
                        <a:pt x="238" y="74"/>
                        <a:pt x="234" y="73"/>
                        <a:pt x="234" y="74"/>
                      </a:cubicBezTo>
                      <a:cubicBezTo>
                        <a:pt x="233" y="75"/>
                        <a:pt x="231" y="80"/>
                        <a:pt x="229" y="79"/>
                      </a:cubicBezTo>
                      <a:cubicBezTo>
                        <a:pt x="228" y="79"/>
                        <a:pt x="226" y="81"/>
                        <a:pt x="226" y="81"/>
                      </a:cubicBezTo>
                      <a:cubicBezTo>
                        <a:pt x="223" y="85"/>
                        <a:pt x="223" y="85"/>
                        <a:pt x="223" y="85"/>
                      </a:cubicBezTo>
                      <a:cubicBezTo>
                        <a:pt x="227" y="84"/>
                        <a:pt x="226" y="84"/>
                        <a:pt x="228" y="85"/>
                      </a:cubicBezTo>
                      <a:cubicBezTo>
                        <a:pt x="230" y="87"/>
                        <a:pt x="233" y="87"/>
                        <a:pt x="235" y="86"/>
                      </a:cubicBezTo>
                      <a:cubicBezTo>
                        <a:pt x="236" y="85"/>
                        <a:pt x="236" y="88"/>
                        <a:pt x="236" y="88"/>
                      </a:cubicBezTo>
                      <a:cubicBezTo>
                        <a:pt x="236" y="88"/>
                        <a:pt x="236" y="89"/>
                        <a:pt x="236" y="91"/>
                      </a:cubicBezTo>
                      <a:cubicBezTo>
                        <a:pt x="235" y="93"/>
                        <a:pt x="233" y="96"/>
                        <a:pt x="231" y="96"/>
                      </a:cubicBezTo>
                      <a:cubicBezTo>
                        <a:pt x="230" y="96"/>
                        <a:pt x="228" y="96"/>
                        <a:pt x="226" y="97"/>
                      </a:cubicBezTo>
                      <a:cubicBezTo>
                        <a:pt x="224" y="98"/>
                        <a:pt x="222" y="97"/>
                        <a:pt x="222" y="96"/>
                      </a:cubicBezTo>
                      <a:cubicBezTo>
                        <a:pt x="222" y="94"/>
                        <a:pt x="218" y="91"/>
                        <a:pt x="217" y="92"/>
                      </a:cubicBezTo>
                      <a:cubicBezTo>
                        <a:pt x="215" y="93"/>
                        <a:pt x="211" y="93"/>
                        <a:pt x="211" y="93"/>
                      </a:cubicBezTo>
                      <a:cubicBezTo>
                        <a:pt x="211" y="93"/>
                        <a:pt x="212" y="90"/>
                        <a:pt x="211" y="93"/>
                      </a:cubicBezTo>
                      <a:cubicBezTo>
                        <a:pt x="210" y="96"/>
                        <a:pt x="207" y="97"/>
                        <a:pt x="207" y="97"/>
                      </a:cubicBezTo>
                      <a:cubicBezTo>
                        <a:pt x="205" y="95"/>
                        <a:pt x="204" y="95"/>
                        <a:pt x="202" y="95"/>
                      </a:cubicBezTo>
                      <a:cubicBezTo>
                        <a:pt x="201" y="96"/>
                        <a:pt x="198" y="95"/>
                        <a:pt x="198" y="95"/>
                      </a:cubicBezTo>
                      <a:cubicBezTo>
                        <a:pt x="198" y="95"/>
                        <a:pt x="194" y="95"/>
                        <a:pt x="192" y="96"/>
                      </a:cubicBezTo>
                      <a:cubicBezTo>
                        <a:pt x="188" y="96"/>
                        <a:pt x="186" y="95"/>
                        <a:pt x="186" y="95"/>
                      </a:cubicBezTo>
                      <a:cubicBezTo>
                        <a:pt x="183" y="97"/>
                        <a:pt x="181" y="100"/>
                        <a:pt x="179" y="99"/>
                      </a:cubicBezTo>
                      <a:cubicBezTo>
                        <a:pt x="178" y="99"/>
                        <a:pt x="174" y="104"/>
                        <a:pt x="174" y="104"/>
                      </a:cubicBezTo>
                      <a:cubicBezTo>
                        <a:pt x="176" y="104"/>
                        <a:pt x="175" y="105"/>
                        <a:pt x="174" y="106"/>
                      </a:cubicBezTo>
                      <a:cubicBezTo>
                        <a:pt x="173" y="107"/>
                        <a:pt x="168" y="110"/>
                        <a:pt x="168" y="110"/>
                      </a:cubicBezTo>
                      <a:cubicBezTo>
                        <a:pt x="172" y="110"/>
                        <a:pt x="173" y="111"/>
                        <a:pt x="173" y="114"/>
                      </a:cubicBezTo>
                      <a:cubicBezTo>
                        <a:pt x="173" y="116"/>
                        <a:pt x="175" y="121"/>
                        <a:pt x="174" y="123"/>
                      </a:cubicBezTo>
                      <a:cubicBezTo>
                        <a:pt x="174" y="125"/>
                        <a:pt x="174" y="127"/>
                        <a:pt x="175" y="128"/>
                      </a:cubicBezTo>
                      <a:cubicBezTo>
                        <a:pt x="177" y="129"/>
                        <a:pt x="180" y="133"/>
                        <a:pt x="180" y="133"/>
                      </a:cubicBezTo>
                      <a:cubicBezTo>
                        <a:pt x="174" y="134"/>
                        <a:pt x="174" y="138"/>
                        <a:pt x="173" y="139"/>
                      </a:cubicBezTo>
                      <a:cubicBezTo>
                        <a:pt x="173" y="140"/>
                        <a:pt x="170" y="143"/>
                        <a:pt x="170" y="144"/>
                      </a:cubicBezTo>
                      <a:cubicBezTo>
                        <a:pt x="171" y="146"/>
                        <a:pt x="169" y="149"/>
                        <a:pt x="171" y="151"/>
                      </a:cubicBezTo>
                      <a:cubicBezTo>
                        <a:pt x="173" y="152"/>
                        <a:pt x="173" y="152"/>
                        <a:pt x="173" y="152"/>
                      </a:cubicBezTo>
                      <a:cubicBezTo>
                        <a:pt x="174" y="152"/>
                        <a:pt x="177" y="149"/>
                        <a:pt x="179" y="150"/>
                      </a:cubicBezTo>
                      <a:cubicBezTo>
                        <a:pt x="178" y="148"/>
                        <a:pt x="178" y="148"/>
                        <a:pt x="179" y="145"/>
                      </a:cubicBezTo>
                      <a:cubicBezTo>
                        <a:pt x="181" y="143"/>
                        <a:pt x="181" y="140"/>
                        <a:pt x="183" y="140"/>
                      </a:cubicBezTo>
                      <a:cubicBezTo>
                        <a:pt x="185" y="140"/>
                        <a:pt x="187" y="139"/>
                        <a:pt x="187" y="139"/>
                      </a:cubicBezTo>
                      <a:cubicBezTo>
                        <a:pt x="191" y="140"/>
                        <a:pt x="195" y="139"/>
                        <a:pt x="195" y="139"/>
                      </a:cubicBezTo>
                      <a:cubicBezTo>
                        <a:pt x="197" y="139"/>
                        <a:pt x="197" y="139"/>
                        <a:pt x="197" y="139"/>
                      </a:cubicBezTo>
                      <a:cubicBezTo>
                        <a:pt x="199" y="134"/>
                        <a:pt x="199" y="135"/>
                        <a:pt x="200" y="132"/>
                      </a:cubicBezTo>
                      <a:cubicBezTo>
                        <a:pt x="201" y="129"/>
                        <a:pt x="202" y="130"/>
                        <a:pt x="201" y="128"/>
                      </a:cubicBezTo>
                      <a:cubicBezTo>
                        <a:pt x="201" y="126"/>
                        <a:pt x="200" y="125"/>
                        <a:pt x="200" y="125"/>
                      </a:cubicBezTo>
                      <a:cubicBezTo>
                        <a:pt x="203" y="126"/>
                        <a:pt x="204" y="126"/>
                        <a:pt x="206" y="126"/>
                      </a:cubicBezTo>
                      <a:cubicBezTo>
                        <a:pt x="207" y="126"/>
                        <a:pt x="208" y="123"/>
                        <a:pt x="208" y="123"/>
                      </a:cubicBezTo>
                      <a:cubicBezTo>
                        <a:pt x="209" y="121"/>
                        <a:pt x="210" y="120"/>
                        <a:pt x="212" y="119"/>
                      </a:cubicBezTo>
                      <a:cubicBezTo>
                        <a:pt x="213" y="118"/>
                        <a:pt x="218" y="115"/>
                        <a:pt x="218" y="115"/>
                      </a:cubicBezTo>
                      <a:cubicBezTo>
                        <a:pt x="218" y="117"/>
                        <a:pt x="220" y="120"/>
                        <a:pt x="222" y="120"/>
                      </a:cubicBezTo>
                      <a:cubicBezTo>
                        <a:pt x="224" y="120"/>
                        <a:pt x="225" y="120"/>
                        <a:pt x="224" y="122"/>
                      </a:cubicBezTo>
                      <a:cubicBezTo>
                        <a:pt x="224" y="123"/>
                        <a:pt x="223" y="126"/>
                        <a:pt x="224" y="128"/>
                      </a:cubicBezTo>
                      <a:cubicBezTo>
                        <a:pt x="225" y="129"/>
                        <a:pt x="227" y="130"/>
                        <a:pt x="227" y="130"/>
                      </a:cubicBezTo>
                      <a:cubicBezTo>
                        <a:pt x="225" y="134"/>
                        <a:pt x="224" y="137"/>
                        <a:pt x="223" y="137"/>
                      </a:cubicBezTo>
                      <a:cubicBezTo>
                        <a:pt x="222" y="137"/>
                        <a:pt x="219" y="138"/>
                        <a:pt x="219" y="138"/>
                      </a:cubicBezTo>
                      <a:cubicBezTo>
                        <a:pt x="223" y="142"/>
                        <a:pt x="223" y="141"/>
                        <a:pt x="225" y="142"/>
                      </a:cubicBezTo>
                      <a:cubicBezTo>
                        <a:pt x="228" y="142"/>
                        <a:pt x="232" y="142"/>
                        <a:pt x="232" y="142"/>
                      </a:cubicBezTo>
                      <a:cubicBezTo>
                        <a:pt x="232" y="142"/>
                        <a:pt x="235" y="140"/>
                        <a:pt x="236" y="139"/>
                      </a:cubicBezTo>
                      <a:cubicBezTo>
                        <a:pt x="238" y="141"/>
                        <a:pt x="237" y="144"/>
                        <a:pt x="236" y="145"/>
                      </a:cubicBezTo>
                      <a:cubicBezTo>
                        <a:pt x="235" y="146"/>
                        <a:pt x="234" y="147"/>
                        <a:pt x="234" y="147"/>
                      </a:cubicBezTo>
                      <a:cubicBezTo>
                        <a:pt x="236" y="149"/>
                        <a:pt x="236" y="149"/>
                        <a:pt x="236" y="149"/>
                      </a:cubicBezTo>
                      <a:cubicBezTo>
                        <a:pt x="234" y="151"/>
                        <a:pt x="233" y="153"/>
                        <a:pt x="234" y="154"/>
                      </a:cubicBezTo>
                      <a:cubicBezTo>
                        <a:pt x="235" y="156"/>
                        <a:pt x="231" y="159"/>
                        <a:pt x="231" y="159"/>
                      </a:cubicBezTo>
                      <a:cubicBezTo>
                        <a:pt x="235" y="162"/>
                        <a:pt x="236" y="165"/>
                        <a:pt x="237" y="168"/>
                      </a:cubicBezTo>
                      <a:cubicBezTo>
                        <a:pt x="239" y="170"/>
                        <a:pt x="241" y="172"/>
                        <a:pt x="241" y="172"/>
                      </a:cubicBezTo>
                      <a:cubicBezTo>
                        <a:pt x="236" y="170"/>
                        <a:pt x="235" y="170"/>
                        <a:pt x="233" y="171"/>
                      </a:cubicBezTo>
                      <a:cubicBezTo>
                        <a:pt x="231" y="171"/>
                        <a:pt x="227" y="170"/>
                        <a:pt x="227" y="170"/>
                      </a:cubicBezTo>
                      <a:cubicBezTo>
                        <a:pt x="227" y="172"/>
                        <a:pt x="229" y="173"/>
                        <a:pt x="231" y="173"/>
                      </a:cubicBezTo>
                      <a:cubicBezTo>
                        <a:pt x="232" y="173"/>
                        <a:pt x="234" y="172"/>
                        <a:pt x="237" y="173"/>
                      </a:cubicBezTo>
                      <a:cubicBezTo>
                        <a:pt x="239" y="173"/>
                        <a:pt x="239" y="174"/>
                        <a:pt x="240" y="176"/>
                      </a:cubicBezTo>
                      <a:cubicBezTo>
                        <a:pt x="241" y="177"/>
                        <a:pt x="241" y="180"/>
                        <a:pt x="240" y="181"/>
                      </a:cubicBezTo>
                      <a:cubicBezTo>
                        <a:pt x="239" y="183"/>
                        <a:pt x="237" y="187"/>
                        <a:pt x="235" y="186"/>
                      </a:cubicBezTo>
                      <a:cubicBezTo>
                        <a:pt x="233" y="184"/>
                        <a:pt x="231" y="183"/>
                        <a:pt x="229" y="184"/>
                      </a:cubicBezTo>
                      <a:cubicBezTo>
                        <a:pt x="227" y="186"/>
                        <a:pt x="223" y="186"/>
                        <a:pt x="222" y="186"/>
                      </a:cubicBezTo>
                      <a:cubicBezTo>
                        <a:pt x="221" y="186"/>
                        <a:pt x="214" y="183"/>
                        <a:pt x="214" y="183"/>
                      </a:cubicBezTo>
                      <a:cubicBezTo>
                        <a:pt x="214" y="183"/>
                        <a:pt x="211" y="179"/>
                        <a:pt x="208" y="179"/>
                      </a:cubicBezTo>
                      <a:cubicBezTo>
                        <a:pt x="205" y="179"/>
                        <a:pt x="203" y="177"/>
                        <a:pt x="203" y="177"/>
                      </a:cubicBezTo>
                      <a:cubicBezTo>
                        <a:pt x="201" y="176"/>
                        <a:pt x="201" y="176"/>
                        <a:pt x="200" y="178"/>
                      </a:cubicBezTo>
                      <a:cubicBezTo>
                        <a:pt x="198" y="180"/>
                        <a:pt x="194" y="180"/>
                        <a:pt x="193" y="179"/>
                      </a:cubicBezTo>
                      <a:cubicBezTo>
                        <a:pt x="192" y="179"/>
                        <a:pt x="188" y="180"/>
                        <a:pt x="188" y="180"/>
                      </a:cubicBezTo>
                      <a:cubicBezTo>
                        <a:pt x="194" y="182"/>
                        <a:pt x="193" y="183"/>
                        <a:pt x="196" y="182"/>
                      </a:cubicBezTo>
                      <a:cubicBezTo>
                        <a:pt x="200" y="182"/>
                        <a:pt x="204" y="182"/>
                        <a:pt x="204" y="184"/>
                      </a:cubicBezTo>
                      <a:cubicBezTo>
                        <a:pt x="204" y="185"/>
                        <a:pt x="202" y="188"/>
                        <a:pt x="201" y="187"/>
                      </a:cubicBezTo>
                      <a:cubicBezTo>
                        <a:pt x="199" y="186"/>
                        <a:pt x="196" y="186"/>
                        <a:pt x="196" y="186"/>
                      </a:cubicBezTo>
                      <a:cubicBezTo>
                        <a:pt x="199" y="188"/>
                        <a:pt x="200" y="190"/>
                        <a:pt x="198" y="191"/>
                      </a:cubicBezTo>
                      <a:cubicBezTo>
                        <a:pt x="197" y="192"/>
                        <a:pt x="196" y="196"/>
                        <a:pt x="196" y="196"/>
                      </a:cubicBezTo>
                      <a:cubicBezTo>
                        <a:pt x="196" y="196"/>
                        <a:pt x="196" y="200"/>
                        <a:pt x="198" y="200"/>
                      </a:cubicBezTo>
                      <a:cubicBezTo>
                        <a:pt x="199" y="200"/>
                        <a:pt x="203" y="204"/>
                        <a:pt x="204" y="204"/>
                      </a:cubicBezTo>
                      <a:cubicBezTo>
                        <a:pt x="205" y="204"/>
                        <a:pt x="205" y="207"/>
                        <a:pt x="206" y="207"/>
                      </a:cubicBezTo>
                      <a:cubicBezTo>
                        <a:pt x="206" y="208"/>
                        <a:pt x="208" y="208"/>
                        <a:pt x="202" y="207"/>
                      </a:cubicBezTo>
                      <a:cubicBezTo>
                        <a:pt x="197" y="206"/>
                        <a:pt x="194" y="204"/>
                        <a:pt x="191" y="206"/>
                      </a:cubicBezTo>
                      <a:cubicBezTo>
                        <a:pt x="189" y="208"/>
                        <a:pt x="186" y="210"/>
                        <a:pt x="186" y="208"/>
                      </a:cubicBezTo>
                      <a:cubicBezTo>
                        <a:pt x="186" y="206"/>
                        <a:pt x="186" y="203"/>
                        <a:pt x="188" y="203"/>
                      </a:cubicBezTo>
                      <a:cubicBezTo>
                        <a:pt x="190" y="203"/>
                        <a:pt x="196" y="203"/>
                        <a:pt x="196" y="203"/>
                      </a:cubicBezTo>
                      <a:cubicBezTo>
                        <a:pt x="194" y="200"/>
                        <a:pt x="190" y="198"/>
                        <a:pt x="187" y="198"/>
                      </a:cubicBezTo>
                      <a:cubicBezTo>
                        <a:pt x="186" y="198"/>
                        <a:pt x="184" y="198"/>
                        <a:pt x="184" y="200"/>
                      </a:cubicBezTo>
                      <a:cubicBezTo>
                        <a:pt x="184" y="200"/>
                        <a:pt x="181" y="200"/>
                        <a:pt x="180" y="200"/>
                      </a:cubicBezTo>
                      <a:cubicBezTo>
                        <a:pt x="179" y="199"/>
                        <a:pt x="177" y="199"/>
                        <a:pt x="176" y="199"/>
                      </a:cubicBezTo>
                      <a:cubicBezTo>
                        <a:pt x="175" y="199"/>
                        <a:pt x="173" y="199"/>
                        <a:pt x="171" y="198"/>
                      </a:cubicBezTo>
                      <a:cubicBezTo>
                        <a:pt x="170" y="198"/>
                        <a:pt x="169" y="199"/>
                        <a:pt x="168" y="200"/>
                      </a:cubicBezTo>
                      <a:cubicBezTo>
                        <a:pt x="168" y="201"/>
                        <a:pt x="167" y="202"/>
                        <a:pt x="165" y="203"/>
                      </a:cubicBezTo>
                      <a:cubicBezTo>
                        <a:pt x="165" y="203"/>
                        <a:pt x="165" y="204"/>
                        <a:pt x="165" y="205"/>
                      </a:cubicBezTo>
                      <a:cubicBezTo>
                        <a:pt x="166" y="207"/>
                        <a:pt x="166" y="208"/>
                        <a:pt x="168" y="207"/>
                      </a:cubicBezTo>
                      <a:cubicBezTo>
                        <a:pt x="167" y="208"/>
                        <a:pt x="166" y="208"/>
                        <a:pt x="165" y="207"/>
                      </a:cubicBezTo>
                      <a:cubicBezTo>
                        <a:pt x="163" y="206"/>
                        <a:pt x="161" y="205"/>
                        <a:pt x="160" y="205"/>
                      </a:cubicBezTo>
                      <a:cubicBezTo>
                        <a:pt x="159" y="206"/>
                        <a:pt x="159" y="205"/>
                        <a:pt x="157" y="204"/>
                      </a:cubicBezTo>
                      <a:cubicBezTo>
                        <a:pt x="156" y="203"/>
                        <a:pt x="156" y="204"/>
                        <a:pt x="155" y="203"/>
                      </a:cubicBezTo>
                      <a:cubicBezTo>
                        <a:pt x="155" y="203"/>
                        <a:pt x="151" y="203"/>
                        <a:pt x="150" y="204"/>
                      </a:cubicBezTo>
                      <a:cubicBezTo>
                        <a:pt x="150" y="204"/>
                        <a:pt x="149" y="206"/>
                        <a:pt x="149" y="206"/>
                      </a:cubicBezTo>
                      <a:cubicBezTo>
                        <a:pt x="149" y="207"/>
                        <a:pt x="147" y="208"/>
                        <a:pt x="146" y="208"/>
                      </a:cubicBezTo>
                      <a:cubicBezTo>
                        <a:pt x="145" y="208"/>
                        <a:pt x="144" y="209"/>
                        <a:pt x="142" y="210"/>
                      </a:cubicBezTo>
                      <a:cubicBezTo>
                        <a:pt x="142" y="210"/>
                        <a:pt x="143" y="207"/>
                        <a:pt x="142" y="206"/>
                      </a:cubicBezTo>
                      <a:cubicBezTo>
                        <a:pt x="142" y="206"/>
                        <a:pt x="141" y="208"/>
                        <a:pt x="141" y="209"/>
                      </a:cubicBezTo>
                      <a:cubicBezTo>
                        <a:pt x="141" y="210"/>
                        <a:pt x="140" y="211"/>
                        <a:pt x="140" y="212"/>
                      </a:cubicBezTo>
                      <a:cubicBezTo>
                        <a:pt x="139" y="213"/>
                        <a:pt x="138" y="212"/>
                        <a:pt x="137" y="214"/>
                      </a:cubicBezTo>
                      <a:cubicBezTo>
                        <a:pt x="135" y="215"/>
                        <a:pt x="135" y="214"/>
                        <a:pt x="134" y="213"/>
                      </a:cubicBezTo>
                      <a:cubicBezTo>
                        <a:pt x="133" y="212"/>
                        <a:pt x="135" y="212"/>
                        <a:pt x="135" y="211"/>
                      </a:cubicBezTo>
                      <a:cubicBezTo>
                        <a:pt x="136" y="210"/>
                        <a:pt x="137" y="208"/>
                        <a:pt x="137" y="208"/>
                      </a:cubicBezTo>
                      <a:cubicBezTo>
                        <a:pt x="137" y="208"/>
                        <a:pt x="138" y="207"/>
                        <a:pt x="140" y="206"/>
                      </a:cubicBezTo>
                      <a:cubicBezTo>
                        <a:pt x="141" y="205"/>
                        <a:pt x="141" y="205"/>
                        <a:pt x="139" y="205"/>
                      </a:cubicBezTo>
                      <a:cubicBezTo>
                        <a:pt x="138" y="205"/>
                        <a:pt x="138" y="205"/>
                        <a:pt x="137" y="206"/>
                      </a:cubicBezTo>
                      <a:cubicBezTo>
                        <a:pt x="137" y="207"/>
                        <a:pt x="137" y="207"/>
                        <a:pt x="136" y="208"/>
                      </a:cubicBezTo>
                      <a:cubicBezTo>
                        <a:pt x="135" y="209"/>
                        <a:pt x="135" y="210"/>
                        <a:pt x="135" y="209"/>
                      </a:cubicBezTo>
                      <a:cubicBezTo>
                        <a:pt x="135" y="209"/>
                        <a:pt x="134" y="208"/>
                        <a:pt x="133" y="206"/>
                      </a:cubicBezTo>
                      <a:cubicBezTo>
                        <a:pt x="133" y="206"/>
                        <a:pt x="134" y="210"/>
                        <a:pt x="134" y="211"/>
                      </a:cubicBezTo>
                      <a:cubicBezTo>
                        <a:pt x="134" y="212"/>
                        <a:pt x="132" y="213"/>
                        <a:pt x="130" y="215"/>
                      </a:cubicBezTo>
                      <a:cubicBezTo>
                        <a:pt x="130" y="215"/>
                        <a:pt x="131" y="215"/>
                        <a:pt x="132" y="216"/>
                      </a:cubicBezTo>
                      <a:cubicBezTo>
                        <a:pt x="132" y="218"/>
                        <a:pt x="131" y="218"/>
                        <a:pt x="129" y="222"/>
                      </a:cubicBezTo>
                      <a:cubicBezTo>
                        <a:pt x="129" y="222"/>
                        <a:pt x="124" y="224"/>
                        <a:pt x="123" y="224"/>
                      </a:cubicBezTo>
                      <a:cubicBezTo>
                        <a:pt x="121" y="225"/>
                        <a:pt x="116" y="225"/>
                        <a:pt x="112" y="225"/>
                      </a:cubicBezTo>
                      <a:cubicBezTo>
                        <a:pt x="108" y="225"/>
                        <a:pt x="104" y="223"/>
                        <a:pt x="101" y="226"/>
                      </a:cubicBezTo>
                      <a:cubicBezTo>
                        <a:pt x="99" y="228"/>
                        <a:pt x="101" y="226"/>
                        <a:pt x="101" y="226"/>
                      </a:cubicBezTo>
                      <a:cubicBezTo>
                        <a:pt x="101" y="226"/>
                        <a:pt x="98" y="228"/>
                        <a:pt x="95" y="230"/>
                      </a:cubicBezTo>
                      <a:cubicBezTo>
                        <a:pt x="95" y="230"/>
                        <a:pt x="94" y="232"/>
                        <a:pt x="93" y="234"/>
                      </a:cubicBezTo>
                      <a:cubicBezTo>
                        <a:pt x="93" y="235"/>
                        <a:pt x="90" y="244"/>
                        <a:pt x="88" y="249"/>
                      </a:cubicBezTo>
                      <a:cubicBezTo>
                        <a:pt x="87" y="254"/>
                        <a:pt x="86" y="251"/>
                        <a:pt x="85" y="254"/>
                      </a:cubicBezTo>
                      <a:cubicBezTo>
                        <a:pt x="84" y="256"/>
                        <a:pt x="83" y="257"/>
                        <a:pt x="81" y="257"/>
                      </a:cubicBezTo>
                      <a:cubicBezTo>
                        <a:pt x="78" y="257"/>
                        <a:pt x="77" y="254"/>
                        <a:pt x="80" y="250"/>
                      </a:cubicBezTo>
                      <a:cubicBezTo>
                        <a:pt x="80" y="250"/>
                        <a:pt x="82" y="240"/>
                        <a:pt x="82" y="240"/>
                      </a:cubicBezTo>
                      <a:cubicBezTo>
                        <a:pt x="82" y="239"/>
                        <a:pt x="85" y="236"/>
                        <a:pt x="86" y="234"/>
                      </a:cubicBezTo>
                      <a:cubicBezTo>
                        <a:pt x="86" y="233"/>
                        <a:pt x="86" y="228"/>
                        <a:pt x="85" y="227"/>
                      </a:cubicBezTo>
                      <a:cubicBezTo>
                        <a:pt x="84" y="226"/>
                        <a:pt x="80" y="224"/>
                        <a:pt x="80" y="219"/>
                      </a:cubicBezTo>
                      <a:cubicBezTo>
                        <a:pt x="79" y="214"/>
                        <a:pt x="78" y="218"/>
                        <a:pt x="74" y="216"/>
                      </a:cubicBezTo>
                      <a:cubicBezTo>
                        <a:pt x="71" y="214"/>
                        <a:pt x="72" y="217"/>
                        <a:pt x="70" y="213"/>
                      </a:cubicBezTo>
                      <a:cubicBezTo>
                        <a:pt x="68" y="210"/>
                        <a:pt x="67" y="215"/>
                        <a:pt x="67" y="215"/>
                      </a:cubicBezTo>
                      <a:cubicBezTo>
                        <a:pt x="67" y="215"/>
                        <a:pt x="63" y="211"/>
                        <a:pt x="62" y="208"/>
                      </a:cubicBezTo>
                      <a:cubicBezTo>
                        <a:pt x="62" y="204"/>
                        <a:pt x="60" y="206"/>
                        <a:pt x="60" y="206"/>
                      </a:cubicBezTo>
                      <a:cubicBezTo>
                        <a:pt x="60" y="206"/>
                        <a:pt x="53" y="200"/>
                        <a:pt x="54" y="202"/>
                      </a:cubicBezTo>
                      <a:cubicBezTo>
                        <a:pt x="56" y="203"/>
                        <a:pt x="49" y="203"/>
                        <a:pt x="46" y="201"/>
                      </a:cubicBezTo>
                      <a:cubicBezTo>
                        <a:pt x="43" y="200"/>
                        <a:pt x="43" y="202"/>
                        <a:pt x="41" y="204"/>
                      </a:cubicBezTo>
                      <a:cubicBezTo>
                        <a:pt x="40" y="206"/>
                        <a:pt x="39" y="208"/>
                        <a:pt x="37" y="210"/>
                      </a:cubicBezTo>
                      <a:cubicBezTo>
                        <a:pt x="37" y="210"/>
                        <a:pt x="33" y="213"/>
                        <a:pt x="32" y="213"/>
                      </a:cubicBezTo>
                      <a:cubicBezTo>
                        <a:pt x="30" y="214"/>
                        <a:pt x="30" y="214"/>
                        <a:pt x="30" y="216"/>
                      </a:cubicBezTo>
                      <a:cubicBezTo>
                        <a:pt x="30" y="216"/>
                        <a:pt x="27" y="218"/>
                        <a:pt x="27" y="220"/>
                      </a:cubicBezTo>
                      <a:cubicBezTo>
                        <a:pt x="27" y="222"/>
                        <a:pt x="26" y="223"/>
                        <a:pt x="23" y="226"/>
                      </a:cubicBezTo>
                      <a:cubicBezTo>
                        <a:pt x="23" y="226"/>
                        <a:pt x="22" y="229"/>
                        <a:pt x="22" y="232"/>
                      </a:cubicBezTo>
                      <a:cubicBezTo>
                        <a:pt x="21" y="235"/>
                        <a:pt x="22" y="235"/>
                        <a:pt x="19" y="238"/>
                      </a:cubicBezTo>
                      <a:cubicBezTo>
                        <a:pt x="19" y="240"/>
                        <a:pt x="19" y="241"/>
                        <a:pt x="19" y="243"/>
                      </a:cubicBezTo>
                      <a:cubicBezTo>
                        <a:pt x="19" y="246"/>
                        <a:pt x="20" y="246"/>
                        <a:pt x="20" y="250"/>
                      </a:cubicBezTo>
                      <a:cubicBezTo>
                        <a:pt x="20" y="250"/>
                        <a:pt x="23" y="252"/>
                        <a:pt x="26" y="253"/>
                      </a:cubicBezTo>
                      <a:cubicBezTo>
                        <a:pt x="29" y="253"/>
                        <a:pt x="29" y="254"/>
                        <a:pt x="29" y="257"/>
                      </a:cubicBezTo>
                      <a:cubicBezTo>
                        <a:pt x="29" y="260"/>
                        <a:pt x="29" y="257"/>
                        <a:pt x="29" y="257"/>
                      </a:cubicBezTo>
                      <a:cubicBezTo>
                        <a:pt x="29" y="257"/>
                        <a:pt x="32" y="258"/>
                        <a:pt x="34" y="254"/>
                      </a:cubicBezTo>
                      <a:cubicBezTo>
                        <a:pt x="34" y="254"/>
                        <a:pt x="37" y="252"/>
                        <a:pt x="38" y="251"/>
                      </a:cubicBezTo>
                      <a:cubicBezTo>
                        <a:pt x="39" y="249"/>
                        <a:pt x="39" y="249"/>
                        <a:pt x="41" y="250"/>
                      </a:cubicBezTo>
                      <a:cubicBezTo>
                        <a:pt x="44" y="250"/>
                        <a:pt x="43" y="251"/>
                        <a:pt x="46" y="252"/>
                      </a:cubicBezTo>
                      <a:cubicBezTo>
                        <a:pt x="49" y="253"/>
                        <a:pt x="48" y="254"/>
                        <a:pt x="49" y="256"/>
                      </a:cubicBezTo>
                      <a:cubicBezTo>
                        <a:pt x="50" y="258"/>
                        <a:pt x="50" y="258"/>
                        <a:pt x="48" y="259"/>
                      </a:cubicBezTo>
                      <a:cubicBezTo>
                        <a:pt x="47" y="261"/>
                        <a:pt x="46" y="260"/>
                        <a:pt x="44" y="262"/>
                      </a:cubicBezTo>
                      <a:cubicBezTo>
                        <a:pt x="43" y="262"/>
                        <a:pt x="41" y="265"/>
                        <a:pt x="41" y="266"/>
                      </a:cubicBezTo>
                      <a:cubicBezTo>
                        <a:pt x="40" y="267"/>
                        <a:pt x="40" y="269"/>
                        <a:pt x="39" y="269"/>
                      </a:cubicBezTo>
                      <a:cubicBezTo>
                        <a:pt x="39" y="269"/>
                        <a:pt x="38" y="267"/>
                        <a:pt x="38" y="266"/>
                      </a:cubicBezTo>
                      <a:cubicBezTo>
                        <a:pt x="38" y="266"/>
                        <a:pt x="37" y="268"/>
                        <a:pt x="36" y="269"/>
                      </a:cubicBezTo>
                      <a:cubicBezTo>
                        <a:pt x="35" y="270"/>
                        <a:pt x="35" y="271"/>
                        <a:pt x="34" y="273"/>
                      </a:cubicBezTo>
                      <a:cubicBezTo>
                        <a:pt x="34" y="273"/>
                        <a:pt x="34" y="273"/>
                        <a:pt x="34" y="273"/>
                      </a:cubicBezTo>
                      <a:cubicBezTo>
                        <a:pt x="33" y="274"/>
                        <a:pt x="33" y="275"/>
                        <a:pt x="30" y="276"/>
                      </a:cubicBezTo>
                      <a:cubicBezTo>
                        <a:pt x="30" y="276"/>
                        <a:pt x="31" y="277"/>
                        <a:pt x="31" y="278"/>
                      </a:cubicBezTo>
                      <a:cubicBezTo>
                        <a:pt x="31" y="279"/>
                        <a:pt x="33" y="280"/>
                        <a:pt x="36" y="282"/>
                      </a:cubicBezTo>
                      <a:cubicBezTo>
                        <a:pt x="38" y="283"/>
                        <a:pt x="38" y="283"/>
                        <a:pt x="38" y="284"/>
                      </a:cubicBezTo>
                      <a:cubicBezTo>
                        <a:pt x="38" y="285"/>
                        <a:pt x="40" y="285"/>
                        <a:pt x="41" y="286"/>
                      </a:cubicBezTo>
                      <a:cubicBezTo>
                        <a:pt x="43" y="287"/>
                        <a:pt x="44" y="289"/>
                        <a:pt x="44" y="290"/>
                      </a:cubicBezTo>
                      <a:cubicBezTo>
                        <a:pt x="43" y="292"/>
                        <a:pt x="44" y="293"/>
                        <a:pt x="45" y="294"/>
                      </a:cubicBezTo>
                      <a:cubicBezTo>
                        <a:pt x="46" y="295"/>
                        <a:pt x="46" y="295"/>
                        <a:pt x="45" y="297"/>
                      </a:cubicBezTo>
                      <a:cubicBezTo>
                        <a:pt x="44" y="297"/>
                        <a:pt x="45" y="298"/>
                        <a:pt x="43" y="300"/>
                      </a:cubicBezTo>
                      <a:cubicBezTo>
                        <a:pt x="43" y="300"/>
                        <a:pt x="42" y="303"/>
                        <a:pt x="40" y="305"/>
                      </a:cubicBezTo>
                      <a:cubicBezTo>
                        <a:pt x="39" y="306"/>
                        <a:pt x="38" y="308"/>
                        <a:pt x="37" y="309"/>
                      </a:cubicBezTo>
                      <a:cubicBezTo>
                        <a:pt x="36" y="311"/>
                        <a:pt x="37" y="311"/>
                        <a:pt x="35" y="313"/>
                      </a:cubicBezTo>
                      <a:cubicBezTo>
                        <a:pt x="35" y="313"/>
                        <a:pt x="35" y="315"/>
                        <a:pt x="35" y="317"/>
                      </a:cubicBezTo>
                      <a:cubicBezTo>
                        <a:pt x="35" y="318"/>
                        <a:pt x="35" y="318"/>
                        <a:pt x="36" y="320"/>
                      </a:cubicBezTo>
                      <a:cubicBezTo>
                        <a:pt x="37" y="322"/>
                        <a:pt x="37" y="324"/>
                        <a:pt x="38" y="326"/>
                      </a:cubicBezTo>
                      <a:cubicBezTo>
                        <a:pt x="39" y="328"/>
                        <a:pt x="38" y="329"/>
                        <a:pt x="39" y="329"/>
                      </a:cubicBezTo>
                      <a:cubicBezTo>
                        <a:pt x="40" y="329"/>
                        <a:pt x="43" y="331"/>
                        <a:pt x="46" y="331"/>
                      </a:cubicBezTo>
                      <a:cubicBezTo>
                        <a:pt x="50" y="332"/>
                        <a:pt x="49" y="332"/>
                        <a:pt x="50" y="334"/>
                      </a:cubicBezTo>
                      <a:cubicBezTo>
                        <a:pt x="50" y="336"/>
                        <a:pt x="50" y="338"/>
                        <a:pt x="53" y="341"/>
                      </a:cubicBezTo>
                      <a:cubicBezTo>
                        <a:pt x="55" y="342"/>
                        <a:pt x="59" y="343"/>
                        <a:pt x="59" y="342"/>
                      </a:cubicBezTo>
                      <a:cubicBezTo>
                        <a:pt x="60" y="342"/>
                        <a:pt x="63" y="341"/>
                        <a:pt x="63" y="341"/>
                      </a:cubicBezTo>
                      <a:cubicBezTo>
                        <a:pt x="64" y="337"/>
                        <a:pt x="63" y="337"/>
                        <a:pt x="65" y="338"/>
                      </a:cubicBezTo>
                      <a:cubicBezTo>
                        <a:pt x="68" y="338"/>
                        <a:pt x="72" y="341"/>
                        <a:pt x="75" y="339"/>
                      </a:cubicBezTo>
                      <a:cubicBezTo>
                        <a:pt x="78" y="338"/>
                        <a:pt x="81" y="340"/>
                        <a:pt x="84" y="339"/>
                      </a:cubicBezTo>
                      <a:cubicBezTo>
                        <a:pt x="86" y="338"/>
                        <a:pt x="86" y="339"/>
                        <a:pt x="86" y="339"/>
                      </a:cubicBezTo>
                      <a:cubicBezTo>
                        <a:pt x="87" y="340"/>
                        <a:pt x="86" y="339"/>
                        <a:pt x="85" y="340"/>
                      </a:cubicBezTo>
                      <a:cubicBezTo>
                        <a:pt x="84" y="341"/>
                        <a:pt x="79" y="346"/>
                        <a:pt x="79" y="347"/>
                      </a:cubicBezTo>
                      <a:cubicBezTo>
                        <a:pt x="79" y="347"/>
                        <a:pt x="79" y="349"/>
                        <a:pt x="79" y="350"/>
                      </a:cubicBezTo>
                      <a:cubicBezTo>
                        <a:pt x="82" y="351"/>
                        <a:pt x="83" y="351"/>
                        <a:pt x="84" y="351"/>
                      </a:cubicBezTo>
                      <a:cubicBezTo>
                        <a:pt x="85" y="350"/>
                        <a:pt x="85" y="350"/>
                        <a:pt x="86" y="350"/>
                      </a:cubicBezTo>
                      <a:cubicBezTo>
                        <a:pt x="87" y="349"/>
                        <a:pt x="88" y="349"/>
                        <a:pt x="88" y="347"/>
                      </a:cubicBezTo>
                      <a:cubicBezTo>
                        <a:pt x="89" y="347"/>
                        <a:pt x="90" y="349"/>
                        <a:pt x="90" y="349"/>
                      </a:cubicBezTo>
                      <a:cubicBezTo>
                        <a:pt x="91" y="350"/>
                        <a:pt x="92" y="353"/>
                        <a:pt x="93" y="354"/>
                      </a:cubicBezTo>
                      <a:cubicBezTo>
                        <a:pt x="94" y="355"/>
                        <a:pt x="94" y="356"/>
                        <a:pt x="95" y="357"/>
                      </a:cubicBezTo>
                      <a:cubicBezTo>
                        <a:pt x="98" y="358"/>
                        <a:pt x="99" y="358"/>
                        <a:pt x="100" y="359"/>
                      </a:cubicBezTo>
                      <a:cubicBezTo>
                        <a:pt x="102" y="361"/>
                        <a:pt x="103" y="360"/>
                        <a:pt x="104" y="361"/>
                      </a:cubicBezTo>
                      <a:cubicBezTo>
                        <a:pt x="105" y="362"/>
                        <a:pt x="107" y="365"/>
                        <a:pt x="107" y="366"/>
                      </a:cubicBezTo>
                      <a:cubicBezTo>
                        <a:pt x="109" y="366"/>
                        <a:pt x="111" y="367"/>
                        <a:pt x="113" y="368"/>
                      </a:cubicBezTo>
                      <a:cubicBezTo>
                        <a:pt x="115" y="369"/>
                        <a:pt x="115" y="370"/>
                        <a:pt x="117" y="370"/>
                      </a:cubicBezTo>
                      <a:cubicBezTo>
                        <a:pt x="118" y="371"/>
                        <a:pt x="119" y="370"/>
                        <a:pt x="119" y="371"/>
                      </a:cubicBezTo>
                      <a:cubicBezTo>
                        <a:pt x="119" y="372"/>
                        <a:pt x="119" y="374"/>
                        <a:pt x="120" y="374"/>
                      </a:cubicBezTo>
                      <a:cubicBezTo>
                        <a:pt x="121" y="374"/>
                        <a:pt x="125" y="379"/>
                        <a:pt x="125" y="379"/>
                      </a:cubicBezTo>
                      <a:cubicBezTo>
                        <a:pt x="123" y="380"/>
                        <a:pt x="123" y="382"/>
                        <a:pt x="123" y="383"/>
                      </a:cubicBezTo>
                      <a:cubicBezTo>
                        <a:pt x="123" y="384"/>
                        <a:pt x="125" y="384"/>
                        <a:pt x="126" y="385"/>
                      </a:cubicBezTo>
                      <a:cubicBezTo>
                        <a:pt x="126" y="385"/>
                        <a:pt x="128" y="386"/>
                        <a:pt x="129" y="387"/>
                      </a:cubicBezTo>
                      <a:cubicBezTo>
                        <a:pt x="129" y="389"/>
                        <a:pt x="130" y="390"/>
                        <a:pt x="131" y="392"/>
                      </a:cubicBezTo>
                      <a:cubicBezTo>
                        <a:pt x="132" y="393"/>
                        <a:pt x="134" y="395"/>
                        <a:pt x="133" y="398"/>
                      </a:cubicBezTo>
                      <a:cubicBezTo>
                        <a:pt x="132" y="400"/>
                        <a:pt x="136" y="404"/>
                        <a:pt x="136" y="404"/>
                      </a:cubicBezTo>
                      <a:cubicBezTo>
                        <a:pt x="137" y="404"/>
                        <a:pt x="139" y="404"/>
                        <a:pt x="141" y="405"/>
                      </a:cubicBezTo>
                      <a:cubicBezTo>
                        <a:pt x="143" y="406"/>
                        <a:pt x="145" y="407"/>
                        <a:pt x="147" y="407"/>
                      </a:cubicBezTo>
                      <a:cubicBezTo>
                        <a:pt x="148" y="408"/>
                        <a:pt x="150" y="408"/>
                        <a:pt x="151" y="411"/>
                      </a:cubicBezTo>
                      <a:cubicBezTo>
                        <a:pt x="156" y="414"/>
                        <a:pt x="157" y="416"/>
                        <a:pt x="157" y="418"/>
                      </a:cubicBezTo>
                      <a:cubicBezTo>
                        <a:pt x="160" y="421"/>
                        <a:pt x="160" y="421"/>
                        <a:pt x="161" y="422"/>
                      </a:cubicBezTo>
                      <a:cubicBezTo>
                        <a:pt x="162" y="423"/>
                        <a:pt x="165" y="425"/>
                        <a:pt x="165" y="427"/>
                      </a:cubicBezTo>
                      <a:cubicBezTo>
                        <a:pt x="165" y="430"/>
                        <a:pt x="165" y="431"/>
                        <a:pt x="165" y="433"/>
                      </a:cubicBezTo>
                      <a:cubicBezTo>
                        <a:pt x="166" y="435"/>
                        <a:pt x="169" y="436"/>
                        <a:pt x="166" y="437"/>
                      </a:cubicBezTo>
                      <a:cubicBezTo>
                        <a:pt x="164" y="438"/>
                        <a:pt x="159" y="441"/>
                        <a:pt x="159" y="441"/>
                      </a:cubicBezTo>
                      <a:cubicBezTo>
                        <a:pt x="154" y="443"/>
                        <a:pt x="157" y="444"/>
                        <a:pt x="157" y="445"/>
                      </a:cubicBezTo>
                      <a:cubicBezTo>
                        <a:pt x="157" y="446"/>
                        <a:pt x="156" y="446"/>
                        <a:pt x="157" y="448"/>
                      </a:cubicBezTo>
                      <a:cubicBezTo>
                        <a:pt x="159" y="446"/>
                        <a:pt x="158" y="449"/>
                        <a:pt x="160" y="445"/>
                      </a:cubicBezTo>
                      <a:cubicBezTo>
                        <a:pt x="162" y="441"/>
                        <a:pt x="164" y="444"/>
                        <a:pt x="165" y="445"/>
                      </a:cubicBezTo>
                      <a:cubicBezTo>
                        <a:pt x="166" y="446"/>
                        <a:pt x="170" y="449"/>
                        <a:pt x="171" y="449"/>
                      </a:cubicBezTo>
                      <a:cubicBezTo>
                        <a:pt x="171" y="449"/>
                        <a:pt x="166" y="453"/>
                        <a:pt x="164" y="452"/>
                      </a:cubicBezTo>
                      <a:cubicBezTo>
                        <a:pt x="161" y="452"/>
                        <a:pt x="159" y="451"/>
                        <a:pt x="159" y="451"/>
                      </a:cubicBezTo>
                      <a:cubicBezTo>
                        <a:pt x="159" y="453"/>
                        <a:pt x="160" y="454"/>
                        <a:pt x="162" y="454"/>
                      </a:cubicBezTo>
                      <a:cubicBezTo>
                        <a:pt x="163" y="455"/>
                        <a:pt x="164" y="455"/>
                        <a:pt x="166" y="454"/>
                      </a:cubicBezTo>
                      <a:cubicBezTo>
                        <a:pt x="168" y="453"/>
                        <a:pt x="170" y="451"/>
                        <a:pt x="173" y="451"/>
                      </a:cubicBezTo>
                      <a:cubicBezTo>
                        <a:pt x="175" y="452"/>
                        <a:pt x="177" y="452"/>
                        <a:pt x="180" y="455"/>
                      </a:cubicBezTo>
                      <a:cubicBezTo>
                        <a:pt x="183" y="457"/>
                        <a:pt x="188" y="461"/>
                        <a:pt x="190" y="463"/>
                      </a:cubicBezTo>
                      <a:cubicBezTo>
                        <a:pt x="192" y="465"/>
                        <a:pt x="192" y="466"/>
                        <a:pt x="196" y="467"/>
                      </a:cubicBezTo>
                      <a:cubicBezTo>
                        <a:pt x="199" y="468"/>
                        <a:pt x="202" y="469"/>
                        <a:pt x="204" y="471"/>
                      </a:cubicBezTo>
                      <a:cubicBezTo>
                        <a:pt x="206" y="473"/>
                        <a:pt x="207" y="473"/>
                        <a:pt x="209" y="473"/>
                      </a:cubicBezTo>
                      <a:cubicBezTo>
                        <a:pt x="211" y="473"/>
                        <a:pt x="212" y="475"/>
                        <a:pt x="214" y="476"/>
                      </a:cubicBezTo>
                      <a:cubicBezTo>
                        <a:pt x="216" y="478"/>
                        <a:pt x="220" y="483"/>
                        <a:pt x="221" y="485"/>
                      </a:cubicBezTo>
                      <a:cubicBezTo>
                        <a:pt x="223" y="486"/>
                        <a:pt x="223" y="487"/>
                        <a:pt x="225" y="487"/>
                      </a:cubicBezTo>
                      <a:cubicBezTo>
                        <a:pt x="227" y="487"/>
                        <a:pt x="230" y="489"/>
                        <a:pt x="231" y="489"/>
                      </a:cubicBezTo>
                      <a:cubicBezTo>
                        <a:pt x="231" y="489"/>
                        <a:pt x="233" y="493"/>
                        <a:pt x="231" y="497"/>
                      </a:cubicBezTo>
                      <a:cubicBezTo>
                        <a:pt x="228" y="502"/>
                        <a:pt x="226" y="505"/>
                        <a:pt x="226" y="505"/>
                      </a:cubicBezTo>
                      <a:cubicBezTo>
                        <a:pt x="226" y="506"/>
                        <a:pt x="220" y="509"/>
                        <a:pt x="218" y="509"/>
                      </a:cubicBezTo>
                      <a:cubicBezTo>
                        <a:pt x="215" y="509"/>
                        <a:pt x="214" y="510"/>
                        <a:pt x="212" y="511"/>
                      </a:cubicBezTo>
                      <a:cubicBezTo>
                        <a:pt x="210" y="512"/>
                        <a:pt x="209" y="512"/>
                        <a:pt x="209" y="513"/>
                      </a:cubicBezTo>
                      <a:cubicBezTo>
                        <a:pt x="208" y="514"/>
                        <a:pt x="204" y="516"/>
                        <a:pt x="201" y="517"/>
                      </a:cubicBezTo>
                      <a:cubicBezTo>
                        <a:pt x="201" y="517"/>
                        <a:pt x="200" y="519"/>
                        <a:pt x="199" y="520"/>
                      </a:cubicBezTo>
                      <a:cubicBezTo>
                        <a:pt x="199" y="521"/>
                        <a:pt x="199" y="521"/>
                        <a:pt x="198" y="522"/>
                      </a:cubicBezTo>
                      <a:cubicBezTo>
                        <a:pt x="198" y="524"/>
                        <a:pt x="198" y="524"/>
                        <a:pt x="197" y="526"/>
                      </a:cubicBezTo>
                      <a:cubicBezTo>
                        <a:pt x="196" y="527"/>
                        <a:pt x="194" y="529"/>
                        <a:pt x="194" y="531"/>
                      </a:cubicBezTo>
                      <a:cubicBezTo>
                        <a:pt x="194" y="531"/>
                        <a:pt x="193" y="532"/>
                        <a:pt x="191" y="534"/>
                      </a:cubicBezTo>
                      <a:cubicBezTo>
                        <a:pt x="189" y="534"/>
                        <a:pt x="187" y="537"/>
                        <a:pt x="185" y="538"/>
                      </a:cubicBezTo>
                      <a:cubicBezTo>
                        <a:pt x="184" y="539"/>
                        <a:pt x="184" y="539"/>
                        <a:pt x="183" y="541"/>
                      </a:cubicBezTo>
                      <a:cubicBezTo>
                        <a:pt x="181" y="541"/>
                        <a:pt x="181" y="541"/>
                        <a:pt x="180" y="543"/>
                      </a:cubicBezTo>
                      <a:cubicBezTo>
                        <a:pt x="178" y="543"/>
                        <a:pt x="175" y="543"/>
                        <a:pt x="174" y="544"/>
                      </a:cubicBezTo>
                      <a:cubicBezTo>
                        <a:pt x="174" y="544"/>
                        <a:pt x="171" y="544"/>
                        <a:pt x="170" y="543"/>
                      </a:cubicBezTo>
                      <a:cubicBezTo>
                        <a:pt x="170" y="542"/>
                        <a:pt x="168" y="542"/>
                        <a:pt x="167" y="542"/>
                      </a:cubicBezTo>
                      <a:cubicBezTo>
                        <a:pt x="165" y="542"/>
                        <a:pt x="164" y="542"/>
                        <a:pt x="162" y="541"/>
                      </a:cubicBezTo>
                      <a:cubicBezTo>
                        <a:pt x="162" y="541"/>
                        <a:pt x="159" y="541"/>
                        <a:pt x="159" y="541"/>
                      </a:cubicBezTo>
                      <a:cubicBezTo>
                        <a:pt x="158" y="541"/>
                        <a:pt x="155" y="541"/>
                        <a:pt x="155" y="541"/>
                      </a:cubicBezTo>
                      <a:cubicBezTo>
                        <a:pt x="154" y="541"/>
                        <a:pt x="152" y="541"/>
                        <a:pt x="151" y="542"/>
                      </a:cubicBezTo>
                      <a:cubicBezTo>
                        <a:pt x="149" y="542"/>
                        <a:pt x="148" y="542"/>
                        <a:pt x="145" y="542"/>
                      </a:cubicBezTo>
                      <a:cubicBezTo>
                        <a:pt x="145" y="543"/>
                        <a:pt x="144" y="543"/>
                        <a:pt x="143" y="543"/>
                      </a:cubicBezTo>
                      <a:cubicBezTo>
                        <a:pt x="142" y="543"/>
                        <a:pt x="141" y="543"/>
                        <a:pt x="141" y="544"/>
                      </a:cubicBezTo>
                      <a:cubicBezTo>
                        <a:pt x="140" y="545"/>
                        <a:pt x="140" y="547"/>
                        <a:pt x="140" y="548"/>
                      </a:cubicBezTo>
                      <a:cubicBezTo>
                        <a:pt x="140" y="549"/>
                        <a:pt x="140" y="548"/>
                        <a:pt x="139" y="550"/>
                      </a:cubicBezTo>
                      <a:cubicBezTo>
                        <a:pt x="135" y="551"/>
                        <a:pt x="135" y="551"/>
                        <a:pt x="135" y="551"/>
                      </a:cubicBezTo>
                      <a:cubicBezTo>
                        <a:pt x="134" y="551"/>
                        <a:pt x="132" y="551"/>
                        <a:pt x="131" y="552"/>
                      </a:cubicBezTo>
                      <a:cubicBezTo>
                        <a:pt x="130" y="553"/>
                        <a:pt x="128" y="553"/>
                        <a:pt x="127" y="553"/>
                      </a:cubicBezTo>
                      <a:cubicBezTo>
                        <a:pt x="126" y="553"/>
                        <a:pt x="125" y="553"/>
                        <a:pt x="124" y="554"/>
                      </a:cubicBezTo>
                      <a:cubicBezTo>
                        <a:pt x="123" y="554"/>
                        <a:pt x="122" y="555"/>
                        <a:pt x="121" y="555"/>
                      </a:cubicBezTo>
                      <a:cubicBezTo>
                        <a:pt x="121" y="555"/>
                        <a:pt x="119" y="556"/>
                        <a:pt x="118" y="556"/>
                      </a:cubicBezTo>
                      <a:cubicBezTo>
                        <a:pt x="116" y="556"/>
                        <a:pt x="113" y="556"/>
                        <a:pt x="111" y="557"/>
                      </a:cubicBezTo>
                      <a:cubicBezTo>
                        <a:pt x="109" y="557"/>
                        <a:pt x="106" y="555"/>
                        <a:pt x="105" y="554"/>
                      </a:cubicBezTo>
                      <a:cubicBezTo>
                        <a:pt x="105" y="554"/>
                        <a:pt x="102" y="552"/>
                        <a:pt x="102" y="552"/>
                      </a:cubicBezTo>
                      <a:cubicBezTo>
                        <a:pt x="101" y="552"/>
                        <a:pt x="99" y="551"/>
                        <a:pt x="99" y="550"/>
                      </a:cubicBezTo>
                      <a:cubicBezTo>
                        <a:pt x="99" y="549"/>
                        <a:pt x="98" y="549"/>
                        <a:pt x="97" y="549"/>
                      </a:cubicBezTo>
                      <a:cubicBezTo>
                        <a:pt x="96" y="548"/>
                        <a:pt x="96" y="547"/>
                        <a:pt x="96" y="548"/>
                      </a:cubicBezTo>
                      <a:cubicBezTo>
                        <a:pt x="96" y="550"/>
                        <a:pt x="98" y="551"/>
                        <a:pt x="98" y="552"/>
                      </a:cubicBezTo>
                      <a:cubicBezTo>
                        <a:pt x="98" y="553"/>
                        <a:pt x="99" y="555"/>
                        <a:pt x="100" y="556"/>
                      </a:cubicBezTo>
                      <a:cubicBezTo>
                        <a:pt x="102" y="557"/>
                        <a:pt x="102" y="558"/>
                        <a:pt x="102" y="559"/>
                      </a:cubicBezTo>
                      <a:cubicBezTo>
                        <a:pt x="101" y="559"/>
                        <a:pt x="97" y="559"/>
                        <a:pt x="97" y="559"/>
                      </a:cubicBezTo>
                      <a:cubicBezTo>
                        <a:pt x="97" y="559"/>
                        <a:pt x="98" y="559"/>
                        <a:pt x="97" y="559"/>
                      </a:cubicBezTo>
                      <a:cubicBezTo>
                        <a:pt x="96" y="559"/>
                        <a:pt x="94" y="557"/>
                        <a:pt x="92" y="557"/>
                      </a:cubicBezTo>
                      <a:cubicBezTo>
                        <a:pt x="91" y="558"/>
                        <a:pt x="88" y="555"/>
                        <a:pt x="87" y="555"/>
                      </a:cubicBezTo>
                      <a:cubicBezTo>
                        <a:pt x="86" y="554"/>
                        <a:pt x="86" y="554"/>
                        <a:pt x="85" y="554"/>
                      </a:cubicBezTo>
                      <a:cubicBezTo>
                        <a:pt x="83" y="554"/>
                        <a:pt x="83" y="553"/>
                        <a:pt x="81" y="552"/>
                      </a:cubicBezTo>
                      <a:cubicBezTo>
                        <a:pt x="81" y="552"/>
                        <a:pt x="81" y="553"/>
                        <a:pt x="81" y="554"/>
                      </a:cubicBezTo>
                      <a:cubicBezTo>
                        <a:pt x="81" y="555"/>
                        <a:pt x="81" y="556"/>
                        <a:pt x="82" y="557"/>
                      </a:cubicBezTo>
                      <a:cubicBezTo>
                        <a:pt x="82" y="557"/>
                        <a:pt x="81" y="558"/>
                        <a:pt x="80" y="558"/>
                      </a:cubicBezTo>
                      <a:cubicBezTo>
                        <a:pt x="80" y="557"/>
                        <a:pt x="78" y="557"/>
                        <a:pt x="78" y="557"/>
                      </a:cubicBezTo>
                      <a:cubicBezTo>
                        <a:pt x="77" y="557"/>
                        <a:pt x="76" y="558"/>
                        <a:pt x="76" y="557"/>
                      </a:cubicBezTo>
                      <a:cubicBezTo>
                        <a:pt x="75" y="557"/>
                        <a:pt x="74" y="558"/>
                        <a:pt x="74" y="559"/>
                      </a:cubicBezTo>
                      <a:cubicBezTo>
                        <a:pt x="74" y="559"/>
                        <a:pt x="75" y="562"/>
                        <a:pt x="76" y="564"/>
                      </a:cubicBezTo>
                      <a:cubicBezTo>
                        <a:pt x="76" y="566"/>
                        <a:pt x="74" y="565"/>
                        <a:pt x="72" y="565"/>
                      </a:cubicBezTo>
                      <a:moveTo>
                        <a:pt x="390" y="573"/>
                      </a:moveTo>
                      <a:cubicBezTo>
                        <a:pt x="392" y="571"/>
                        <a:pt x="398" y="566"/>
                        <a:pt x="400" y="565"/>
                      </a:cubicBezTo>
                      <a:cubicBezTo>
                        <a:pt x="402" y="563"/>
                        <a:pt x="407" y="560"/>
                        <a:pt x="407" y="558"/>
                      </a:cubicBezTo>
                      <a:cubicBezTo>
                        <a:pt x="410" y="555"/>
                        <a:pt x="413" y="554"/>
                        <a:pt x="414" y="550"/>
                      </a:cubicBezTo>
                      <a:cubicBezTo>
                        <a:pt x="415" y="546"/>
                        <a:pt x="418" y="543"/>
                        <a:pt x="418" y="543"/>
                      </a:cubicBezTo>
                      <a:cubicBezTo>
                        <a:pt x="418" y="537"/>
                        <a:pt x="419" y="537"/>
                        <a:pt x="421" y="534"/>
                      </a:cubicBezTo>
                      <a:cubicBezTo>
                        <a:pt x="423" y="531"/>
                        <a:pt x="425" y="528"/>
                        <a:pt x="428" y="526"/>
                      </a:cubicBezTo>
                      <a:cubicBezTo>
                        <a:pt x="431" y="524"/>
                        <a:pt x="434" y="522"/>
                        <a:pt x="435" y="520"/>
                      </a:cubicBezTo>
                      <a:cubicBezTo>
                        <a:pt x="435" y="518"/>
                        <a:pt x="438" y="513"/>
                        <a:pt x="439" y="513"/>
                      </a:cubicBezTo>
                      <a:cubicBezTo>
                        <a:pt x="441" y="512"/>
                        <a:pt x="443" y="509"/>
                        <a:pt x="443" y="509"/>
                      </a:cubicBezTo>
                      <a:cubicBezTo>
                        <a:pt x="442" y="504"/>
                        <a:pt x="443" y="504"/>
                        <a:pt x="444" y="502"/>
                      </a:cubicBezTo>
                      <a:cubicBezTo>
                        <a:pt x="446" y="501"/>
                        <a:pt x="446" y="498"/>
                        <a:pt x="446" y="496"/>
                      </a:cubicBezTo>
                      <a:cubicBezTo>
                        <a:pt x="446" y="495"/>
                        <a:pt x="450" y="488"/>
                        <a:pt x="450" y="488"/>
                      </a:cubicBezTo>
                      <a:cubicBezTo>
                        <a:pt x="448" y="487"/>
                        <a:pt x="448" y="485"/>
                        <a:pt x="447" y="482"/>
                      </a:cubicBezTo>
                      <a:cubicBezTo>
                        <a:pt x="446" y="479"/>
                        <a:pt x="444" y="472"/>
                        <a:pt x="444" y="472"/>
                      </a:cubicBezTo>
                      <a:cubicBezTo>
                        <a:pt x="448" y="468"/>
                        <a:pt x="449" y="464"/>
                        <a:pt x="449" y="464"/>
                      </a:cubicBezTo>
                      <a:cubicBezTo>
                        <a:pt x="449" y="464"/>
                        <a:pt x="451" y="458"/>
                        <a:pt x="451" y="458"/>
                      </a:cubicBezTo>
                      <a:cubicBezTo>
                        <a:pt x="453" y="450"/>
                        <a:pt x="453" y="450"/>
                        <a:pt x="453" y="450"/>
                      </a:cubicBezTo>
                      <a:cubicBezTo>
                        <a:pt x="450" y="448"/>
                        <a:pt x="448" y="448"/>
                        <a:pt x="446" y="450"/>
                      </a:cubicBezTo>
                      <a:cubicBezTo>
                        <a:pt x="445" y="451"/>
                        <a:pt x="441" y="453"/>
                        <a:pt x="441" y="453"/>
                      </a:cubicBezTo>
                      <a:cubicBezTo>
                        <a:pt x="439" y="448"/>
                        <a:pt x="436" y="444"/>
                        <a:pt x="436" y="444"/>
                      </a:cubicBezTo>
                      <a:cubicBezTo>
                        <a:pt x="430" y="446"/>
                        <a:pt x="426" y="446"/>
                        <a:pt x="423" y="448"/>
                      </a:cubicBezTo>
                      <a:cubicBezTo>
                        <a:pt x="420" y="450"/>
                        <a:pt x="410" y="456"/>
                        <a:pt x="408" y="457"/>
                      </a:cubicBezTo>
                      <a:cubicBezTo>
                        <a:pt x="405" y="454"/>
                        <a:pt x="403" y="455"/>
                        <a:pt x="401" y="456"/>
                      </a:cubicBezTo>
                      <a:cubicBezTo>
                        <a:pt x="396" y="458"/>
                        <a:pt x="395" y="458"/>
                        <a:pt x="393" y="458"/>
                      </a:cubicBezTo>
                      <a:cubicBezTo>
                        <a:pt x="392" y="457"/>
                        <a:pt x="389" y="458"/>
                        <a:pt x="388" y="459"/>
                      </a:cubicBezTo>
                      <a:cubicBezTo>
                        <a:pt x="386" y="461"/>
                        <a:pt x="385" y="461"/>
                        <a:pt x="383" y="460"/>
                      </a:cubicBezTo>
                      <a:cubicBezTo>
                        <a:pt x="381" y="459"/>
                        <a:pt x="375" y="458"/>
                        <a:pt x="374" y="455"/>
                      </a:cubicBezTo>
                      <a:cubicBezTo>
                        <a:pt x="373" y="452"/>
                        <a:pt x="369" y="449"/>
                        <a:pt x="368" y="449"/>
                      </a:cubicBezTo>
                      <a:cubicBezTo>
                        <a:pt x="367" y="447"/>
                        <a:pt x="362" y="444"/>
                        <a:pt x="362" y="444"/>
                      </a:cubicBezTo>
                      <a:cubicBezTo>
                        <a:pt x="362" y="440"/>
                        <a:pt x="363" y="439"/>
                        <a:pt x="361" y="437"/>
                      </a:cubicBezTo>
                      <a:cubicBezTo>
                        <a:pt x="359" y="434"/>
                        <a:pt x="356" y="431"/>
                        <a:pt x="355" y="429"/>
                      </a:cubicBezTo>
                      <a:cubicBezTo>
                        <a:pt x="355" y="427"/>
                        <a:pt x="350" y="422"/>
                        <a:pt x="349" y="421"/>
                      </a:cubicBezTo>
                      <a:cubicBezTo>
                        <a:pt x="348" y="420"/>
                        <a:pt x="349" y="419"/>
                        <a:pt x="349" y="418"/>
                      </a:cubicBezTo>
                      <a:cubicBezTo>
                        <a:pt x="350" y="417"/>
                        <a:pt x="351" y="415"/>
                        <a:pt x="351" y="415"/>
                      </a:cubicBezTo>
                      <a:cubicBezTo>
                        <a:pt x="349" y="413"/>
                        <a:pt x="349" y="411"/>
                        <a:pt x="347" y="409"/>
                      </a:cubicBezTo>
                      <a:cubicBezTo>
                        <a:pt x="350" y="406"/>
                        <a:pt x="351" y="405"/>
                        <a:pt x="353" y="404"/>
                      </a:cubicBezTo>
                      <a:cubicBezTo>
                        <a:pt x="354" y="400"/>
                        <a:pt x="356" y="395"/>
                        <a:pt x="358" y="391"/>
                      </a:cubicBezTo>
                      <a:cubicBezTo>
                        <a:pt x="357" y="384"/>
                        <a:pt x="357" y="379"/>
                        <a:pt x="355" y="377"/>
                      </a:cubicBezTo>
                      <a:cubicBezTo>
                        <a:pt x="362" y="365"/>
                        <a:pt x="361" y="365"/>
                        <a:pt x="363" y="363"/>
                      </a:cubicBezTo>
                      <a:cubicBezTo>
                        <a:pt x="366" y="361"/>
                        <a:pt x="368" y="354"/>
                        <a:pt x="370" y="351"/>
                      </a:cubicBezTo>
                      <a:cubicBezTo>
                        <a:pt x="371" y="349"/>
                        <a:pt x="374" y="346"/>
                        <a:pt x="376" y="344"/>
                      </a:cubicBezTo>
                      <a:cubicBezTo>
                        <a:pt x="378" y="342"/>
                        <a:pt x="384" y="338"/>
                        <a:pt x="384" y="338"/>
                      </a:cubicBezTo>
                      <a:cubicBezTo>
                        <a:pt x="390" y="333"/>
                        <a:pt x="390" y="333"/>
                        <a:pt x="390" y="333"/>
                      </a:cubicBezTo>
                      <a:cubicBezTo>
                        <a:pt x="389" y="326"/>
                        <a:pt x="393" y="320"/>
                        <a:pt x="393" y="318"/>
                      </a:cubicBezTo>
                      <a:cubicBezTo>
                        <a:pt x="393" y="317"/>
                        <a:pt x="394" y="315"/>
                        <a:pt x="396" y="314"/>
                      </a:cubicBezTo>
                      <a:cubicBezTo>
                        <a:pt x="398" y="313"/>
                        <a:pt x="401" y="311"/>
                        <a:pt x="402" y="307"/>
                      </a:cubicBezTo>
                      <a:cubicBezTo>
                        <a:pt x="403" y="302"/>
                        <a:pt x="405" y="298"/>
                        <a:pt x="408" y="300"/>
                      </a:cubicBezTo>
                      <a:cubicBezTo>
                        <a:pt x="410" y="302"/>
                        <a:pt x="413" y="302"/>
                        <a:pt x="416" y="301"/>
                      </a:cubicBezTo>
                      <a:cubicBezTo>
                        <a:pt x="419" y="301"/>
                        <a:pt x="421" y="300"/>
                        <a:pt x="423" y="297"/>
                      </a:cubicBezTo>
                      <a:cubicBezTo>
                        <a:pt x="425" y="295"/>
                        <a:pt x="427" y="293"/>
                        <a:pt x="433" y="291"/>
                      </a:cubicBezTo>
                      <a:cubicBezTo>
                        <a:pt x="439" y="289"/>
                        <a:pt x="445" y="285"/>
                        <a:pt x="447" y="286"/>
                      </a:cubicBezTo>
                      <a:cubicBezTo>
                        <a:pt x="449" y="286"/>
                        <a:pt x="452" y="284"/>
                        <a:pt x="453" y="283"/>
                      </a:cubicBezTo>
                      <a:cubicBezTo>
                        <a:pt x="455" y="282"/>
                        <a:pt x="454" y="281"/>
                        <a:pt x="454" y="281"/>
                      </a:cubicBezTo>
                      <a:cubicBezTo>
                        <a:pt x="456" y="283"/>
                        <a:pt x="457" y="283"/>
                        <a:pt x="459" y="282"/>
                      </a:cubicBezTo>
                      <a:cubicBezTo>
                        <a:pt x="457" y="288"/>
                        <a:pt x="458" y="286"/>
                        <a:pt x="459" y="289"/>
                      </a:cubicBezTo>
                      <a:cubicBezTo>
                        <a:pt x="461" y="291"/>
                        <a:pt x="461" y="292"/>
                        <a:pt x="460" y="293"/>
                      </a:cubicBezTo>
                      <a:cubicBezTo>
                        <a:pt x="460" y="295"/>
                        <a:pt x="459" y="299"/>
                        <a:pt x="459" y="299"/>
                      </a:cubicBezTo>
                      <a:cubicBezTo>
                        <a:pt x="461" y="302"/>
                        <a:pt x="464" y="302"/>
                        <a:pt x="465" y="302"/>
                      </a:cubicBezTo>
                      <a:cubicBezTo>
                        <a:pt x="467" y="302"/>
                        <a:pt x="474" y="301"/>
                        <a:pt x="475" y="302"/>
                      </a:cubicBezTo>
                      <a:cubicBezTo>
                        <a:pt x="476" y="303"/>
                        <a:pt x="478" y="306"/>
                        <a:pt x="478" y="306"/>
                      </a:cubicBezTo>
                      <a:cubicBezTo>
                        <a:pt x="481" y="307"/>
                        <a:pt x="487" y="308"/>
                        <a:pt x="487" y="308"/>
                      </a:cubicBezTo>
                      <a:cubicBezTo>
                        <a:pt x="489" y="307"/>
                        <a:pt x="490" y="306"/>
                        <a:pt x="489" y="305"/>
                      </a:cubicBezTo>
                      <a:cubicBezTo>
                        <a:pt x="488" y="303"/>
                        <a:pt x="487" y="299"/>
                        <a:pt x="488" y="297"/>
                      </a:cubicBezTo>
                      <a:cubicBezTo>
                        <a:pt x="488" y="296"/>
                        <a:pt x="489" y="293"/>
                        <a:pt x="489" y="293"/>
                      </a:cubicBezTo>
                      <a:cubicBezTo>
                        <a:pt x="491" y="291"/>
                        <a:pt x="493" y="290"/>
                        <a:pt x="494" y="291"/>
                      </a:cubicBezTo>
                      <a:cubicBezTo>
                        <a:pt x="496" y="291"/>
                        <a:pt x="501" y="292"/>
                        <a:pt x="502" y="291"/>
                      </a:cubicBezTo>
                      <a:cubicBezTo>
                        <a:pt x="503" y="291"/>
                        <a:pt x="509" y="290"/>
                        <a:pt x="509" y="290"/>
                      </a:cubicBezTo>
                      <a:cubicBezTo>
                        <a:pt x="510" y="286"/>
                        <a:pt x="511" y="282"/>
                        <a:pt x="513" y="281"/>
                      </a:cubicBezTo>
                      <a:cubicBezTo>
                        <a:pt x="515" y="280"/>
                        <a:pt x="517" y="278"/>
                        <a:pt x="517" y="278"/>
                      </a:cubicBezTo>
                      <a:cubicBezTo>
                        <a:pt x="517" y="271"/>
                        <a:pt x="516" y="266"/>
                        <a:pt x="516" y="265"/>
                      </a:cubicBezTo>
                      <a:cubicBezTo>
                        <a:pt x="516" y="263"/>
                        <a:pt x="515" y="256"/>
                        <a:pt x="514" y="254"/>
                      </a:cubicBezTo>
                      <a:cubicBezTo>
                        <a:pt x="513" y="253"/>
                        <a:pt x="513" y="253"/>
                        <a:pt x="513" y="253"/>
                      </a:cubicBezTo>
                      <a:cubicBezTo>
                        <a:pt x="509" y="256"/>
                        <a:pt x="504" y="262"/>
                        <a:pt x="503" y="261"/>
                      </a:cubicBezTo>
                      <a:cubicBezTo>
                        <a:pt x="502" y="260"/>
                        <a:pt x="500" y="260"/>
                        <a:pt x="499" y="261"/>
                      </a:cubicBezTo>
                      <a:cubicBezTo>
                        <a:pt x="498" y="263"/>
                        <a:pt x="498" y="263"/>
                        <a:pt x="498" y="263"/>
                      </a:cubicBezTo>
                      <a:cubicBezTo>
                        <a:pt x="495" y="259"/>
                        <a:pt x="494" y="259"/>
                        <a:pt x="493" y="256"/>
                      </a:cubicBezTo>
                      <a:cubicBezTo>
                        <a:pt x="493" y="254"/>
                        <a:pt x="492" y="251"/>
                        <a:pt x="491" y="249"/>
                      </a:cubicBezTo>
                      <a:cubicBezTo>
                        <a:pt x="490" y="248"/>
                        <a:pt x="490" y="248"/>
                        <a:pt x="490" y="248"/>
                      </a:cubicBezTo>
                      <a:cubicBezTo>
                        <a:pt x="493" y="245"/>
                        <a:pt x="495" y="239"/>
                        <a:pt x="495" y="239"/>
                      </a:cubicBezTo>
                      <a:cubicBezTo>
                        <a:pt x="493" y="238"/>
                        <a:pt x="492" y="238"/>
                        <a:pt x="494" y="237"/>
                      </a:cubicBezTo>
                      <a:cubicBezTo>
                        <a:pt x="496" y="236"/>
                        <a:pt x="497" y="235"/>
                        <a:pt x="497" y="233"/>
                      </a:cubicBezTo>
                      <a:cubicBezTo>
                        <a:pt x="497" y="230"/>
                        <a:pt x="498" y="227"/>
                        <a:pt x="498" y="227"/>
                      </a:cubicBezTo>
                      <a:cubicBezTo>
                        <a:pt x="500" y="224"/>
                        <a:pt x="500" y="224"/>
                        <a:pt x="500" y="224"/>
                      </a:cubicBezTo>
                      <a:cubicBezTo>
                        <a:pt x="502" y="226"/>
                        <a:pt x="503" y="226"/>
                        <a:pt x="503" y="226"/>
                      </a:cubicBezTo>
                      <a:cubicBezTo>
                        <a:pt x="503" y="226"/>
                        <a:pt x="506" y="224"/>
                        <a:pt x="506" y="224"/>
                      </a:cubicBezTo>
                      <a:cubicBezTo>
                        <a:pt x="506" y="220"/>
                        <a:pt x="507" y="216"/>
                        <a:pt x="507" y="215"/>
                      </a:cubicBezTo>
                      <a:cubicBezTo>
                        <a:pt x="505" y="211"/>
                        <a:pt x="507" y="211"/>
                        <a:pt x="503" y="210"/>
                      </a:cubicBezTo>
                      <a:cubicBezTo>
                        <a:pt x="500" y="209"/>
                        <a:pt x="494" y="207"/>
                        <a:pt x="494" y="207"/>
                      </a:cubicBezTo>
                      <a:cubicBezTo>
                        <a:pt x="494" y="200"/>
                        <a:pt x="491" y="194"/>
                        <a:pt x="491" y="194"/>
                      </a:cubicBezTo>
                      <a:cubicBezTo>
                        <a:pt x="490" y="198"/>
                        <a:pt x="488" y="202"/>
                        <a:pt x="489" y="204"/>
                      </a:cubicBezTo>
                      <a:cubicBezTo>
                        <a:pt x="490" y="206"/>
                        <a:pt x="489" y="208"/>
                        <a:pt x="490" y="209"/>
                      </a:cubicBezTo>
                      <a:cubicBezTo>
                        <a:pt x="492" y="209"/>
                        <a:pt x="492" y="210"/>
                        <a:pt x="492" y="211"/>
                      </a:cubicBezTo>
                      <a:cubicBezTo>
                        <a:pt x="492" y="213"/>
                        <a:pt x="494" y="216"/>
                        <a:pt x="491" y="214"/>
                      </a:cubicBezTo>
                      <a:cubicBezTo>
                        <a:pt x="488" y="213"/>
                        <a:pt x="488" y="211"/>
                        <a:pt x="488" y="209"/>
                      </a:cubicBezTo>
                      <a:cubicBezTo>
                        <a:pt x="486" y="210"/>
                        <a:pt x="485" y="209"/>
                        <a:pt x="484" y="207"/>
                      </a:cubicBezTo>
                      <a:cubicBezTo>
                        <a:pt x="483" y="212"/>
                        <a:pt x="482" y="213"/>
                        <a:pt x="484" y="215"/>
                      </a:cubicBezTo>
                      <a:cubicBezTo>
                        <a:pt x="485" y="216"/>
                        <a:pt x="486" y="221"/>
                        <a:pt x="486" y="223"/>
                      </a:cubicBezTo>
                      <a:cubicBezTo>
                        <a:pt x="486" y="225"/>
                        <a:pt x="489" y="235"/>
                        <a:pt x="489" y="236"/>
                      </a:cubicBezTo>
                      <a:cubicBezTo>
                        <a:pt x="490" y="237"/>
                        <a:pt x="494" y="237"/>
                        <a:pt x="493" y="239"/>
                      </a:cubicBezTo>
                      <a:cubicBezTo>
                        <a:pt x="492" y="241"/>
                        <a:pt x="492" y="247"/>
                        <a:pt x="490" y="246"/>
                      </a:cubicBezTo>
                      <a:cubicBezTo>
                        <a:pt x="489" y="245"/>
                        <a:pt x="485" y="245"/>
                        <a:pt x="485" y="248"/>
                      </a:cubicBezTo>
                      <a:cubicBezTo>
                        <a:pt x="485" y="250"/>
                        <a:pt x="487" y="255"/>
                        <a:pt x="486" y="256"/>
                      </a:cubicBezTo>
                      <a:cubicBezTo>
                        <a:pt x="484" y="258"/>
                        <a:pt x="484" y="258"/>
                        <a:pt x="484" y="258"/>
                      </a:cubicBezTo>
                      <a:cubicBezTo>
                        <a:pt x="487" y="259"/>
                        <a:pt x="488" y="258"/>
                        <a:pt x="489" y="260"/>
                      </a:cubicBezTo>
                      <a:cubicBezTo>
                        <a:pt x="490" y="262"/>
                        <a:pt x="489" y="263"/>
                        <a:pt x="488" y="262"/>
                      </a:cubicBezTo>
                      <a:cubicBezTo>
                        <a:pt x="487" y="262"/>
                        <a:pt x="484" y="263"/>
                        <a:pt x="486" y="264"/>
                      </a:cubicBezTo>
                      <a:cubicBezTo>
                        <a:pt x="488" y="265"/>
                        <a:pt x="489" y="264"/>
                        <a:pt x="489" y="267"/>
                      </a:cubicBezTo>
                      <a:cubicBezTo>
                        <a:pt x="489" y="271"/>
                        <a:pt x="489" y="272"/>
                        <a:pt x="488" y="271"/>
                      </a:cubicBezTo>
                      <a:cubicBezTo>
                        <a:pt x="488" y="270"/>
                        <a:pt x="484" y="267"/>
                        <a:pt x="483" y="266"/>
                      </a:cubicBezTo>
                      <a:cubicBezTo>
                        <a:pt x="484" y="264"/>
                        <a:pt x="484" y="263"/>
                        <a:pt x="484" y="263"/>
                      </a:cubicBezTo>
                      <a:cubicBezTo>
                        <a:pt x="482" y="264"/>
                        <a:pt x="482" y="263"/>
                        <a:pt x="481" y="262"/>
                      </a:cubicBezTo>
                      <a:cubicBezTo>
                        <a:pt x="480" y="260"/>
                        <a:pt x="478" y="258"/>
                        <a:pt x="476" y="256"/>
                      </a:cubicBezTo>
                      <a:cubicBezTo>
                        <a:pt x="475" y="255"/>
                        <a:pt x="474" y="253"/>
                        <a:pt x="474" y="252"/>
                      </a:cubicBezTo>
                      <a:cubicBezTo>
                        <a:pt x="473" y="250"/>
                        <a:pt x="473" y="248"/>
                        <a:pt x="473" y="248"/>
                      </a:cubicBezTo>
                      <a:cubicBezTo>
                        <a:pt x="466" y="245"/>
                        <a:pt x="458" y="240"/>
                        <a:pt x="457" y="239"/>
                      </a:cubicBezTo>
                      <a:cubicBezTo>
                        <a:pt x="455" y="237"/>
                        <a:pt x="453" y="236"/>
                        <a:pt x="453" y="236"/>
                      </a:cubicBezTo>
                      <a:cubicBezTo>
                        <a:pt x="450" y="237"/>
                        <a:pt x="450" y="238"/>
                        <a:pt x="451" y="241"/>
                      </a:cubicBezTo>
                      <a:cubicBezTo>
                        <a:pt x="451" y="243"/>
                        <a:pt x="456" y="246"/>
                        <a:pt x="456" y="246"/>
                      </a:cubicBezTo>
                      <a:cubicBezTo>
                        <a:pt x="456" y="246"/>
                        <a:pt x="467" y="256"/>
                        <a:pt x="471" y="257"/>
                      </a:cubicBezTo>
                      <a:cubicBezTo>
                        <a:pt x="475" y="257"/>
                        <a:pt x="474" y="258"/>
                        <a:pt x="474" y="258"/>
                      </a:cubicBezTo>
                      <a:cubicBezTo>
                        <a:pt x="474" y="259"/>
                        <a:pt x="474" y="259"/>
                        <a:pt x="474" y="259"/>
                      </a:cubicBezTo>
                      <a:cubicBezTo>
                        <a:pt x="471" y="258"/>
                        <a:pt x="468" y="256"/>
                        <a:pt x="469" y="259"/>
                      </a:cubicBezTo>
                      <a:cubicBezTo>
                        <a:pt x="470" y="261"/>
                        <a:pt x="473" y="264"/>
                        <a:pt x="472" y="265"/>
                      </a:cubicBezTo>
                      <a:cubicBezTo>
                        <a:pt x="471" y="266"/>
                        <a:pt x="471" y="272"/>
                        <a:pt x="471" y="272"/>
                      </a:cubicBezTo>
                      <a:cubicBezTo>
                        <a:pt x="471" y="272"/>
                        <a:pt x="469" y="270"/>
                        <a:pt x="469" y="268"/>
                      </a:cubicBezTo>
                      <a:cubicBezTo>
                        <a:pt x="470" y="265"/>
                        <a:pt x="467" y="262"/>
                        <a:pt x="467" y="261"/>
                      </a:cubicBezTo>
                      <a:cubicBezTo>
                        <a:pt x="463" y="260"/>
                        <a:pt x="463" y="260"/>
                        <a:pt x="463" y="260"/>
                      </a:cubicBezTo>
                      <a:cubicBezTo>
                        <a:pt x="463" y="260"/>
                        <a:pt x="462" y="258"/>
                        <a:pt x="460" y="258"/>
                      </a:cubicBezTo>
                      <a:cubicBezTo>
                        <a:pt x="458" y="257"/>
                        <a:pt x="457" y="256"/>
                        <a:pt x="457" y="256"/>
                      </a:cubicBezTo>
                      <a:cubicBezTo>
                        <a:pt x="454" y="255"/>
                        <a:pt x="454" y="255"/>
                        <a:pt x="454" y="255"/>
                      </a:cubicBezTo>
                      <a:cubicBezTo>
                        <a:pt x="454" y="255"/>
                        <a:pt x="452" y="254"/>
                        <a:pt x="451" y="253"/>
                      </a:cubicBezTo>
                      <a:cubicBezTo>
                        <a:pt x="451" y="251"/>
                        <a:pt x="448" y="248"/>
                        <a:pt x="447" y="247"/>
                      </a:cubicBezTo>
                      <a:cubicBezTo>
                        <a:pt x="446" y="245"/>
                        <a:pt x="444" y="245"/>
                        <a:pt x="443" y="246"/>
                      </a:cubicBezTo>
                      <a:cubicBezTo>
                        <a:pt x="443" y="246"/>
                        <a:pt x="439" y="250"/>
                        <a:pt x="439" y="252"/>
                      </a:cubicBezTo>
                      <a:cubicBezTo>
                        <a:pt x="438" y="254"/>
                        <a:pt x="436" y="254"/>
                        <a:pt x="434" y="253"/>
                      </a:cubicBezTo>
                      <a:cubicBezTo>
                        <a:pt x="434" y="253"/>
                        <a:pt x="432" y="255"/>
                        <a:pt x="429" y="255"/>
                      </a:cubicBezTo>
                      <a:cubicBezTo>
                        <a:pt x="430" y="256"/>
                        <a:pt x="430" y="259"/>
                        <a:pt x="430" y="263"/>
                      </a:cubicBezTo>
                      <a:cubicBezTo>
                        <a:pt x="430" y="263"/>
                        <a:pt x="426" y="267"/>
                        <a:pt x="425" y="268"/>
                      </a:cubicBezTo>
                      <a:cubicBezTo>
                        <a:pt x="423" y="270"/>
                        <a:pt x="424" y="271"/>
                        <a:pt x="423" y="274"/>
                      </a:cubicBezTo>
                      <a:cubicBezTo>
                        <a:pt x="422" y="276"/>
                        <a:pt x="423" y="279"/>
                        <a:pt x="423" y="279"/>
                      </a:cubicBezTo>
                      <a:cubicBezTo>
                        <a:pt x="424" y="280"/>
                        <a:pt x="424" y="280"/>
                        <a:pt x="424" y="280"/>
                      </a:cubicBezTo>
                      <a:cubicBezTo>
                        <a:pt x="424" y="280"/>
                        <a:pt x="423" y="283"/>
                        <a:pt x="423" y="284"/>
                      </a:cubicBezTo>
                      <a:cubicBezTo>
                        <a:pt x="423" y="286"/>
                        <a:pt x="420" y="291"/>
                        <a:pt x="418" y="292"/>
                      </a:cubicBezTo>
                      <a:cubicBezTo>
                        <a:pt x="418" y="292"/>
                        <a:pt x="416" y="293"/>
                        <a:pt x="412" y="293"/>
                      </a:cubicBezTo>
                      <a:cubicBezTo>
                        <a:pt x="409" y="293"/>
                        <a:pt x="409" y="295"/>
                        <a:pt x="409" y="295"/>
                      </a:cubicBezTo>
                      <a:cubicBezTo>
                        <a:pt x="409" y="295"/>
                        <a:pt x="408" y="297"/>
                        <a:pt x="407" y="297"/>
                      </a:cubicBezTo>
                      <a:cubicBezTo>
                        <a:pt x="407" y="297"/>
                        <a:pt x="403" y="294"/>
                        <a:pt x="402" y="292"/>
                      </a:cubicBezTo>
                      <a:cubicBezTo>
                        <a:pt x="401" y="290"/>
                        <a:pt x="396" y="292"/>
                        <a:pt x="394" y="292"/>
                      </a:cubicBezTo>
                      <a:cubicBezTo>
                        <a:pt x="394" y="292"/>
                        <a:pt x="394" y="288"/>
                        <a:pt x="394" y="286"/>
                      </a:cubicBezTo>
                      <a:cubicBezTo>
                        <a:pt x="394" y="285"/>
                        <a:pt x="393" y="284"/>
                        <a:pt x="392" y="283"/>
                      </a:cubicBezTo>
                      <a:cubicBezTo>
                        <a:pt x="390" y="283"/>
                        <a:pt x="391" y="281"/>
                        <a:pt x="391" y="280"/>
                      </a:cubicBezTo>
                      <a:cubicBezTo>
                        <a:pt x="392" y="279"/>
                        <a:pt x="392" y="270"/>
                        <a:pt x="392" y="268"/>
                      </a:cubicBezTo>
                      <a:cubicBezTo>
                        <a:pt x="392" y="267"/>
                        <a:pt x="392" y="264"/>
                        <a:pt x="390" y="263"/>
                      </a:cubicBezTo>
                      <a:cubicBezTo>
                        <a:pt x="389" y="261"/>
                        <a:pt x="393" y="257"/>
                        <a:pt x="393" y="257"/>
                      </a:cubicBezTo>
                      <a:cubicBezTo>
                        <a:pt x="393" y="257"/>
                        <a:pt x="394" y="257"/>
                        <a:pt x="395" y="257"/>
                      </a:cubicBezTo>
                      <a:cubicBezTo>
                        <a:pt x="397" y="257"/>
                        <a:pt x="400" y="256"/>
                        <a:pt x="402" y="257"/>
                      </a:cubicBezTo>
                      <a:cubicBezTo>
                        <a:pt x="408" y="257"/>
                        <a:pt x="412" y="256"/>
                        <a:pt x="414" y="257"/>
                      </a:cubicBezTo>
                      <a:cubicBezTo>
                        <a:pt x="413" y="253"/>
                        <a:pt x="413" y="242"/>
                        <a:pt x="413" y="241"/>
                      </a:cubicBezTo>
                      <a:cubicBezTo>
                        <a:pt x="411" y="240"/>
                        <a:pt x="408" y="240"/>
                        <a:pt x="410" y="237"/>
                      </a:cubicBezTo>
                      <a:cubicBezTo>
                        <a:pt x="406" y="236"/>
                        <a:pt x="404" y="235"/>
                        <a:pt x="403" y="235"/>
                      </a:cubicBezTo>
                      <a:cubicBezTo>
                        <a:pt x="400" y="233"/>
                        <a:pt x="400" y="232"/>
                        <a:pt x="401" y="231"/>
                      </a:cubicBezTo>
                      <a:cubicBezTo>
                        <a:pt x="403" y="229"/>
                        <a:pt x="409" y="230"/>
                        <a:pt x="409" y="230"/>
                      </a:cubicBezTo>
                      <a:cubicBezTo>
                        <a:pt x="407" y="226"/>
                        <a:pt x="406" y="224"/>
                        <a:pt x="406" y="224"/>
                      </a:cubicBezTo>
                      <a:cubicBezTo>
                        <a:pt x="406" y="224"/>
                        <a:pt x="410" y="224"/>
                        <a:pt x="411" y="224"/>
                      </a:cubicBezTo>
                      <a:cubicBezTo>
                        <a:pt x="413" y="225"/>
                        <a:pt x="414" y="222"/>
                        <a:pt x="414" y="220"/>
                      </a:cubicBezTo>
                      <a:cubicBezTo>
                        <a:pt x="414" y="218"/>
                        <a:pt x="413" y="218"/>
                        <a:pt x="415" y="216"/>
                      </a:cubicBezTo>
                      <a:cubicBezTo>
                        <a:pt x="418" y="214"/>
                        <a:pt x="419" y="209"/>
                        <a:pt x="419" y="206"/>
                      </a:cubicBezTo>
                      <a:cubicBezTo>
                        <a:pt x="419" y="203"/>
                        <a:pt x="421" y="202"/>
                        <a:pt x="423" y="202"/>
                      </a:cubicBezTo>
                      <a:cubicBezTo>
                        <a:pt x="423" y="202"/>
                        <a:pt x="423" y="195"/>
                        <a:pt x="423" y="193"/>
                      </a:cubicBezTo>
                      <a:cubicBezTo>
                        <a:pt x="423" y="191"/>
                        <a:pt x="420" y="186"/>
                        <a:pt x="419" y="185"/>
                      </a:cubicBezTo>
                      <a:cubicBezTo>
                        <a:pt x="417" y="183"/>
                        <a:pt x="418" y="181"/>
                        <a:pt x="420" y="178"/>
                      </a:cubicBezTo>
                      <a:cubicBezTo>
                        <a:pt x="422" y="184"/>
                        <a:pt x="422" y="184"/>
                        <a:pt x="422" y="184"/>
                      </a:cubicBezTo>
                      <a:cubicBezTo>
                        <a:pt x="423" y="184"/>
                        <a:pt x="423" y="184"/>
                        <a:pt x="423" y="184"/>
                      </a:cubicBezTo>
                      <a:cubicBezTo>
                        <a:pt x="425" y="185"/>
                        <a:pt x="424" y="185"/>
                        <a:pt x="423" y="187"/>
                      </a:cubicBezTo>
                      <a:cubicBezTo>
                        <a:pt x="423" y="189"/>
                        <a:pt x="424" y="191"/>
                        <a:pt x="425" y="192"/>
                      </a:cubicBezTo>
                      <a:cubicBezTo>
                        <a:pt x="425" y="192"/>
                        <a:pt x="428" y="193"/>
                        <a:pt x="430" y="192"/>
                      </a:cubicBezTo>
                      <a:cubicBezTo>
                        <a:pt x="432" y="191"/>
                        <a:pt x="435" y="193"/>
                        <a:pt x="437" y="195"/>
                      </a:cubicBezTo>
                      <a:cubicBezTo>
                        <a:pt x="437" y="195"/>
                        <a:pt x="439" y="189"/>
                        <a:pt x="440" y="188"/>
                      </a:cubicBezTo>
                      <a:cubicBezTo>
                        <a:pt x="440" y="187"/>
                        <a:pt x="443" y="187"/>
                        <a:pt x="444" y="188"/>
                      </a:cubicBezTo>
                      <a:cubicBezTo>
                        <a:pt x="444" y="188"/>
                        <a:pt x="445" y="183"/>
                        <a:pt x="445" y="183"/>
                      </a:cubicBezTo>
                      <a:cubicBezTo>
                        <a:pt x="446" y="182"/>
                        <a:pt x="444" y="179"/>
                        <a:pt x="444" y="178"/>
                      </a:cubicBezTo>
                      <a:cubicBezTo>
                        <a:pt x="444" y="176"/>
                        <a:pt x="443" y="175"/>
                        <a:pt x="442" y="174"/>
                      </a:cubicBezTo>
                      <a:cubicBezTo>
                        <a:pt x="441" y="173"/>
                        <a:pt x="440" y="171"/>
                        <a:pt x="440" y="170"/>
                      </a:cubicBezTo>
                      <a:cubicBezTo>
                        <a:pt x="439" y="169"/>
                        <a:pt x="442" y="169"/>
                        <a:pt x="443" y="170"/>
                      </a:cubicBezTo>
                      <a:cubicBezTo>
                        <a:pt x="446" y="171"/>
                        <a:pt x="445" y="170"/>
                        <a:pt x="444" y="169"/>
                      </a:cubicBezTo>
                      <a:cubicBezTo>
                        <a:pt x="443" y="168"/>
                        <a:pt x="441" y="166"/>
                        <a:pt x="440" y="165"/>
                      </a:cubicBezTo>
                      <a:cubicBezTo>
                        <a:pt x="439" y="164"/>
                        <a:pt x="438" y="163"/>
                        <a:pt x="437" y="161"/>
                      </a:cubicBezTo>
                      <a:cubicBezTo>
                        <a:pt x="436" y="159"/>
                        <a:pt x="441" y="156"/>
                        <a:pt x="442" y="156"/>
                      </a:cubicBezTo>
                      <a:cubicBezTo>
                        <a:pt x="443" y="157"/>
                        <a:pt x="443" y="154"/>
                        <a:pt x="443" y="151"/>
                      </a:cubicBezTo>
                      <a:cubicBezTo>
                        <a:pt x="443" y="149"/>
                        <a:pt x="440" y="150"/>
                        <a:pt x="439" y="150"/>
                      </a:cubicBezTo>
                      <a:cubicBezTo>
                        <a:pt x="439" y="150"/>
                        <a:pt x="438" y="151"/>
                        <a:pt x="437" y="153"/>
                      </a:cubicBezTo>
                      <a:cubicBezTo>
                        <a:pt x="436" y="155"/>
                        <a:pt x="436" y="155"/>
                        <a:pt x="435" y="159"/>
                      </a:cubicBezTo>
                      <a:cubicBezTo>
                        <a:pt x="435" y="159"/>
                        <a:pt x="433" y="159"/>
                        <a:pt x="431" y="157"/>
                      </a:cubicBezTo>
                      <a:cubicBezTo>
                        <a:pt x="428" y="156"/>
                        <a:pt x="428" y="155"/>
                        <a:pt x="426" y="151"/>
                      </a:cubicBezTo>
                      <a:cubicBezTo>
                        <a:pt x="423" y="147"/>
                        <a:pt x="422" y="144"/>
                        <a:pt x="421" y="139"/>
                      </a:cubicBezTo>
                      <a:cubicBezTo>
                        <a:pt x="420" y="133"/>
                        <a:pt x="419" y="134"/>
                        <a:pt x="416" y="132"/>
                      </a:cubicBezTo>
                      <a:cubicBezTo>
                        <a:pt x="412" y="135"/>
                        <a:pt x="416" y="139"/>
                        <a:pt x="418" y="141"/>
                      </a:cubicBezTo>
                      <a:cubicBezTo>
                        <a:pt x="420" y="143"/>
                        <a:pt x="419" y="145"/>
                        <a:pt x="419" y="149"/>
                      </a:cubicBezTo>
                      <a:cubicBezTo>
                        <a:pt x="419" y="149"/>
                        <a:pt x="423" y="157"/>
                        <a:pt x="424" y="160"/>
                      </a:cubicBezTo>
                      <a:cubicBezTo>
                        <a:pt x="424" y="160"/>
                        <a:pt x="427" y="161"/>
                        <a:pt x="429" y="163"/>
                      </a:cubicBezTo>
                      <a:cubicBezTo>
                        <a:pt x="432" y="165"/>
                        <a:pt x="428" y="169"/>
                        <a:pt x="428" y="170"/>
                      </a:cubicBezTo>
                      <a:cubicBezTo>
                        <a:pt x="427" y="171"/>
                        <a:pt x="432" y="178"/>
                        <a:pt x="433" y="180"/>
                      </a:cubicBezTo>
                      <a:cubicBezTo>
                        <a:pt x="434" y="182"/>
                        <a:pt x="434" y="183"/>
                        <a:pt x="431" y="183"/>
                      </a:cubicBezTo>
                      <a:cubicBezTo>
                        <a:pt x="432" y="184"/>
                        <a:pt x="432" y="187"/>
                        <a:pt x="430" y="188"/>
                      </a:cubicBezTo>
                      <a:cubicBezTo>
                        <a:pt x="428" y="188"/>
                        <a:pt x="430" y="190"/>
                        <a:pt x="429" y="190"/>
                      </a:cubicBezTo>
                      <a:cubicBezTo>
                        <a:pt x="429" y="190"/>
                        <a:pt x="426" y="185"/>
                        <a:pt x="426" y="183"/>
                      </a:cubicBezTo>
                      <a:cubicBezTo>
                        <a:pt x="426" y="180"/>
                        <a:pt x="421" y="175"/>
                        <a:pt x="420" y="174"/>
                      </a:cubicBezTo>
                      <a:cubicBezTo>
                        <a:pt x="419" y="172"/>
                        <a:pt x="419" y="170"/>
                        <a:pt x="416" y="169"/>
                      </a:cubicBezTo>
                      <a:cubicBezTo>
                        <a:pt x="415" y="168"/>
                        <a:pt x="414" y="168"/>
                        <a:pt x="414" y="171"/>
                      </a:cubicBezTo>
                      <a:cubicBezTo>
                        <a:pt x="415" y="173"/>
                        <a:pt x="413" y="173"/>
                        <a:pt x="414" y="176"/>
                      </a:cubicBezTo>
                      <a:cubicBezTo>
                        <a:pt x="414" y="180"/>
                        <a:pt x="412" y="179"/>
                        <a:pt x="408" y="176"/>
                      </a:cubicBezTo>
                      <a:cubicBezTo>
                        <a:pt x="408" y="176"/>
                        <a:pt x="406" y="171"/>
                        <a:pt x="403" y="168"/>
                      </a:cubicBezTo>
                      <a:cubicBezTo>
                        <a:pt x="401" y="164"/>
                        <a:pt x="402" y="150"/>
                        <a:pt x="402" y="148"/>
                      </a:cubicBezTo>
                      <a:cubicBezTo>
                        <a:pt x="403" y="145"/>
                        <a:pt x="403" y="142"/>
                        <a:pt x="401" y="138"/>
                      </a:cubicBezTo>
                      <a:cubicBezTo>
                        <a:pt x="399" y="135"/>
                        <a:pt x="398" y="126"/>
                        <a:pt x="398" y="123"/>
                      </a:cubicBezTo>
                      <a:cubicBezTo>
                        <a:pt x="399" y="121"/>
                        <a:pt x="397" y="122"/>
                        <a:pt x="399" y="120"/>
                      </a:cubicBezTo>
                      <a:cubicBezTo>
                        <a:pt x="400" y="118"/>
                        <a:pt x="402" y="112"/>
                        <a:pt x="401" y="110"/>
                      </a:cubicBezTo>
                      <a:cubicBezTo>
                        <a:pt x="401" y="108"/>
                        <a:pt x="403" y="108"/>
                        <a:pt x="405" y="110"/>
                      </a:cubicBezTo>
                      <a:cubicBezTo>
                        <a:pt x="407" y="113"/>
                        <a:pt x="407" y="113"/>
                        <a:pt x="409" y="111"/>
                      </a:cubicBezTo>
                      <a:cubicBezTo>
                        <a:pt x="409" y="111"/>
                        <a:pt x="416" y="112"/>
                        <a:pt x="419" y="112"/>
                      </a:cubicBezTo>
                      <a:cubicBezTo>
                        <a:pt x="422" y="112"/>
                        <a:pt x="424" y="113"/>
                        <a:pt x="424" y="115"/>
                      </a:cubicBezTo>
                      <a:cubicBezTo>
                        <a:pt x="425" y="118"/>
                        <a:pt x="426" y="118"/>
                        <a:pt x="426" y="120"/>
                      </a:cubicBezTo>
                      <a:cubicBezTo>
                        <a:pt x="426" y="122"/>
                        <a:pt x="422" y="121"/>
                        <a:pt x="419" y="122"/>
                      </a:cubicBezTo>
                      <a:cubicBezTo>
                        <a:pt x="421" y="123"/>
                        <a:pt x="428" y="127"/>
                        <a:pt x="431" y="129"/>
                      </a:cubicBezTo>
                      <a:cubicBezTo>
                        <a:pt x="435" y="129"/>
                        <a:pt x="435" y="129"/>
                        <a:pt x="435" y="129"/>
                      </a:cubicBezTo>
                      <a:cubicBezTo>
                        <a:pt x="435" y="129"/>
                        <a:pt x="434" y="126"/>
                        <a:pt x="433" y="126"/>
                      </a:cubicBezTo>
                      <a:cubicBezTo>
                        <a:pt x="432" y="125"/>
                        <a:pt x="429" y="119"/>
                        <a:pt x="428" y="118"/>
                      </a:cubicBezTo>
                      <a:cubicBezTo>
                        <a:pt x="427" y="117"/>
                        <a:pt x="427" y="115"/>
                        <a:pt x="429" y="115"/>
                      </a:cubicBezTo>
                      <a:cubicBezTo>
                        <a:pt x="430" y="116"/>
                        <a:pt x="428" y="112"/>
                        <a:pt x="427" y="112"/>
                      </a:cubicBezTo>
                      <a:cubicBezTo>
                        <a:pt x="426" y="112"/>
                        <a:pt x="422" y="108"/>
                        <a:pt x="420" y="108"/>
                      </a:cubicBezTo>
                      <a:cubicBezTo>
                        <a:pt x="418" y="108"/>
                        <a:pt x="419" y="106"/>
                        <a:pt x="422" y="105"/>
                      </a:cubicBezTo>
                      <a:cubicBezTo>
                        <a:pt x="424" y="104"/>
                        <a:pt x="425" y="107"/>
                        <a:pt x="427" y="109"/>
                      </a:cubicBezTo>
                      <a:cubicBezTo>
                        <a:pt x="429" y="110"/>
                        <a:pt x="428" y="106"/>
                        <a:pt x="425" y="105"/>
                      </a:cubicBezTo>
                      <a:cubicBezTo>
                        <a:pt x="423" y="105"/>
                        <a:pt x="423" y="101"/>
                        <a:pt x="422" y="99"/>
                      </a:cubicBezTo>
                      <a:cubicBezTo>
                        <a:pt x="421" y="98"/>
                        <a:pt x="416" y="91"/>
                        <a:pt x="415" y="89"/>
                      </a:cubicBezTo>
                      <a:cubicBezTo>
                        <a:pt x="415" y="89"/>
                        <a:pt x="411" y="85"/>
                        <a:pt x="411" y="83"/>
                      </a:cubicBezTo>
                      <a:cubicBezTo>
                        <a:pt x="411" y="81"/>
                        <a:pt x="404" y="75"/>
                        <a:pt x="402" y="74"/>
                      </a:cubicBezTo>
                      <a:cubicBezTo>
                        <a:pt x="399" y="73"/>
                        <a:pt x="397" y="71"/>
                        <a:pt x="398" y="69"/>
                      </a:cubicBezTo>
                      <a:cubicBezTo>
                        <a:pt x="402" y="73"/>
                        <a:pt x="402" y="73"/>
                        <a:pt x="402" y="73"/>
                      </a:cubicBezTo>
                      <a:cubicBezTo>
                        <a:pt x="402" y="73"/>
                        <a:pt x="410" y="74"/>
                        <a:pt x="412" y="77"/>
                      </a:cubicBezTo>
                      <a:cubicBezTo>
                        <a:pt x="414" y="79"/>
                        <a:pt x="419" y="80"/>
                        <a:pt x="422" y="82"/>
                      </a:cubicBezTo>
                      <a:cubicBezTo>
                        <a:pt x="425" y="84"/>
                        <a:pt x="425" y="81"/>
                        <a:pt x="422" y="79"/>
                      </a:cubicBezTo>
                      <a:cubicBezTo>
                        <a:pt x="420" y="77"/>
                        <a:pt x="418" y="73"/>
                        <a:pt x="415" y="71"/>
                      </a:cubicBezTo>
                      <a:cubicBezTo>
                        <a:pt x="412" y="69"/>
                        <a:pt x="411" y="70"/>
                        <a:pt x="412" y="73"/>
                      </a:cubicBezTo>
                      <a:cubicBezTo>
                        <a:pt x="413" y="75"/>
                        <a:pt x="412" y="74"/>
                        <a:pt x="406" y="72"/>
                      </a:cubicBezTo>
                      <a:cubicBezTo>
                        <a:pt x="399" y="70"/>
                        <a:pt x="402" y="70"/>
                        <a:pt x="402" y="69"/>
                      </a:cubicBezTo>
                      <a:cubicBezTo>
                        <a:pt x="402" y="68"/>
                        <a:pt x="402" y="67"/>
                        <a:pt x="398" y="65"/>
                      </a:cubicBezTo>
                      <a:cubicBezTo>
                        <a:pt x="394" y="64"/>
                        <a:pt x="396" y="62"/>
                        <a:pt x="396" y="61"/>
                      </a:cubicBezTo>
                      <a:cubicBezTo>
                        <a:pt x="396" y="61"/>
                        <a:pt x="392" y="62"/>
                        <a:pt x="390" y="61"/>
                      </a:cubicBezTo>
                      <a:cubicBezTo>
                        <a:pt x="388" y="59"/>
                        <a:pt x="385" y="56"/>
                        <a:pt x="382" y="56"/>
                      </a:cubicBezTo>
                      <a:cubicBezTo>
                        <a:pt x="379" y="55"/>
                        <a:pt x="378" y="53"/>
                        <a:pt x="375" y="52"/>
                      </a:cubicBezTo>
                      <a:cubicBezTo>
                        <a:pt x="373" y="50"/>
                        <a:pt x="367" y="47"/>
                        <a:pt x="365" y="46"/>
                      </a:cubicBezTo>
                      <a:cubicBezTo>
                        <a:pt x="364" y="44"/>
                        <a:pt x="359" y="42"/>
                        <a:pt x="357" y="42"/>
                      </a:cubicBezTo>
                      <a:cubicBezTo>
                        <a:pt x="355" y="43"/>
                        <a:pt x="355" y="40"/>
                        <a:pt x="354" y="38"/>
                      </a:cubicBezTo>
                      <a:cubicBezTo>
                        <a:pt x="352" y="36"/>
                        <a:pt x="355" y="37"/>
                        <a:pt x="358" y="37"/>
                      </a:cubicBezTo>
                      <a:cubicBezTo>
                        <a:pt x="360" y="38"/>
                        <a:pt x="360" y="38"/>
                        <a:pt x="367" y="40"/>
                      </a:cubicBezTo>
                      <a:cubicBezTo>
                        <a:pt x="369" y="41"/>
                        <a:pt x="370" y="41"/>
                        <a:pt x="370" y="41"/>
                      </a:cubicBezTo>
                      <a:cubicBezTo>
                        <a:pt x="371" y="41"/>
                        <a:pt x="371" y="41"/>
                        <a:pt x="371" y="41"/>
                      </a:cubicBezTo>
                      <a:cubicBezTo>
                        <a:pt x="371" y="41"/>
                        <a:pt x="370" y="40"/>
                        <a:pt x="369" y="40"/>
                      </a:cubicBezTo>
                      <a:cubicBezTo>
                        <a:pt x="368" y="39"/>
                        <a:pt x="366" y="38"/>
                        <a:pt x="364" y="38"/>
                      </a:cubicBezTo>
                      <a:cubicBezTo>
                        <a:pt x="361" y="38"/>
                        <a:pt x="356" y="34"/>
                        <a:pt x="352" y="32"/>
                      </a:cubicBezTo>
                      <a:cubicBezTo>
                        <a:pt x="347" y="31"/>
                        <a:pt x="342" y="28"/>
                        <a:pt x="342" y="28"/>
                      </a:cubicBezTo>
                      <a:cubicBezTo>
                        <a:pt x="342" y="28"/>
                        <a:pt x="337" y="24"/>
                        <a:pt x="335" y="21"/>
                      </a:cubicBezTo>
                      <a:cubicBezTo>
                        <a:pt x="333" y="22"/>
                        <a:pt x="321" y="18"/>
                        <a:pt x="318" y="18"/>
                      </a:cubicBezTo>
                      <a:cubicBezTo>
                        <a:pt x="315" y="18"/>
                        <a:pt x="308" y="14"/>
                        <a:pt x="307" y="14"/>
                      </a:cubicBezTo>
                      <a:cubicBezTo>
                        <a:pt x="305" y="15"/>
                        <a:pt x="299" y="13"/>
                        <a:pt x="296" y="12"/>
                      </a:cubicBezTo>
                      <a:cubicBezTo>
                        <a:pt x="293" y="11"/>
                        <a:pt x="291" y="12"/>
                        <a:pt x="290" y="12"/>
                      </a:cubicBezTo>
                      <a:cubicBezTo>
                        <a:pt x="289" y="11"/>
                        <a:pt x="285" y="12"/>
                        <a:pt x="284" y="10"/>
                      </a:cubicBezTo>
                      <a:cubicBezTo>
                        <a:pt x="282" y="9"/>
                        <a:pt x="282" y="9"/>
                        <a:pt x="278" y="9"/>
                      </a:cubicBezTo>
                      <a:cubicBezTo>
                        <a:pt x="277" y="9"/>
                        <a:pt x="274" y="8"/>
                        <a:pt x="273" y="9"/>
                      </a:cubicBezTo>
                      <a:cubicBezTo>
                        <a:pt x="272" y="9"/>
                        <a:pt x="270" y="8"/>
                        <a:pt x="269" y="9"/>
                      </a:cubicBezTo>
                      <a:cubicBezTo>
                        <a:pt x="268" y="9"/>
                        <a:pt x="266" y="9"/>
                        <a:pt x="265" y="9"/>
                      </a:cubicBezTo>
                      <a:cubicBezTo>
                        <a:pt x="264" y="9"/>
                        <a:pt x="263" y="8"/>
                        <a:pt x="261" y="9"/>
                      </a:cubicBezTo>
                      <a:cubicBezTo>
                        <a:pt x="260" y="10"/>
                        <a:pt x="257" y="9"/>
                        <a:pt x="257" y="9"/>
                      </a:cubicBezTo>
                      <a:cubicBezTo>
                        <a:pt x="257" y="9"/>
                        <a:pt x="253" y="8"/>
                        <a:pt x="253" y="9"/>
                      </a:cubicBezTo>
                      <a:cubicBezTo>
                        <a:pt x="252" y="10"/>
                        <a:pt x="250" y="10"/>
                        <a:pt x="249" y="9"/>
                      </a:cubicBezTo>
                      <a:cubicBezTo>
                        <a:pt x="247" y="9"/>
                        <a:pt x="244" y="9"/>
                        <a:pt x="244" y="9"/>
                      </a:cubicBezTo>
                      <a:cubicBezTo>
                        <a:pt x="243" y="10"/>
                        <a:pt x="241" y="10"/>
                        <a:pt x="241" y="10"/>
                      </a:cubicBezTo>
                      <a:cubicBezTo>
                        <a:pt x="240" y="10"/>
                        <a:pt x="235" y="10"/>
                        <a:pt x="235" y="10"/>
                      </a:cubicBezTo>
                      <a:cubicBezTo>
                        <a:pt x="235" y="10"/>
                        <a:pt x="232" y="10"/>
                        <a:pt x="231" y="10"/>
                      </a:cubicBezTo>
                      <a:cubicBezTo>
                        <a:pt x="231" y="11"/>
                        <a:pt x="229" y="10"/>
                        <a:pt x="228" y="9"/>
                      </a:cubicBezTo>
                      <a:cubicBezTo>
                        <a:pt x="227" y="9"/>
                        <a:pt x="225" y="9"/>
                        <a:pt x="224" y="10"/>
                      </a:cubicBezTo>
                      <a:cubicBezTo>
                        <a:pt x="224" y="9"/>
                        <a:pt x="224" y="8"/>
                        <a:pt x="223" y="8"/>
                      </a:cubicBezTo>
                      <a:cubicBezTo>
                        <a:pt x="222" y="8"/>
                        <a:pt x="222" y="7"/>
                        <a:pt x="222" y="7"/>
                      </a:cubicBezTo>
                      <a:cubicBezTo>
                        <a:pt x="223" y="7"/>
                        <a:pt x="223" y="7"/>
                        <a:pt x="223" y="7"/>
                      </a:cubicBezTo>
                      <a:cubicBezTo>
                        <a:pt x="224" y="7"/>
                        <a:pt x="225" y="7"/>
                        <a:pt x="226" y="7"/>
                      </a:cubicBezTo>
                      <a:cubicBezTo>
                        <a:pt x="226" y="7"/>
                        <a:pt x="228" y="7"/>
                        <a:pt x="229" y="7"/>
                      </a:cubicBezTo>
                      <a:cubicBezTo>
                        <a:pt x="230" y="7"/>
                        <a:pt x="233" y="7"/>
                        <a:pt x="234" y="7"/>
                      </a:cubicBezTo>
                      <a:cubicBezTo>
                        <a:pt x="240" y="8"/>
                        <a:pt x="241" y="6"/>
                        <a:pt x="238" y="6"/>
                      </a:cubicBezTo>
                      <a:cubicBezTo>
                        <a:pt x="237" y="5"/>
                        <a:pt x="235" y="5"/>
                        <a:pt x="235" y="5"/>
                      </a:cubicBezTo>
                      <a:cubicBezTo>
                        <a:pt x="235" y="4"/>
                        <a:pt x="234" y="4"/>
                        <a:pt x="233" y="3"/>
                      </a:cubicBezTo>
                      <a:cubicBezTo>
                        <a:pt x="232" y="3"/>
                        <a:pt x="232" y="4"/>
                        <a:pt x="232" y="3"/>
                      </a:cubicBezTo>
                      <a:cubicBezTo>
                        <a:pt x="232" y="3"/>
                        <a:pt x="233" y="2"/>
                        <a:pt x="235" y="2"/>
                      </a:cubicBezTo>
                      <a:cubicBezTo>
                        <a:pt x="236" y="2"/>
                        <a:pt x="237" y="2"/>
                        <a:pt x="238" y="2"/>
                      </a:cubicBezTo>
                      <a:cubicBezTo>
                        <a:pt x="238" y="1"/>
                        <a:pt x="240" y="0"/>
                        <a:pt x="241" y="0"/>
                      </a:cubicBezTo>
                      <a:cubicBezTo>
                        <a:pt x="242" y="0"/>
                        <a:pt x="244" y="1"/>
                        <a:pt x="245" y="0"/>
                      </a:cubicBezTo>
                      <a:cubicBezTo>
                        <a:pt x="246" y="0"/>
                        <a:pt x="249" y="0"/>
                        <a:pt x="250" y="0"/>
                      </a:cubicBezTo>
                      <a:cubicBezTo>
                        <a:pt x="251" y="0"/>
                        <a:pt x="253" y="0"/>
                        <a:pt x="253" y="0"/>
                      </a:cubicBezTo>
                      <a:cubicBezTo>
                        <a:pt x="253" y="0"/>
                        <a:pt x="252" y="0"/>
                        <a:pt x="254" y="0"/>
                      </a:cubicBezTo>
                      <a:cubicBezTo>
                        <a:pt x="257" y="0"/>
                        <a:pt x="264" y="1"/>
                        <a:pt x="266" y="1"/>
                      </a:cubicBezTo>
                      <a:cubicBezTo>
                        <a:pt x="267" y="1"/>
                        <a:pt x="271" y="2"/>
                        <a:pt x="272" y="2"/>
                      </a:cubicBezTo>
                      <a:cubicBezTo>
                        <a:pt x="273" y="1"/>
                        <a:pt x="279" y="2"/>
                        <a:pt x="279" y="2"/>
                      </a:cubicBezTo>
                      <a:cubicBezTo>
                        <a:pt x="296" y="5"/>
                        <a:pt x="313" y="8"/>
                        <a:pt x="330" y="14"/>
                      </a:cubicBezTo>
                      <a:cubicBezTo>
                        <a:pt x="441" y="49"/>
                        <a:pt x="518" y="142"/>
                        <a:pt x="539" y="248"/>
                      </a:cubicBezTo>
                      <a:cubicBezTo>
                        <a:pt x="539" y="250"/>
                        <a:pt x="540" y="259"/>
                        <a:pt x="537" y="254"/>
                      </a:cubicBezTo>
                      <a:cubicBezTo>
                        <a:pt x="534" y="250"/>
                        <a:pt x="533" y="251"/>
                        <a:pt x="533" y="253"/>
                      </a:cubicBezTo>
                      <a:cubicBezTo>
                        <a:pt x="534" y="256"/>
                        <a:pt x="534" y="260"/>
                        <a:pt x="535" y="261"/>
                      </a:cubicBezTo>
                      <a:cubicBezTo>
                        <a:pt x="536" y="262"/>
                        <a:pt x="538" y="265"/>
                        <a:pt x="538" y="267"/>
                      </a:cubicBezTo>
                      <a:cubicBezTo>
                        <a:pt x="538" y="270"/>
                        <a:pt x="541" y="274"/>
                        <a:pt x="540" y="268"/>
                      </a:cubicBezTo>
                      <a:cubicBezTo>
                        <a:pt x="539" y="263"/>
                        <a:pt x="540" y="259"/>
                        <a:pt x="540" y="258"/>
                      </a:cubicBezTo>
                      <a:cubicBezTo>
                        <a:pt x="541" y="257"/>
                        <a:pt x="541" y="257"/>
                        <a:pt x="541" y="257"/>
                      </a:cubicBezTo>
                      <a:cubicBezTo>
                        <a:pt x="544" y="278"/>
                        <a:pt x="545" y="299"/>
                        <a:pt x="544" y="320"/>
                      </a:cubicBezTo>
                      <a:cubicBezTo>
                        <a:pt x="544" y="320"/>
                        <a:pt x="544" y="325"/>
                        <a:pt x="543" y="327"/>
                      </a:cubicBezTo>
                      <a:cubicBezTo>
                        <a:pt x="543" y="329"/>
                        <a:pt x="541" y="335"/>
                        <a:pt x="541" y="338"/>
                      </a:cubicBezTo>
                      <a:cubicBezTo>
                        <a:pt x="541" y="344"/>
                        <a:pt x="540" y="345"/>
                        <a:pt x="540" y="345"/>
                      </a:cubicBezTo>
                      <a:cubicBezTo>
                        <a:pt x="540" y="345"/>
                        <a:pt x="540" y="341"/>
                        <a:pt x="540" y="339"/>
                      </a:cubicBezTo>
                      <a:cubicBezTo>
                        <a:pt x="540" y="336"/>
                        <a:pt x="540" y="333"/>
                        <a:pt x="539" y="331"/>
                      </a:cubicBezTo>
                      <a:cubicBezTo>
                        <a:pt x="538" y="329"/>
                        <a:pt x="536" y="323"/>
                        <a:pt x="536" y="321"/>
                      </a:cubicBezTo>
                      <a:cubicBezTo>
                        <a:pt x="536" y="320"/>
                        <a:pt x="535" y="316"/>
                        <a:pt x="534" y="315"/>
                      </a:cubicBezTo>
                      <a:cubicBezTo>
                        <a:pt x="532" y="313"/>
                        <a:pt x="532" y="308"/>
                        <a:pt x="532" y="307"/>
                      </a:cubicBezTo>
                      <a:cubicBezTo>
                        <a:pt x="532" y="306"/>
                        <a:pt x="532" y="304"/>
                        <a:pt x="529" y="301"/>
                      </a:cubicBezTo>
                      <a:cubicBezTo>
                        <a:pt x="526" y="298"/>
                        <a:pt x="525" y="297"/>
                        <a:pt x="522" y="293"/>
                      </a:cubicBezTo>
                      <a:cubicBezTo>
                        <a:pt x="522" y="294"/>
                        <a:pt x="521" y="295"/>
                        <a:pt x="517" y="288"/>
                      </a:cubicBezTo>
                      <a:cubicBezTo>
                        <a:pt x="518" y="290"/>
                        <a:pt x="521" y="298"/>
                        <a:pt x="522" y="301"/>
                      </a:cubicBezTo>
                      <a:cubicBezTo>
                        <a:pt x="523" y="304"/>
                        <a:pt x="526" y="308"/>
                        <a:pt x="526" y="311"/>
                      </a:cubicBezTo>
                      <a:cubicBezTo>
                        <a:pt x="527" y="314"/>
                        <a:pt x="528" y="317"/>
                        <a:pt x="530" y="318"/>
                      </a:cubicBezTo>
                      <a:cubicBezTo>
                        <a:pt x="532" y="318"/>
                        <a:pt x="533" y="325"/>
                        <a:pt x="532" y="327"/>
                      </a:cubicBezTo>
                      <a:cubicBezTo>
                        <a:pt x="532" y="329"/>
                        <a:pt x="533" y="333"/>
                        <a:pt x="534" y="335"/>
                      </a:cubicBezTo>
                      <a:cubicBezTo>
                        <a:pt x="535" y="337"/>
                        <a:pt x="536" y="340"/>
                        <a:pt x="537" y="343"/>
                      </a:cubicBezTo>
                      <a:cubicBezTo>
                        <a:pt x="539" y="347"/>
                        <a:pt x="538" y="349"/>
                        <a:pt x="540" y="354"/>
                      </a:cubicBezTo>
                      <a:cubicBezTo>
                        <a:pt x="540" y="352"/>
                        <a:pt x="542" y="346"/>
                        <a:pt x="542" y="343"/>
                      </a:cubicBezTo>
                      <a:cubicBezTo>
                        <a:pt x="540" y="362"/>
                        <a:pt x="536" y="382"/>
                        <a:pt x="530" y="401"/>
                      </a:cubicBezTo>
                      <a:cubicBezTo>
                        <a:pt x="505" y="476"/>
                        <a:pt x="454" y="536"/>
                        <a:pt x="390" y="573"/>
                      </a:cubicBezTo>
                      <a:moveTo>
                        <a:pt x="353" y="47"/>
                      </a:moveTo>
                      <a:cubicBezTo>
                        <a:pt x="353" y="47"/>
                        <a:pt x="353" y="47"/>
                        <a:pt x="352" y="48"/>
                      </a:cubicBezTo>
                      <a:cubicBezTo>
                        <a:pt x="350" y="48"/>
                        <a:pt x="353" y="49"/>
                        <a:pt x="355" y="49"/>
                      </a:cubicBezTo>
                      <a:cubicBezTo>
                        <a:pt x="358" y="50"/>
                        <a:pt x="355" y="48"/>
                        <a:pt x="353" y="47"/>
                      </a:cubicBezTo>
                      <a:moveTo>
                        <a:pt x="357" y="46"/>
                      </a:moveTo>
                      <a:cubicBezTo>
                        <a:pt x="355" y="45"/>
                        <a:pt x="354" y="44"/>
                        <a:pt x="354" y="46"/>
                      </a:cubicBezTo>
                      <a:cubicBezTo>
                        <a:pt x="354" y="47"/>
                        <a:pt x="356" y="48"/>
                        <a:pt x="358" y="48"/>
                      </a:cubicBezTo>
                      <a:cubicBezTo>
                        <a:pt x="359" y="48"/>
                        <a:pt x="358" y="47"/>
                        <a:pt x="357" y="46"/>
                      </a:cubicBezTo>
                      <a:moveTo>
                        <a:pt x="355" y="45"/>
                      </a:moveTo>
                      <a:cubicBezTo>
                        <a:pt x="357" y="45"/>
                        <a:pt x="358" y="46"/>
                        <a:pt x="356" y="44"/>
                      </a:cubicBezTo>
                      <a:cubicBezTo>
                        <a:pt x="354" y="43"/>
                        <a:pt x="353" y="41"/>
                        <a:pt x="353" y="42"/>
                      </a:cubicBezTo>
                      <a:cubicBezTo>
                        <a:pt x="353" y="43"/>
                        <a:pt x="354" y="45"/>
                        <a:pt x="355" y="45"/>
                      </a:cubicBezTo>
                      <a:moveTo>
                        <a:pt x="408" y="89"/>
                      </a:moveTo>
                      <a:cubicBezTo>
                        <a:pt x="411" y="91"/>
                        <a:pt x="413" y="91"/>
                        <a:pt x="412" y="89"/>
                      </a:cubicBezTo>
                      <a:cubicBezTo>
                        <a:pt x="410" y="86"/>
                        <a:pt x="409" y="85"/>
                        <a:pt x="407" y="85"/>
                      </a:cubicBezTo>
                      <a:cubicBezTo>
                        <a:pt x="404" y="85"/>
                        <a:pt x="400" y="81"/>
                        <a:pt x="398" y="79"/>
                      </a:cubicBezTo>
                      <a:cubicBezTo>
                        <a:pt x="395" y="78"/>
                        <a:pt x="387" y="71"/>
                        <a:pt x="386" y="69"/>
                      </a:cubicBezTo>
                      <a:cubicBezTo>
                        <a:pt x="385" y="68"/>
                        <a:pt x="383" y="66"/>
                        <a:pt x="384" y="68"/>
                      </a:cubicBezTo>
                      <a:cubicBezTo>
                        <a:pt x="385" y="71"/>
                        <a:pt x="394" y="79"/>
                        <a:pt x="396" y="81"/>
                      </a:cubicBezTo>
                      <a:cubicBezTo>
                        <a:pt x="398" y="84"/>
                        <a:pt x="398" y="85"/>
                        <a:pt x="400" y="84"/>
                      </a:cubicBezTo>
                      <a:cubicBezTo>
                        <a:pt x="400" y="84"/>
                        <a:pt x="403" y="87"/>
                        <a:pt x="404" y="89"/>
                      </a:cubicBezTo>
                      <a:cubicBezTo>
                        <a:pt x="406" y="91"/>
                        <a:pt x="406" y="90"/>
                        <a:pt x="408" y="89"/>
                      </a:cubicBezTo>
                      <a:moveTo>
                        <a:pt x="390" y="181"/>
                      </a:moveTo>
                      <a:cubicBezTo>
                        <a:pt x="385" y="182"/>
                        <a:pt x="385" y="182"/>
                        <a:pt x="385" y="182"/>
                      </a:cubicBezTo>
                      <a:cubicBezTo>
                        <a:pt x="385" y="182"/>
                        <a:pt x="386" y="186"/>
                        <a:pt x="386" y="188"/>
                      </a:cubicBezTo>
                      <a:cubicBezTo>
                        <a:pt x="386" y="190"/>
                        <a:pt x="388" y="194"/>
                        <a:pt x="388" y="195"/>
                      </a:cubicBezTo>
                      <a:cubicBezTo>
                        <a:pt x="388" y="197"/>
                        <a:pt x="389" y="197"/>
                        <a:pt x="390" y="197"/>
                      </a:cubicBezTo>
                      <a:cubicBezTo>
                        <a:pt x="392" y="197"/>
                        <a:pt x="394" y="197"/>
                        <a:pt x="396" y="199"/>
                      </a:cubicBezTo>
                      <a:cubicBezTo>
                        <a:pt x="396" y="199"/>
                        <a:pt x="395" y="200"/>
                        <a:pt x="396" y="201"/>
                      </a:cubicBezTo>
                      <a:cubicBezTo>
                        <a:pt x="396" y="202"/>
                        <a:pt x="397" y="204"/>
                        <a:pt x="398" y="205"/>
                      </a:cubicBezTo>
                      <a:cubicBezTo>
                        <a:pt x="398" y="207"/>
                        <a:pt x="399" y="207"/>
                        <a:pt x="398" y="208"/>
                      </a:cubicBezTo>
                      <a:cubicBezTo>
                        <a:pt x="398" y="209"/>
                        <a:pt x="397" y="211"/>
                        <a:pt x="395" y="212"/>
                      </a:cubicBezTo>
                      <a:cubicBezTo>
                        <a:pt x="394" y="212"/>
                        <a:pt x="394" y="214"/>
                        <a:pt x="395" y="215"/>
                      </a:cubicBezTo>
                      <a:cubicBezTo>
                        <a:pt x="395" y="215"/>
                        <a:pt x="397" y="214"/>
                        <a:pt x="397" y="214"/>
                      </a:cubicBezTo>
                      <a:cubicBezTo>
                        <a:pt x="398" y="213"/>
                        <a:pt x="398" y="215"/>
                        <a:pt x="399" y="216"/>
                      </a:cubicBezTo>
                      <a:cubicBezTo>
                        <a:pt x="400" y="217"/>
                        <a:pt x="399" y="217"/>
                        <a:pt x="398" y="219"/>
                      </a:cubicBezTo>
                      <a:cubicBezTo>
                        <a:pt x="398" y="221"/>
                        <a:pt x="398" y="221"/>
                        <a:pt x="396" y="222"/>
                      </a:cubicBezTo>
                      <a:cubicBezTo>
                        <a:pt x="397" y="223"/>
                        <a:pt x="399" y="222"/>
                        <a:pt x="400" y="222"/>
                      </a:cubicBezTo>
                      <a:cubicBezTo>
                        <a:pt x="401" y="222"/>
                        <a:pt x="403" y="222"/>
                        <a:pt x="404" y="220"/>
                      </a:cubicBezTo>
                      <a:cubicBezTo>
                        <a:pt x="404" y="219"/>
                        <a:pt x="407" y="218"/>
                        <a:pt x="408" y="218"/>
                      </a:cubicBezTo>
                      <a:cubicBezTo>
                        <a:pt x="410" y="218"/>
                        <a:pt x="412" y="217"/>
                        <a:pt x="412" y="217"/>
                      </a:cubicBezTo>
                      <a:cubicBezTo>
                        <a:pt x="412" y="214"/>
                        <a:pt x="412" y="210"/>
                        <a:pt x="412" y="209"/>
                      </a:cubicBezTo>
                      <a:cubicBezTo>
                        <a:pt x="409" y="209"/>
                        <a:pt x="407" y="208"/>
                        <a:pt x="407" y="208"/>
                      </a:cubicBezTo>
                      <a:cubicBezTo>
                        <a:pt x="407" y="205"/>
                        <a:pt x="407" y="204"/>
                        <a:pt x="406" y="203"/>
                      </a:cubicBezTo>
                      <a:cubicBezTo>
                        <a:pt x="404" y="202"/>
                        <a:pt x="403" y="201"/>
                        <a:pt x="403" y="200"/>
                      </a:cubicBezTo>
                      <a:cubicBezTo>
                        <a:pt x="402" y="198"/>
                        <a:pt x="401" y="198"/>
                        <a:pt x="400" y="196"/>
                      </a:cubicBezTo>
                      <a:cubicBezTo>
                        <a:pt x="399" y="195"/>
                        <a:pt x="396" y="194"/>
                        <a:pt x="396" y="194"/>
                      </a:cubicBezTo>
                      <a:cubicBezTo>
                        <a:pt x="394" y="193"/>
                        <a:pt x="394" y="193"/>
                        <a:pt x="394" y="193"/>
                      </a:cubicBezTo>
                      <a:cubicBezTo>
                        <a:pt x="395" y="190"/>
                        <a:pt x="395" y="185"/>
                        <a:pt x="394" y="184"/>
                      </a:cubicBezTo>
                      <a:cubicBezTo>
                        <a:pt x="392" y="184"/>
                        <a:pt x="390" y="185"/>
                        <a:pt x="389" y="184"/>
                      </a:cubicBezTo>
                      <a:lnTo>
                        <a:pt x="390" y="181"/>
                      </a:lnTo>
                      <a:close/>
                      <a:moveTo>
                        <a:pt x="389" y="204"/>
                      </a:moveTo>
                      <a:cubicBezTo>
                        <a:pt x="389" y="204"/>
                        <a:pt x="388" y="202"/>
                        <a:pt x="390" y="201"/>
                      </a:cubicBezTo>
                      <a:cubicBezTo>
                        <a:pt x="390" y="201"/>
                        <a:pt x="388" y="197"/>
                        <a:pt x="387" y="197"/>
                      </a:cubicBezTo>
                      <a:cubicBezTo>
                        <a:pt x="386" y="197"/>
                        <a:pt x="384" y="197"/>
                        <a:pt x="384" y="199"/>
                      </a:cubicBezTo>
                      <a:cubicBezTo>
                        <a:pt x="384" y="199"/>
                        <a:pt x="384" y="199"/>
                        <a:pt x="383" y="198"/>
                      </a:cubicBezTo>
                      <a:cubicBezTo>
                        <a:pt x="382" y="196"/>
                        <a:pt x="383" y="201"/>
                        <a:pt x="383" y="203"/>
                      </a:cubicBezTo>
                      <a:cubicBezTo>
                        <a:pt x="383" y="203"/>
                        <a:pt x="382" y="203"/>
                        <a:pt x="380" y="203"/>
                      </a:cubicBezTo>
                      <a:cubicBezTo>
                        <a:pt x="378" y="204"/>
                        <a:pt x="379" y="205"/>
                        <a:pt x="380" y="207"/>
                      </a:cubicBezTo>
                      <a:cubicBezTo>
                        <a:pt x="380" y="208"/>
                        <a:pt x="380" y="208"/>
                        <a:pt x="383" y="208"/>
                      </a:cubicBezTo>
                      <a:cubicBezTo>
                        <a:pt x="383" y="208"/>
                        <a:pt x="381" y="212"/>
                        <a:pt x="380" y="213"/>
                      </a:cubicBezTo>
                      <a:cubicBezTo>
                        <a:pt x="379" y="214"/>
                        <a:pt x="379" y="214"/>
                        <a:pt x="381" y="216"/>
                      </a:cubicBezTo>
                      <a:cubicBezTo>
                        <a:pt x="381" y="216"/>
                        <a:pt x="384" y="216"/>
                        <a:pt x="385" y="215"/>
                      </a:cubicBezTo>
                      <a:cubicBezTo>
                        <a:pt x="386" y="214"/>
                        <a:pt x="388" y="213"/>
                        <a:pt x="390" y="213"/>
                      </a:cubicBezTo>
                      <a:cubicBezTo>
                        <a:pt x="391" y="213"/>
                        <a:pt x="390" y="210"/>
                        <a:pt x="390" y="209"/>
                      </a:cubicBezTo>
                      <a:cubicBezTo>
                        <a:pt x="389" y="208"/>
                        <a:pt x="389" y="205"/>
                        <a:pt x="389" y="204"/>
                      </a:cubicBezTo>
                      <a:moveTo>
                        <a:pt x="433" y="274"/>
                      </a:moveTo>
                      <a:cubicBezTo>
                        <a:pt x="433" y="272"/>
                        <a:pt x="432" y="273"/>
                        <a:pt x="431" y="274"/>
                      </a:cubicBezTo>
                      <a:cubicBezTo>
                        <a:pt x="430" y="275"/>
                        <a:pt x="432" y="275"/>
                        <a:pt x="432" y="276"/>
                      </a:cubicBezTo>
                      <a:cubicBezTo>
                        <a:pt x="433" y="276"/>
                        <a:pt x="433" y="274"/>
                        <a:pt x="433" y="274"/>
                      </a:cubicBezTo>
                      <a:moveTo>
                        <a:pt x="468" y="271"/>
                      </a:moveTo>
                      <a:cubicBezTo>
                        <a:pt x="468" y="271"/>
                        <a:pt x="466" y="272"/>
                        <a:pt x="465" y="273"/>
                      </a:cubicBezTo>
                      <a:cubicBezTo>
                        <a:pt x="464" y="274"/>
                        <a:pt x="463" y="274"/>
                        <a:pt x="463" y="275"/>
                      </a:cubicBezTo>
                      <a:cubicBezTo>
                        <a:pt x="462" y="275"/>
                        <a:pt x="462" y="277"/>
                        <a:pt x="464" y="277"/>
                      </a:cubicBezTo>
                      <a:cubicBezTo>
                        <a:pt x="465" y="276"/>
                        <a:pt x="467" y="278"/>
                        <a:pt x="469" y="278"/>
                      </a:cubicBezTo>
                      <a:cubicBezTo>
                        <a:pt x="470" y="278"/>
                        <a:pt x="471" y="276"/>
                        <a:pt x="470" y="275"/>
                      </a:cubicBezTo>
                      <a:cubicBezTo>
                        <a:pt x="470" y="274"/>
                        <a:pt x="468" y="272"/>
                        <a:pt x="468" y="271"/>
                      </a:cubicBezTo>
                      <a:moveTo>
                        <a:pt x="447" y="255"/>
                      </a:moveTo>
                      <a:cubicBezTo>
                        <a:pt x="447" y="254"/>
                        <a:pt x="446" y="251"/>
                        <a:pt x="446" y="253"/>
                      </a:cubicBezTo>
                      <a:cubicBezTo>
                        <a:pt x="446" y="254"/>
                        <a:pt x="444" y="255"/>
                        <a:pt x="445" y="256"/>
                      </a:cubicBezTo>
                      <a:cubicBezTo>
                        <a:pt x="446" y="257"/>
                        <a:pt x="447" y="260"/>
                        <a:pt x="447" y="260"/>
                      </a:cubicBezTo>
                      <a:cubicBezTo>
                        <a:pt x="447" y="260"/>
                        <a:pt x="447" y="262"/>
                        <a:pt x="447" y="263"/>
                      </a:cubicBezTo>
                      <a:cubicBezTo>
                        <a:pt x="446" y="264"/>
                        <a:pt x="446" y="264"/>
                        <a:pt x="447" y="265"/>
                      </a:cubicBezTo>
                      <a:cubicBezTo>
                        <a:pt x="448" y="266"/>
                        <a:pt x="449" y="269"/>
                        <a:pt x="449" y="270"/>
                      </a:cubicBezTo>
                      <a:cubicBezTo>
                        <a:pt x="449" y="271"/>
                        <a:pt x="449" y="276"/>
                        <a:pt x="450" y="274"/>
                      </a:cubicBezTo>
                      <a:cubicBezTo>
                        <a:pt x="452" y="272"/>
                        <a:pt x="453" y="272"/>
                        <a:pt x="452" y="271"/>
                      </a:cubicBezTo>
                      <a:cubicBezTo>
                        <a:pt x="451" y="269"/>
                        <a:pt x="450" y="268"/>
                        <a:pt x="450" y="266"/>
                      </a:cubicBezTo>
                      <a:cubicBezTo>
                        <a:pt x="450" y="265"/>
                        <a:pt x="449" y="264"/>
                        <a:pt x="449" y="263"/>
                      </a:cubicBezTo>
                      <a:cubicBezTo>
                        <a:pt x="448" y="262"/>
                        <a:pt x="447" y="260"/>
                        <a:pt x="448" y="258"/>
                      </a:cubicBezTo>
                      <a:cubicBezTo>
                        <a:pt x="448" y="257"/>
                        <a:pt x="447" y="255"/>
                        <a:pt x="447" y="255"/>
                      </a:cubicBezTo>
                      <a:moveTo>
                        <a:pt x="363" y="81"/>
                      </a:moveTo>
                      <a:cubicBezTo>
                        <a:pt x="363" y="81"/>
                        <a:pt x="363" y="82"/>
                        <a:pt x="363" y="81"/>
                      </a:cubicBezTo>
                      <a:cubicBezTo>
                        <a:pt x="363" y="79"/>
                        <a:pt x="362" y="80"/>
                        <a:pt x="359" y="80"/>
                      </a:cubicBezTo>
                      <a:cubicBezTo>
                        <a:pt x="357" y="81"/>
                        <a:pt x="356" y="83"/>
                        <a:pt x="358" y="83"/>
                      </a:cubicBezTo>
                      <a:cubicBezTo>
                        <a:pt x="361" y="83"/>
                        <a:pt x="364" y="84"/>
                        <a:pt x="365" y="84"/>
                      </a:cubicBezTo>
                      <a:lnTo>
                        <a:pt x="363" y="81"/>
                      </a:lnTo>
                      <a:close/>
                      <a:moveTo>
                        <a:pt x="371" y="89"/>
                      </a:moveTo>
                      <a:cubicBezTo>
                        <a:pt x="369" y="87"/>
                        <a:pt x="368" y="87"/>
                        <a:pt x="370" y="89"/>
                      </a:cubicBezTo>
                      <a:cubicBezTo>
                        <a:pt x="371" y="90"/>
                        <a:pt x="372" y="91"/>
                        <a:pt x="372" y="91"/>
                      </a:cubicBezTo>
                      <a:cubicBezTo>
                        <a:pt x="372" y="91"/>
                        <a:pt x="373" y="89"/>
                        <a:pt x="371" y="89"/>
                      </a:cubicBezTo>
                      <a:moveTo>
                        <a:pt x="366" y="91"/>
                      </a:moveTo>
                      <a:cubicBezTo>
                        <a:pt x="366" y="93"/>
                        <a:pt x="364" y="92"/>
                        <a:pt x="366" y="93"/>
                      </a:cubicBezTo>
                      <a:cubicBezTo>
                        <a:pt x="368" y="94"/>
                        <a:pt x="371" y="95"/>
                        <a:pt x="369" y="93"/>
                      </a:cubicBezTo>
                      <a:cubicBezTo>
                        <a:pt x="367" y="90"/>
                        <a:pt x="365" y="86"/>
                        <a:pt x="365" y="86"/>
                      </a:cubicBezTo>
                      <a:cubicBezTo>
                        <a:pt x="365" y="86"/>
                        <a:pt x="358" y="84"/>
                        <a:pt x="357" y="85"/>
                      </a:cubicBezTo>
                      <a:cubicBezTo>
                        <a:pt x="357" y="86"/>
                        <a:pt x="357" y="88"/>
                        <a:pt x="359" y="89"/>
                      </a:cubicBezTo>
                      <a:cubicBezTo>
                        <a:pt x="361" y="90"/>
                        <a:pt x="364" y="91"/>
                        <a:pt x="366" y="91"/>
                      </a:cubicBezTo>
                      <a:moveTo>
                        <a:pt x="341" y="151"/>
                      </a:moveTo>
                      <a:cubicBezTo>
                        <a:pt x="341" y="151"/>
                        <a:pt x="338" y="155"/>
                        <a:pt x="341" y="155"/>
                      </a:cubicBezTo>
                      <a:cubicBezTo>
                        <a:pt x="344" y="156"/>
                        <a:pt x="345" y="156"/>
                        <a:pt x="348" y="156"/>
                      </a:cubicBezTo>
                      <a:cubicBezTo>
                        <a:pt x="350" y="156"/>
                        <a:pt x="352" y="154"/>
                        <a:pt x="354" y="155"/>
                      </a:cubicBezTo>
                      <a:cubicBezTo>
                        <a:pt x="356" y="155"/>
                        <a:pt x="357" y="154"/>
                        <a:pt x="357" y="153"/>
                      </a:cubicBezTo>
                      <a:cubicBezTo>
                        <a:pt x="358" y="151"/>
                        <a:pt x="360" y="151"/>
                        <a:pt x="357" y="147"/>
                      </a:cubicBezTo>
                      <a:cubicBezTo>
                        <a:pt x="354" y="144"/>
                        <a:pt x="352" y="142"/>
                        <a:pt x="351" y="145"/>
                      </a:cubicBezTo>
                      <a:cubicBezTo>
                        <a:pt x="344" y="144"/>
                        <a:pt x="343" y="147"/>
                        <a:pt x="341" y="145"/>
                      </a:cubicBezTo>
                      <a:cubicBezTo>
                        <a:pt x="339" y="143"/>
                        <a:pt x="338" y="141"/>
                        <a:pt x="336" y="144"/>
                      </a:cubicBezTo>
                      <a:cubicBezTo>
                        <a:pt x="335" y="147"/>
                        <a:pt x="335" y="147"/>
                        <a:pt x="335" y="147"/>
                      </a:cubicBezTo>
                      <a:cubicBezTo>
                        <a:pt x="338" y="148"/>
                        <a:pt x="338" y="151"/>
                        <a:pt x="341" y="151"/>
                      </a:cubicBezTo>
                      <a:moveTo>
                        <a:pt x="267" y="66"/>
                      </a:moveTo>
                      <a:cubicBezTo>
                        <a:pt x="268" y="66"/>
                        <a:pt x="273" y="67"/>
                        <a:pt x="273" y="67"/>
                      </a:cubicBezTo>
                      <a:cubicBezTo>
                        <a:pt x="274" y="67"/>
                        <a:pt x="275" y="67"/>
                        <a:pt x="275" y="67"/>
                      </a:cubicBezTo>
                      <a:cubicBezTo>
                        <a:pt x="275" y="67"/>
                        <a:pt x="275" y="69"/>
                        <a:pt x="275" y="67"/>
                      </a:cubicBezTo>
                      <a:cubicBezTo>
                        <a:pt x="275" y="66"/>
                        <a:pt x="276" y="65"/>
                        <a:pt x="276" y="65"/>
                      </a:cubicBezTo>
                      <a:cubicBezTo>
                        <a:pt x="277" y="64"/>
                        <a:pt x="279" y="61"/>
                        <a:pt x="279" y="61"/>
                      </a:cubicBezTo>
                      <a:cubicBezTo>
                        <a:pt x="276" y="60"/>
                        <a:pt x="275" y="60"/>
                        <a:pt x="274" y="60"/>
                      </a:cubicBezTo>
                      <a:cubicBezTo>
                        <a:pt x="273" y="61"/>
                        <a:pt x="271" y="61"/>
                        <a:pt x="270" y="61"/>
                      </a:cubicBezTo>
                      <a:cubicBezTo>
                        <a:pt x="269" y="61"/>
                        <a:pt x="268" y="63"/>
                        <a:pt x="268" y="64"/>
                      </a:cubicBezTo>
                      <a:cubicBezTo>
                        <a:pt x="267" y="65"/>
                        <a:pt x="263" y="66"/>
                        <a:pt x="267" y="66"/>
                      </a:cubicBezTo>
                      <a:moveTo>
                        <a:pt x="247" y="52"/>
                      </a:moveTo>
                      <a:cubicBezTo>
                        <a:pt x="247" y="53"/>
                        <a:pt x="249" y="55"/>
                        <a:pt x="249" y="55"/>
                      </a:cubicBezTo>
                      <a:cubicBezTo>
                        <a:pt x="249" y="55"/>
                        <a:pt x="251" y="55"/>
                        <a:pt x="250" y="56"/>
                      </a:cubicBezTo>
                      <a:cubicBezTo>
                        <a:pt x="249" y="57"/>
                        <a:pt x="248" y="58"/>
                        <a:pt x="248" y="58"/>
                      </a:cubicBezTo>
                      <a:cubicBezTo>
                        <a:pt x="247" y="59"/>
                        <a:pt x="246" y="59"/>
                        <a:pt x="246" y="59"/>
                      </a:cubicBezTo>
                      <a:cubicBezTo>
                        <a:pt x="245" y="58"/>
                        <a:pt x="243" y="59"/>
                        <a:pt x="243" y="59"/>
                      </a:cubicBezTo>
                      <a:cubicBezTo>
                        <a:pt x="243" y="59"/>
                        <a:pt x="244" y="61"/>
                        <a:pt x="243" y="59"/>
                      </a:cubicBezTo>
                      <a:cubicBezTo>
                        <a:pt x="242" y="57"/>
                        <a:pt x="241" y="56"/>
                        <a:pt x="240" y="56"/>
                      </a:cubicBezTo>
                      <a:cubicBezTo>
                        <a:pt x="239" y="56"/>
                        <a:pt x="239" y="55"/>
                        <a:pt x="238" y="54"/>
                      </a:cubicBezTo>
                      <a:cubicBezTo>
                        <a:pt x="238" y="54"/>
                        <a:pt x="236" y="53"/>
                        <a:pt x="238" y="52"/>
                      </a:cubicBezTo>
                      <a:cubicBezTo>
                        <a:pt x="240" y="52"/>
                        <a:pt x="240" y="51"/>
                        <a:pt x="241" y="51"/>
                      </a:cubicBezTo>
                      <a:cubicBezTo>
                        <a:pt x="242" y="51"/>
                        <a:pt x="243" y="51"/>
                        <a:pt x="244" y="50"/>
                      </a:cubicBezTo>
                      <a:cubicBezTo>
                        <a:pt x="245" y="50"/>
                        <a:pt x="246" y="51"/>
                        <a:pt x="247" y="52"/>
                      </a:cubicBezTo>
                      <a:moveTo>
                        <a:pt x="250" y="50"/>
                      </a:moveTo>
                      <a:cubicBezTo>
                        <a:pt x="251" y="50"/>
                        <a:pt x="252" y="50"/>
                        <a:pt x="251" y="49"/>
                      </a:cubicBezTo>
                      <a:cubicBezTo>
                        <a:pt x="250" y="49"/>
                        <a:pt x="250" y="48"/>
                        <a:pt x="249" y="48"/>
                      </a:cubicBezTo>
                      <a:cubicBezTo>
                        <a:pt x="246" y="47"/>
                        <a:pt x="245" y="46"/>
                        <a:pt x="245" y="46"/>
                      </a:cubicBezTo>
                      <a:cubicBezTo>
                        <a:pt x="245" y="46"/>
                        <a:pt x="244" y="46"/>
                        <a:pt x="244" y="47"/>
                      </a:cubicBezTo>
                      <a:cubicBezTo>
                        <a:pt x="243" y="47"/>
                        <a:pt x="242" y="48"/>
                        <a:pt x="244" y="48"/>
                      </a:cubicBezTo>
                      <a:cubicBezTo>
                        <a:pt x="245" y="48"/>
                        <a:pt x="246" y="49"/>
                        <a:pt x="247" y="49"/>
                      </a:cubicBezTo>
                      <a:cubicBezTo>
                        <a:pt x="247" y="49"/>
                        <a:pt x="250" y="50"/>
                        <a:pt x="250" y="50"/>
                      </a:cubicBezTo>
                      <a:moveTo>
                        <a:pt x="252" y="64"/>
                      </a:moveTo>
                      <a:cubicBezTo>
                        <a:pt x="253" y="64"/>
                        <a:pt x="255" y="63"/>
                        <a:pt x="254" y="62"/>
                      </a:cubicBezTo>
                      <a:cubicBezTo>
                        <a:pt x="252" y="61"/>
                        <a:pt x="252" y="61"/>
                        <a:pt x="251" y="61"/>
                      </a:cubicBezTo>
                      <a:cubicBezTo>
                        <a:pt x="249" y="61"/>
                        <a:pt x="247" y="61"/>
                        <a:pt x="247" y="61"/>
                      </a:cubicBezTo>
                      <a:cubicBezTo>
                        <a:pt x="246" y="62"/>
                        <a:pt x="245" y="63"/>
                        <a:pt x="246" y="63"/>
                      </a:cubicBezTo>
                      <a:cubicBezTo>
                        <a:pt x="247" y="64"/>
                        <a:pt x="248" y="65"/>
                        <a:pt x="248" y="65"/>
                      </a:cubicBezTo>
                      <a:cubicBezTo>
                        <a:pt x="249" y="64"/>
                        <a:pt x="252" y="64"/>
                        <a:pt x="252" y="64"/>
                      </a:cubicBezTo>
                      <a:moveTo>
                        <a:pt x="261" y="59"/>
                      </a:moveTo>
                      <a:cubicBezTo>
                        <a:pt x="259" y="60"/>
                        <a:pt x="259" y="61"/>
                        <a:pt x="260" y="61"/>
                      </a:cubicBezTo>
                      <a:cubicBezTo>
                        <a:pt x="261" y="60"/>
                        <a:pt x="262" y="60"/>
                        <a:pt x="263" y="60"/>
                      </a:cubicBezTo>
                      <a:cubicBezTo>
                        <a:pt x="264" y="60"/>
                        <a:pt x="264" y="59"/>
                        <a:pt x="264" y="58"/>
                      </a:cubicBezTo>
                      <a:cubicBezTo>
                        <a:pt x="265" y="56"/>
                        <a:pt x="265" y="57"/>
                        <a:pt x="264" y="56"/>
                      </a:cubicBezTo>
                      <a:cubicBezTo>
                        <a:pt x="264" y="56"/>
                        <a:pt x="262" y="56"/>
                        <a:pt x="260" y="56"/>
                      </a:cubicBezTo>
                      <a:cubicBezTo>
                        <a:pt x="258" y="56"/>
                        <a:pt x="262" y="59"/>
                        <a:pt x="261" y="59"/>
                      </a:cubicBezTo>
                      <a:moveTo>
                        <a:pt x="257" y="54"/>
                      </a:moveTo>
                      <a:cubicBezTo>
                        <a:pt x="256" y="52"/>
                        <a:pt x="257" y="52"/>
                        <a:pt x="255" y="52"/>
                      </a:cubicBezTo>
                      <a:cubicBezTo>
                        <a:pt x="253" y="53"/>
                        <a:pt x="252" y="53"/>
                        <a:pt x="253" y="53"/>
                      </a:cubicBezTo>
                      <a:cubicBezTo>
                        <a:pt x="255" y="53"/>
                        <a:pt x="257" y="54"/>
                        <a:pt x="257" y="54"/>
                      </a:cubicBezTo>
                      <a:moveTo>
                        <a:pt x="248" y="68"/>
                      </a:moveTo>
                      <a:cubicBezTo>
                        <a:pt x="252" y="67"/>
                        <a:pt x="252" y="67"/>
                        <a:pt x="252" y="67"/>
                      </a:cubicBezTo>
                      <a:cubicBezTo>
                        <a:pt x="252" y="67"/>
                        <a:pt x="251" y="66"/>
                        <a:pt x="250" y="66"/>
                      </a:cubicBezTo>
                      <a:cubicBezTo>
                        <a:pt x="250" y="65"/>
                        <a:pt x="248" y="67"/>
                        <a:pt x="248" y="68"/>
                      </a:cubicBezTo>
                      <a:moveTo>
                        <a:pt x="218" y="47"/>
                      </a:moveTo>
                      <a:cubicBezTo>
                        <a:pt x="220" y="47"/>
                        <a:pt x="221" y="48"/>
                        <a:pt x="221" y="48"/>
                      </a:cubicBezTo>
                      <a:cubicBezTo>
                        <a:pt x="222" y="49"/>
                        <a:pt x="224" y="50"/>
                        <a:pt x="224" y="50"/>
                      </a:cubicBezTo>
                      <a:cubicBezTo>
                        <a:pt x="226" y="50"/>
                        <a:pt x="226" y="50"/>
                        <a:pt x="227" y="51"/>
                      </a:cubicBezTo>
                      <a:cubicBezTo>
                        <a:pt x="227" y="51"/>
                        <a:pt x="229" y="52"/>
                        <a:pt x="229" y="52"/>
                      </a:cubicBezTo>
                      <a:cubicBezTo>
                        <a:pt x="230" y="52"/>
                        <a:pt x="231" y="53"/>
                        <a:pt x="231" y="53"/>
                      </a:cubicBezTo>
                      <a:cubicBezTo>
                        <a:pt x="232" y="51"/>
                        <a:pt x="232" y="51"/>
                        <a:pt x="233" y="50"/>
                      </a:cubicBezTo>
                      <a:cubicBezTo>
                        <a:pt x="235" y="50"/>
                        <a:pt x="236" y="47"/>
                        <a:pt x="236" y="47"/>
                      </a:cubicBezTo>
                      <a:cubicBezTo>
                        <a:pt x="236" y="46"/>
                        <a:pt x="236" y="44"/>
                        <a:pt x="234" y="45"/>
                      </a:cubicBezTo>
                      <a:cubicBezTo>
                        <a:pt x="233" y="46"/>
                        <a:pt x="231" y="45"/>
                        <a:pt x="231" y="45"/>
                      </a:cubicBezTo>
                      <a:cubicBezTo>
                        <a:pt x="231" y="45"/>
                        <a:pt x="229" y="44"/>
                        <a:pt x="227" y="45"/>
                      </a:cubicBezTo>
                      <a:cubicBezTo>
                        <a:pt x="226" y="45"/>
                        <a:pt x="224" y="45"/>
                        <a:pt x="224" y="44"/>
                      </a:cubicBezTo>
                      <a:cubicBezTo>
                        <a:pt x="223" y="44"/>
                        <a:pt x="222" y="44"/>
                        <a:pt x="221" y="45"/>
                      </a:cubicBezTo>
                      <a:cubicBezTo>
                        <a:pt x="219" y="45"/>
                        <a:pt x="217" y="47"/>
                        <a:pt x="217" y="47"/>
                      </a:cubicBezTo>
                      <a:lnTo>
                        <a:pt x="218" y="47"/>
                      </a:lnTo>
                      <a:close/>
                      <a:moveTo>
                        <a:pt x="263" y="63"/>
                      </a:moveTo>
                      <a:cubicBezTo>
                        <a:pt x="264" y="62"/>
                        <a:pt x="265" y="61"/>
                        <a:pt x="266" y="61"/>
                      </a:cubicBezTo>
                      <a:cubicBezTo>
                        <a:pt x="262" y="61"/>
                        <a:pt x="261" y="62"/>
                        <a:pt x="261" y="62"/>
                      </a:cubicBezTo>
                      <a:lnTo>
                        <a:pt x="263" y="63"/>
                      </a:lnTo>
                      <a:close/>
                      <a:moveTo>
                        <a:pt x="233" y="72"/>
                      </a:moveTo>
                      <a:cubicBezTo>
                        <a:pt x="234" y="71"/>
                        <a:pt x="234" y="69"/>
                        <a:pt x="236" y="69"/>
                      </a:cubicBezTo>
                      <a:cubicBezTo>
                        <a:pt x="238" y="69"/>
                        <a:pt x="242" y="67"/>
                        <a:pt x="242" y="67"/>
                      </a:cubicBezTo>
                      <a:cubicBezTo>
                        <a:pt x="240" y="66"/>
                        <a:pt x="240" y="66"/>
                        <a:pt x="240" y="65"/>
                      </a:cubicBezTo>
                      <a:cubicBezTo>
                        <a:pt x="240" y="64"/>
                        <a:pt x="239" y="63"/>
                        <a:pt x="239" y="63"/>
                      </a:cubicBezTo>
                      <a:cubicBezTo>
                        <a:pt x="238" y="65"/>
                        <a:pt x="237" y="66"/>
                        <a:pt x="236" y="66"/>
                      </a:cubicBezTo>
                      <a:cubicBezTo>
                        <a:pt x="235" y="65"/>
                        <a:pt x="233" y="66"/>
                        <a:pt x="232" y="67"/>
                      </a:cubicBezTo>
                      <a:cubicBezTo>
                        <a:pt x="231" y="68"/>
                        <a:pt x="226" y="70"/>
                        <a:pt x="228" y="71"/>
                      </a:cubicBezTo>
                      <a:cubicBezTo>
                        <a:pt x="230" y="72"/>
                        <a:pt x="233" y="72"/>
                        <a:pt x="233" y="72"/>
                      </a:cubicBezTo>
                      <a:moveTo>
                        <a:pt x="262" y="78"/>
                      </a:moveTo>
                      <a:cubicBezTo>
                        <a:pt x="264" y="78"/>
                        <a:pt x="264" y="78"/>
                        <a:pt x="264" y="78"/>
                      </a:cubicBezTo>
                      <a:cubicBezTo>
                        <a:pt x="264" y="78"/>
                        <a:pt x="261" y="76"/>
                        <a:pt x="261" y="76"/>
                      </a:cubicBezTo>
                      <a:cubicBezTo>
                        <a:pt x="261" y="75"/>
                        <a:pt x="259" y="74"/>
                        <a:pt x="258" y="74"/>
                      </a:cubicBezTo>
                      <a:cubicBezTo>
                        <a:pt x="256" y="74"/>
                        <a:pt x="256" y="73"/>
                        <a:pt x="256" y="72"/>
                      </a:cubicBezTo>
                      <a:cubicBezTo>
                        <a:pt x="255" y="70"/>
                        <a:pt x="256" y="70"/>
                        <a:pt x="259" y="70"/>
                      </a:cubicBezTo>
                      <a:cubicBezTo>
                        <a:pt x="259" y="65"/>
                        <a:pt x="259" y="65"/>
                        <a:pt x="259" y="65"/>
                      </a:cubicBezTo>
                      <a:cubicBezTo>
                        <a:pt x="257" y="63"/>
                        <a:pt x="257" y="63"/>
                        <a:pt x="257" y="63"/>
                      </a:cubicBezTo>
                      <a:cubicBezTo>
                        <a:pt x="257" y="63"/>
                        <a:pt x="255" y="64"/>
                        <a:pt x="255" y="65"/>
                      </a:cubicBezTo>
                      <a:cubicBezTo>
                        <a:pt x="255" y="66"/>
                        <a:pt x="253" y="66"/>
                        <a:pt x="253" y="67"/>
                      </a:cubicBezTo>
                      <a:cubicBezTo>
                        <a:pt x="253" y="68"/>
                        <a:pt x="252" y="69"/>
                        <a:pt x="250" y="70"/>
                      </a:cubicBezTo>
                      <a:cubicBezTo>
                        <a:pt x="249" y="72"/>
                        <a:pt x="252" y="73"/>
                        <a:pt x="253" y="73"/>
                      </a:cubicBezTo>
                      <a:cubicBezTo>
                        <a:pt x="254" y="73"/>
                        <a:pt x="258" y="78"/>
                        <a:pt x="259" y="79"/>
                      </a:cubicBezTo>
                      <a:cubicBezTo>
                        <a:pt x="260" y="80"/>
                        <a:pt x="261" y="79"/>
                        <a:pt x="262" y="78"/>
                      </a:cubicBezTo>
                      <a:moveTo>
                        <a:pt x="282" y="61"/>
                      </a:moveTo>
                      <a:cubicBezTo>
                        <a:pt x="280" y="63"/>
                        <a:pt x="278" y="65"/>
                        <a:pt x="277" y="65"/>
                      </a:cubicBezTo>
                      <a:cubicBezTo>
                        <a:pt x="276" y="65"/>
                        <a:pt x="276" y="66"/>
                        <a:pt x="276" y="67"/>
                      </a:cubicBezTo>
                      <a:cubicBezTo>
                        <a:pt x="277" y="68"/>
                        <a:pt x="276" y="70"/>
                        <a:pt x="276" y="70"/>
                      </a:cubicBezTo>
                      <a:cubicBezTo>
                        <a:pt x="271" y="70"/>
                        <a:pt x="265" y="71"/>
                        <a:pt x="264" y="70"/>
                      </a:cubicBezTo>
                      <a:cubicBezTo>
                        <a:pt x="263" y="70"/>
                        <a:pt x="260" y="70"/>
                        <a:pt x="261" y="72"/>
                      </a:cubicBezTo>
                      <a:cubicBezTo>
                        <a:pt x="262" y="74"/>
                        <a:pt x="265" y="76"/>
                        <a:pt x="265" y="76"/>
                      </a:cubicBezTo>
                      <a:cubicBezTo>
                        <a:pt x="265" y="75"/>
                        <a:pt x="268" y="75"/>
                        <a:pt x="268" y="74"/>
                      </a:cubicBezTo>
                      <a:cubicBezTo>
                        <a:pt x="268" y="73"/>
                        <a:pt x="270" y="72"/>
                        <a:pt x="270" y="72"/>
                      </a:cubicBezTo>
                      <a:cubicBezTo>
                        <a:pt x="270" y="72"/>
                        <a:pt x="271" y="76"/>
                        <a:pt x="273" y="75"/>
                      </a:cubicBezTo>
                      <a:cubicBezTo>
                        <a:pt x="275" y="74"/>
                        <a:pt x="278" y="75"/>
                        <a:pt x="279" y="74"/>
                      </a:cubicBezTo>
                      <a:cubicBezTo>
                        <a:pt x="280" y="74"/>
                        <a:pt x="287" y="72"/>
                        <a:pt x="289" y="72"/>
                      </a:cubicBezTo>
                      <a:cubicBezTo>
                        <a:pt x="290" y="73"/>
                        <a:pt x="300" y="70"/>
                        <a:pt x="300" y="70"/>
                      </a:cubicBezTo>
                      <a:cubicBezTo>
                        <a:pt x="296" y="67"/>
                        <a:pt x="295" y="67"/>
                        <a:pt x="295" y="66"/>
                      </a:cubicBezTo>
                      <a:cubicBezTo>
                        <a:pt x="295" y="64"/>
                        <a:pt x="291" y="63"/>
                        <a:pt x="291" y="63"/>
                      </a:cubicBezTo>
                      <a:cubicBezTo>
                        <a:pt x="289" y="63"/>
                        <a:pt x="285" y="62"/>
                        <a:pt x="284" y="61"/>
                      </a:cubicBezTo>
                      <a:cubicBezTo>
                        <a:pt x="284" y="60"/>
                        <a:pt x="282" y="61"/>
                        <a:pt x="282" y="61"/>
                      </a:cubicBezTo>
                      <a:moveTo>
                        <a:pt x="304" y="73"/>
                      </a:moveTo>
                      <a:cubicBezTo>
                        <a:pt x="304" y="73"/>
                        <a:pt x="294" y="73"/>
                        <a:pt x="292" y="73"/>
                      </a:cubicBezTo>
                      <a:cubicBezTo>
                        <a:pt x="290" y="74"/>
                        <a:pt x="290" y="74"/>
                        <a:pt x="293" y="76"/>
                      </a:cubicBezTo>
                      <a:cubicBezTo>
                        <a:pt x="293" y="76"/>
                        <a:pt x="290" y="76"/>
                        <a:pt x="288" y="77"/>
                      </a:cubicBezTo>
                      <a:cubicBezTo>
                        <a:pt x="288" y="77"/>
                        <a:pt x="286" y="78"/>
                        <a:pt x="282" y="76"/>
                      </a:cubicBezTo>
                      <a:cubicBezTo>
                        <a:pt x="278" y="75"/>
                        <a:pt x="278" y="78"/>
                        <a:pt x="277" y="80"/>
                      </a:cubicBezTo>
                      <a:cubicBezTo>
                        <a:pt x="276" y="82"/>
                        <a:pt x="277" y="83"/>
                        <a:pt x="278" y="85"/>
                      </a:cubicBezTo>
                      <a:cubicBezTo>
                        <a:pt x="278" y="85"/>
                        <a:pt x="283" y="87"/>
                        <a:pt x="285" y="88"/>
                      </a:cubicBezTo>
                      <a:cubicBezTo>
                        <a:pt x="286" y="90"/>
                        <a:pt x="287" y="91"/>
                        <a:pt x="287" y="94"/>
                      </a:cubicBezTo>
                      <a:cubicBezTo>
                        <a:pt x="287" y="97"/>
                        <a:pt x="286" y="98"/>
                        <a:pt x="286" y="102"/>
                      </a:cubicBezTo>
                      <a:cubicBezTo>
                        <a:pt x="286" y="102"/>
                        <a:pt x="284" y="104"/>
                        <a:pt x="283" y="106"/>
                      </a:cubicBezTo>
                      <a:cubicBezTo>
                        <a:pt x="282" y="108"/>
                        <a:pt x="283" y="108"/>
                        <a:pt x="288" y="109"/>
                      </a:cubicBezTo>
                      <a:cubicBezTo>
                        <a:pt x="287" y="111"/>
                        <a:pt x="288" y="115"/>
                        <a:pt x="286" y="119"/>
                      </a:cubicBezTo>
                      <a:cubicBezTo>
                        <a:pt x="286" y="119"/>
                        <a:pt x="281" y="120"/>
                        <a:pt x="280" y="120"/>
                      </a:cubicBezTo>
                      <a:cubicBezTo>
                        <a:pt x="278" y="120"/>
                        <a:pt x="277" y="122"/>
                        <a:pt x="276" y="124"/>
                      </a:cubicBezTo>
                      <a:cubicBezTo>
                        <a:pt x="275" y="126"/>
                        <a:pt x="274" y="128"/>
                        <a:pt x="275" y="128"/>
                      </a:cubicBezTo>
                      <a:cubicBezTo>
                        <a:pt x="275" y="128"/>
                        <a:pt x="275" y="132"/>
                        <a:pt x="274" y="134"/>
                      </a:cubicBezTo>
                      <a:cubicBezTo>
                        <a:pt x="273" y="136"/>
                        <a:pt x="273" y="138"/>
                        <a:pt x="274" y="141"/>
                      </a:cubicBezTo>
                      <a:cubicBezTo>
                        <a:pt x="276" y="145"/>
                        <a:pt x="275" y="146"/>
                        <a:pt x="275" y="148"/>
                      </a:cubicBezTo>
                      <a:cubicBezTo>
                        <a:pt x="275" y="150"/>
                        <a:pt x="277" y="152"/>
                        <a:pt x="278" y="153"/>
                      </a:cubicBezTo>
                      <a:cubicBezTo>
                        <a:pt x="278" y="154"/>
                        <a:pt x="282" y="158"/>
                        <a:pt x="284" y="161"/>
                      </a:cubicBezTo>
                      <a:cubicBezTo>
                        <a:pt x="284" y="161"/>
                        <a:pt x="288" y="160"/>
                        <a:pt x="290" y="159"/>
                      </a:cubicBezTo>
                      <a:cubicBezTo>
                        <a:pt x="291" y="159"/>
                        <a:pt x="292" y="158"/>
                        <a:pt x="293" y="155"/>
                      </a:cubicBezTo>
                      <a:cubicBezTo>
                        <a:pt x="292" y="152"/>
                        <a:pt x="292" y="150"/>
                        <a:pt x="294" y="149"/>
                      </a:cubicBezTo>
                      <a:cubicBezTo>
                        <a:pt x="295" y="149"/>
                        <a:pt x="300" y="147"/>
                        <a:pt x="302" y="145"/>
                      </a:cubicBezTo>
                      <a:cubicBezTo>
                        <a:pt x="303" y="143"/>
                        <a:pt x="305" y="142"/>
                        <a:pt x="307" y="142"/>
                      </a:cubicBezTo>
                      <a:cubicBezTo>
                        <a:pt x="309" y="142"/>
                        <a:pt x="312" y="140"/>
                        <a:pt x="314" y="139"/>
                      </a:cubicBezTo>
                      <a:cubicBezTo>
                        <a:pt x="315" y="138"/>
                        <a:pt x="319" y="136"/>
                        <a:pt x="320" y="136"/>
                      </a:cubicBezTo>
                      <a:cubicBezTo>
                        <a:pt x="322" y="135"/>
                        <a:pt x="326" y="134"/>
                        <a:pt x="326" y="134"/>
                      </a:cubicBezTo>
                      <a:cubicBezTo>
                        <a:pt x="326" y="134"/>
                        <a:pt x="333" y="129"/>
                        <a:pt x="335" y="128"/>
                      </a:cubicBezTo>
                      <a:cubicBezTo>
                        <a:pt x="336" y="127"/>
                        <a:pt x="336" y="126"/>
                        <a:pt x="333" y="126"/>
                      </a:cubicBezTo>
                      <a:cubicBezTo>
                        <a:pt x="331" y="126"/>
                        <a:pt x="327" y="127"/>
                        <a:pt x="327" y="124"/>
                      </a:cubicBezTo>
                      <a:cubicBezTo>
                        <a:pt x="327" y="122"/>
                        <a:pt x="327" y="119"/>
                        <a:pt x="327" y="118"/>
                      </a:cubicBezTo>
                      <a:cubicBezTo>
                        <a:pt x="329" y="119"/>
                        <a:pt x="330" y="119"/>
                        <a:pt x="330" y="120"/>
                      </a:cubicBezTo>
                      <a:cubicBezTo>
                        <a:pt x="330" y="122"/>
                        <a:pt x="333" y="123"/>
                        <a:pt x="334" y="123"/>
                      </a:cubicBezTo>
                      <a:cubicBezTo>
                        <a:pt x="336" y="123"/>
                        <a:pt x="338" y="126"/>
                        <a:pt x="337" y="124"/>
                      </a:cubicBezTo>
                      <a:cubicBezTo>
                        <a:pt x="336" y="122"/>
                        <a:pt x="337" y="121"/>
                        <a:pt x="336" y="120"/>
                      </a:cubicBezTo>
                      <a:cubicBezTo>
                        <a:pt x="334" y="119"/>
                        <a:pt x="332" y="117"/>
                        <a:pt x="332" y="116"/>
                      </a:cubicBezTo>
                      <a:cubicBezTo>
                        <a:pt x="331" y="114"/>
                        <a:pt x="330" y="114"/>
                        <a:pt x="333" y="113"/>
                      </a:cubicBezTo>
                      <a:cubicBezTo>
                        <a:pt x="335" y="113"/>
                        <a:pt x="337" y="113"/>
                        <a:pt x="337" y="113"/>
                      </a:cubicBezTo>
                      <a:cubicBezTo>
                        <a:pt x="336" y="109"/>
                        <a:pt x="336" y="107"/>
                        <a:pt x="337" y="105"/>
                      </a:cubicBezTo>
                      <a:cubicBezTo>
                        <a:pt x="337" y="103"/>
                        <a:pt x="336" y="102"/>
                        <a:pt x="334" y="100"/>
                      </a:cubicBezTo>
                      <a:cubicBezTo>
                        <a:pt x="332" y="99"/>
                        <a:pt x="331" y="96"/>
                        <a:pt x="331" y="96"/>
                      </a:cubicBezTo>
                      <a:cubicBezTo>
                        <a:pt x="333" y="90"/>
                        <a:pt x="333" y="88"/>
                        <a:pt x="333" y="86"/>
                      </a:cubicBezTo>
                      <a:cubicBezTo>
                        <a:pt x="333" y="85"/>
                        <a:pt x="334" y="81"/>
                        <a:pt x="334" y="81"/>
                      </a:cubicBezTo>
                      <a:cubicBezTo>
                        <a:pt x="335" y="79"/>
                        <a:pt x="326" y="80"/>
                        <a:pt x="323" y="81"/>
                      </a:cubicBezTo>
                      <a:cubicBezTo>
                        <a:pt x="323" y="81"/>
                        <a:pt x="322" y="80"/>
                        <a:pt x="320" y="79"/>
                      </a:cubicBezTo>
                      <a:cubicBezTo>
                        <a:pt x="319" y="78"/>
                        <a:pt x="321" y="78"/>
                        <a:pt x="326" y="78"/>
                      </a:cubicBezTo>
                      <a:cubicBezTo>
                        <a:pt x="326" y="78"/>
                        <a:pt x="325" y="77"/>
                        <a:pt x="323" y="76"/>
                      </a:cubicBezTo>
                      <a:cubicBezTo>
                        <a:pt x="322" y="75"/>
                        <a:pt x="322" y="73"/>
                        <a:pt x="320" y="73"/>
                      </a:cubicBezTo>
                      <a:cubicBezTo>
                        <a:pt x="317" y="73"/>
                        <a:pt x="311" y="72"/>
                        <a:pt x="311" y="72"/>
                      </a:cubicBezTo>
                      <a:cubicBezTo>
                        <a:pt x="311" y="72"/>
                        <a:pt x="311" y="75"/>
                        <a:pt x="310" y="77"/>
                      </a:cubicBezTo>
                      <a:cubicBezTo>
                        <a:pt x="309" y="79"/>
                        <a:pt x="308" y="77"/>
                        <a:pt x="308" y="77"/>
                      </a:cubicBezTo>
                      <a:cubicBezTo>
                        <a:pt x="308" y="77"/>
                        <a:pt x="304" y="74"/>
                        <a:pt x="304" y="73"/>
                      </a:cubicBezTo>
                      <a:moveTo>
                        <a:pt x="222" y="74"/>
                      </a:moveTo>
                      <a:cubicBezTo>
                        <a:pt x="223" y="73"/>
                        <a:pt x="221" y="73"/>
                        <a:pt x="221" y="73"/>
                      </a:cubicBezTo>
                      <a:cubicBezTo>
                        <a:pt x="220" y="74"/>
                        <a:pt x="219" y="74"/>
                        <a:pt x="217" y="73"/>
                      </a:cubicBezTo>
                      <a:cubicBezTo>
                        <a:pt x="216" y="73"/>
                        <a:pt x="215" y="74"/>
                        <a:pt x="216" y="74"/>
                      </a:cubicBezTo>
                      <a:cubicBezTo>
                        <a:pt x="217" y="75"/>
                        <a:pt x="217" y="76"/>
                        <a:pt x="217" y="76"/>
                      </a:cubicBezTo>
                      <a:cubicBezTo>
                        <a:pt x="217" y="77"/>
                        <a:pt x="218" y="77"/>
                        <a:pt x="219" y="78"/>
                      </a:cubicBezTo>
                      <a:cubicBezTo>
                        <a:pt x="221" y="79"/>
                        <a:pt x="220" y="76"/>
                        <a:pt x="220" y="76"/>
                      </a:cubicBezTo>
                      <a:cubicBezTo>
                        <a:pt x="220" y="76"/>
                        <a:pt x="221" y="75"/>
                        <a:pt x="222" y="74"/>
                      </a:cubicBezTo>
                      <a:moveTo>
                        <a:pt x="214" y="65"/>
                      </a:moveTo>
                      <a:cubicBezTo>
                        <a:pt x="214" y="65"/>
                        <a:pt x="214" y="64"/>
                        <a:pt x="213" y="64"/>
                      </a:cubicBezTo>
                      <a:cubicBezTo>
                        <a:pt x="212" y="64"/>
                        <a:pt x="211" y="63"/>
                        <a:pt x="210" y="62"/>
                      </a:cubicBezTo>
                      <a:cubicBezTo>
                        <a:pt x="209" y="61"/>
                        <a:pt x="210" y="61"/>
                        <a:pt x="206" y="60"/>
                      </a:cubicBezTo>
                      <a:cubicBezTo>
                        <a:pt x="206" y="60"/>
                        <a:pt x="208" y="58"/>
                        <a:pt x="208" y="57"/>
                      </a:cubicBezTo>
                      <a:cubicBezTo>
                        <a:pt x="209" y="56"/>
                        <a:pt x="210" y="55"/>
                        <a:pt x="211" y="55"/>
                      </a:cubicBezTo>
                      <a:cubicBezTo>
                        <a:pt x="211" y="55"/>
                        <a:pt x="214" y="54"/>
                        <a:pt x="215" y="53"/>
                      </a:cubicBezTo>
                      <a:cubicBezTo>
                        <a:pt x="215" y="52"/>
                        <a:pt x="216" y="52"/>
                        <a:pt x="219" y="51"/>
                      </a:cubicBezTo>
                      <a:cubicBezTo>
                        <a:pt x="219" y="51"/>
                        <a:pt x="224" y="52"/>
                        <a:pt x="224" y="53"/>
                      </a:cubicBezTo>
                      <a:cubicBezTo>
                        <a:pt x="225" y="54"/>
                        <a:pt x="227" y="54"/>
                        <a:pt x="230" y="55"/>
                      </a:cubicBezTo>
                      <a:cubicBezTo>
                        <a:pt x="232" y="55"/>
                        <a:pt x="231" y="57"/>
                        <a:pt x="231" y="57"/>
                      </a:cubicBezTo>
                      <a:cubicBezTo>
                        <a:pt x="231" y="57"/>
                        <a:pt x="233" y="59"/>
                        <a:pt x="234" y="60"/>
                      </a:cubicBezTo>
                      <a:cubicBezTo>
                        <a:pt x="230" y="62"/>
                        <a:pt x="230" y="62"/>
                        <a:pt x="230" y="62"/>
                      </a:cubicBezTo>
                      <a:cubicBezTo>
                        <a:pt x="230" y="62"/>
                        <a:pt x="227" y="63"/>
                        <a:pt x="226" y="63"/>
                      </a:cubicBezTo>
                      <a:cubicBezTo>
                        <a:pt x="225" y="63"/>
                        <a:pt x="223" y="64"/>
                        <a:pt x="224" y="65"/>
                      </a:cubicBezTo>
                      <a:cubicBezTo>
                        <a:pt x="224" y="65"/>
                        <a:pt x="222" y="67"/>
                        <a:pt x="221" y="68"/>
                      </a:cubicBezTo>
                      <a:cubicBezTo>
                        <a:pt x="220" y="68"/>
                        <a:pt x="219" y="69"/>
                        <a:pt x="219" y="70"/>
                      </a:cubicBezTo>
                      <a:cubicBezTo>
                        <a:pt x="219" y="70"/>
                        <a:pt x="217" y="70"/>
                        <a:pt x="216" y="69"/>
                      </a:cubicBezTo>
                      <a:cubicBezTo>
                        <a:pt x="215" y="68"/>
                        <a:pt x="214" y="67"/>
                        <a:pt x="213" y="67"/>
                      </a:cubicBezTo>
                      <a:cubicBezTo>
                        <a:pt x="212" y="68"/>
                        <a:pt x="213" y="66"/>
                        <a:pt x="214" y="65"/>
                      </a:cubicBezTo>
                      <a:moveTo>
                        <a:pt x="254" y="85"/>
                      </a:moveTo>
                      <a:cubicBezTo>
                        <a:pt x="255" y="86"/>
                        <a:pt x="255" y="85"/>
                        <a:pt x="256" y="86"/>
                      </a:cubicBezTo>
                      <a:cubicBezTo>
                        <a:pt x="256" y="87"/>
                        <a:pt x="257" y="87"/>
                        <a:pt x="258" y="87"/>
                      </a:cubicBezTo>
                      <a:cubicBezTo>
                        <a:pt x="258" y="86"/>
                        <a:pt x="257" y="86"/>
                        <a:pt x="257" y="85"/>
                      </a:cubicBezTo>
                      <a:cubicBezTo>
                        <a:pt x="257" y="84"/>
                        <a:pt x="257" y="83"/>
                        <a:pt x="257" y="83"/>
                      </a:cubicBezTo>
                      <a:cubicBezTo>
                        <a:pt x="257" y="83"/>
                        <a:pt x="256" y="81"/>
                        <a:pt x="255" y="81"/>
                      </a:cubicBezTo>
                      <a:cubicBezTo>
                        <a:pt x="254" y="82"/>
                        <a:pt x="252" y="84"/>
                        <a:pt x="254" y="85"/>
                      </a:cubicBezTo>
                      <a:moveTo>
                        <a:pt x="239" y="103"/>
                      </a:moveTo>
                      <a:cubicBezTo>
                        <a:pt x="242" y="101"/>
                        <a:pt x="242" y="101"/>
                        <a:pt x="242" y="101"/>
                      </a:cubicBezTo>
                      <a:cubicBezTo>
                        <a:pt x="241" y="100"/>
                        <a:pt x="241" y="100"/>
                        <a:pt x="241" y="100"/>
                      </a:cubicBezTo>
                      <a:cubicBezTo>
                        <a:pt x="241" y="100"/>
                        <a:pt x="239" y="100"/>
                        <a:pt x="238" y="101"/>
                      </a:cubicBezTo>
                      <a:cubicBezTo>
                        <a:pt x="238" y="101"/>
                        <a:pt x="237" y="101"/>
                        <a:pt x="237" y="101"/>
                      </a:cubicBezTo>
                      <a:cubicBezTo>
                        <a:pt x="236" y="101"/>
                        <a:pt x="235" y="102"/>
                        <a:pt x="236" y="102"/>
                      </a:cubicBezTo>
                      <a:cubicBezTo>
                        <a:pt x="237" y="102"/>
                        <a:pt x="239" y="102"/>
                        <a:pt x="239" y="103"/>
                      </a:cubicBezTo>
                      <a:moveTo>
                        <a:pt x="235" y="83"/>
                      </a:moveTo>
                      <a:cubicBezTo>
                        <a:pt x="234" y="85"/>
                        <a:pt x="235" y="85"/>
                        <a:pt x="236" y="86"/>
                      </a:cubicBezTo>
                      <a:cubicBezTo>
                        <a:pt x="238" y="86"/>
                        <a:pt x="239" y="87"/>
                        <a:pt x="239" y="88"/>
                      </a:cubicBezTo>
                      <a:cubicBezTo>
                        <a:pt x="239" y="88"/>
                        <a:pt x="242" y="90"/>
                        <a:pt x="244" y="90"/>
                      </a:cubicBezTo>
                      <a:cubicBezTo>
                        <a:pt x="245" y="91"/>
                        <a:pt x="245" y="91"/>
                        <a:pt x="246" y="93"/>
                      </a:cubicBezTo>
                      <a:cubicBezTo>
                        <a:pt x="244" y="99"/>
                        <a:pt x="244" y="99"/>
                        <a:pt x="244" y="99"/>
                      </a:cubicBezTo>
                      <a:cubicBezTo>
                        <a:pt x="244" y="99"/>
                        <a:pt x="244" y="101"/>
                        <a:pt x="243" y="106"/>
                      </a:cubicBezTo>
                      <a:cubicBezTo>
                        <a:pt x="240" y="107"/>
                        <a:pt x="240" y="107"/>
                        <a:pt x="240" y="107"/>
                      </a:cubicBezTo>
                      <a:cubicBezTo>
                        <a:pt x="240" y="107"/>
                        <a:pt x="237" y="108"/>
                        <a:pt x="236" y="108"/>
                      </a:cubicBezTo>
                      <a:cubicBezTo>
                        <a:pt x="235" y="108"/>
                        <a:pt x="235" y="109"/>
                        <a:pt x="235" y="111"/>
                      </a:cubicBezTo>
                      <a:cubicBezTo>
                        <a:pt x="235" y="111"/>
                        <a:pt x="234" y="110"/>
                        <a:pt x="233" y="110"/>
                      </a:cubicBezTo>
                      <a:cubicBezTo>
                        <a:pt x="232" y="110"/>
                        <a:pt x="229" y="107"/>
                        <a:pt x="228" y="107"/>
                      </a:cubicBezTo>
                      <a:cubicBezTo>
                        <a:pt x="227" y="106"/>
                        <a:pt x="227" y="106"/>
                        <a:pt x="227" y="107"/>
                      </a:cubicBezTo>
                      <a:cubicBezTo>
                        <a:pt x="226" y="107"/>
                        <a:pt x="225" y="108"/>
                        <a:pt x="224" y="107"/>
                      </a:cubicBezTo>
                      <a:cubicBezTo>
                        <a:pt x="224" y="109"/>
                        <a:pt x="224" y="109"/>
                        <a:pt x="224" y="109"/>
                      </a:cubicBezTo>
                      <a:cubicBezTo>
                        <a:pt x="224" y="109"/>
                        <a:pt x="225" y="112"/>
                        <a:pt x="225" y="112"/>
                      </a:cubicBezTo>
                      <a:cubicBezTo>
                        <a:pt x="226" y="112"/>
                        <a:pt x="229" y="115"/>
                        <a:pt x="230" y="116"/>
                      </a:cubicBezTo>
                      <a:cubicBezTo>
                        <a:pt x="231" y="116"/>
                        <a:pt x="231" y="119"/>
                        <a:pt x="231" y="120"/>
                      </a:cubicBezTo>
                      <a:cubicBezTo>
                        <a:pt x="231" y="121"/>
                        <a:pt x="231" y="122"/>
                        <a:pt x="232" y="123"/>
                      </a:cubicBezTo>
                      <a:cubicBezTo>
                        <a:pt x="232" y="124"/>
                        <a:pt x="233" y="126"/>
                        <a:pt x="234" y="127"/>
                      </a:cubicBezTo>
                      <a:cubicBezTo>
                        <a:pt x="235" y="127"/>
                        <a:pt x="235" y="128"/>
                        <a:pt x="237" y="131"/>
                      </a:cubicBezTo>
                      <a:cubicBezTo>
                        <a:pt x="237" y="131"/>
                        <a:pt x="240" y="132"/>
                        <a:pt x="242" y="131"/>
                      </a:cubicBezTo>
                      <a:cubicBezTo>
                        <a:pt x="242" y="131"/>
                        <a:pt x="244" y="129"/>
                        <a:pt x="244" y="128"/>
                      </a:cubicBezTo>
                      <a:cubicBezTo>
                        <a:pt x="244" y="127"/>
                        <a:pt x="247" y="125"/>
                        <a:pt x="248" y="123"/>
                      </a:cubicBezTo>
                      <a:cubicBezTo>
                        <a:pt x="248" y="123"/>
                        <a:pt x="246" y="121"/>
                        <a:pt x="245" y="120"/>
                      </a:cubicBezTo>
                      <a:cubicBezTo>
                        <a:pt x="245" y="120"/>
                        <a:pt x="245" y="119"/>
                        <a:pt x="246" y="119"/>
                      </a:cubicBezTo>
                      <a:cubicBezTo>
                        <a:pt x="246" y="119"/>
                        <a:pt x="247" y="115"/>
                        <a:pt x="247" y="114"/>
                      </a:cubicBezTo>
                      <a:cubicBezTo>
                        <a:pt x="248" y="112"/>
                        <a:pt x="247" y="114"/>
                        <a:pt x="247" y="114"/>
                      </a:cubicBezTo>
                      <a:cubicBezTo>
                        <a:pt x="247" y="114"/>
                        <a:pt x="248" y="114"/>
                        <a:pt x="250" y="115"/>
                      </a:cubicBezTo>
                      <a:cubicBezTo>
                        <a:pt x="250" y="118"/>
                        <a:pt x="250" y="118"/>
                        <a:pt x="250" y="118"/>
                      </a:cubicBezTo>
                      <a:cubicBezTo>
                        <a:pt x="250" y="118"/>
                        <a:pt x="251" y="121"/>
                        <a:pt x="251" y="122"/>
                      </a:cubicBezTo>
                      <a:cubicBezTo>
                        <a:pt x="251" y="123"/>
                        <a:pt x="251" y="123"/>
                        <a:pt x="253" y="123"/>
                      </a:cubicBezTo>
                      <a:cubicBezTo>
                        <a:pt x="254" y="122"/>
                        <a:pt x="256" y="121"/>
                        <a:pt x="257" y="121"/>
                      </a:cubicBezTo>
                      <a:cubicBezTo>
                        <a:pt x="258" y="121"/>
                        <a:pt x="259" y="121"/>
                        <a:pt x="260" y="119"/>
                      </a:cubicBezTo>
                      <a:cubicBezTo>
                        <a:pt x="260" y="119"/>
                        <a:pt x="259" y="117"/>
                        <a:pt x="258" y="116"/>
                      </a:cubicBezTo>
                      <a:cubicBezTo>
                        <a:pt x="257" y="115"/>
                        <a:pt x="257" y="113"/>
                        <a:pt x="257" y="113"/>
                      </a:cubicBezTo>
                      <a:cubicBezTo>
                        <a:pt x="257" y="113"/>
                        <a:pt x="259" y="106"/>
                        <a:pt x="259" y="105"/>
                      </a:cubicBezTo>
                      <a:cubicBezTo>
                        <a:pt x="260" y="103"/>
                        <a:pt x="260" y="102"/>
                        <a:pt x="260" y="102"/>
                      </a:cubicBezTo>
                      <a:cubicBezTo>
                        <a:pt x="260" y="101"/>
                        <a:pt x="259" y="97"/>
                        <a:pt x="259" y="96"/>
                      </a:cubicBezTo>
                      <a:cubicBezTo>
                        <a:pt x="259" y="94"/>
                        <a:pt x="256" y="91"/>
                        <a:pt x="256" y="90"/>
                      </a:cubicBezTo>
                      <a:cubicBezTo>
                        <a:pt x="255" y="90"/>
                        <a:pt x="254" y="89"/>
                        <a:pt x="254" y="89"/>
                      </a:cubicBezTo>
                      <a:cubicBezTo>
                        <a:pt x="254" y="88"/>
                        <a:pt x="253" y="86"/>
                        <a:pt x="252" y="85"/>
                      </a:cubicBezTo>
                      <a:cubicBezTo>
                        <a:pt x="252" y="83"/>
                        <a:pt x="255" y="81"/>
                        <a:pt x="255" y="81"/>
                      </a:cubicBezTo>
                      <a:cubicBezTo>
                        <a:pt x="255" y="81"/>
                        <a:pt x="253" y="79"/>
                        <a:pt x="251" y="78"/>
                      </a:cubicBezTo>
                      <a:cubicBezTo>
                        <a:pt x="251" y="78"/>
                        <a:pt x="251" y="77"/>
                        <a:pt x="250" y="77"/>
                      </a:cubicBezTo>
                      <a:cubicBezTo>
                        <a:pt x="249" y="77"/>
                        <a:pt x="246" y="77"/>
                        <a:pt x="245" y="76"/>
                      </a:cubicBezTo>
                      <a:cubicBezTo>
                        <a:pt x="245" y="76"/>
                        <a:pt x="242" y="76"/>
                        <a:pt x="241" y="77"/>
                      </a:cubicBezTo>
                      <a:cubicBezTo>
                        <a:pt x="241" y="77"/>
                        <a:pt x="240" y="77"/>
                        <a:pt x="239" y="77"/>
                      </a:cubicBezTo>
                      <a:cubicBezTo>
                        <a:pt x="238" y="77"/>
                        <a:pt x="237" y="78"/>
                        <a:pt x="237" y="78"/>
                      </a:cubicBezTo>
                      <a:cubicBezTo>
                        <a:pt x="237" y="78"/>
                        <a:pt x="235" y="80"/>
                        <a:pt x="234" y="81"/>
                      </a:cubicBezTo>
                      <a:cubicBezTo>
                        <a:pt x="233" y="81"/>
                        <a:pt x="235" y="82"/>
                        <a:pt x="235" y="83"/>
                      </a:cubicBezTo>
                      <a:moveTo>
                        <a:pt x="213" y="104"/>
                      </a:moveTo>
                      <a:cubicBezTo>
                        <a:pt x="213" y="106"/>
                        <a:pt x="216" y="111"/>
                        <a:pt x="218" y="109"/>
                      </a:cubicBezTo>
                      <a:cubicBezTo>
                        <a:pt x="219" y="108"/>
                        <a:pt x="218" y="105"/>
                        <a:pt x="218" y="103"/>
                      </a:cubicBezTo>
                      <a:cubicBezTo>
                        <a:pt x="217" y="102"/>
                        <a:pt x="217" y="100"/>
                        <a:pt x="217" y="99"/>
                      </a:cubicBezTo>
                      <a:cubicBezTo>
                        <a:pt x="217" y="96"/>
                        <a:pt x="217" y="96"/>
                        <a:pt x="217" y="96"/>
                      </a:cubicBezTo>
                      <a:cubicBezTo>
                        <a:pt x="215" y="95"/>
                        <a:pt x="215" y="95"/>
                        <a:pt x="214" y="96"/>
                      </a:cubicBezTo>
                      <a:cubicBezTo>
                        <a:pt x="214" y="98"/>
                        <a:pt x="212" y="98"/>
                        <a:pt x="211" y="98"/>
                      </a:cubicBezTo>
                      <a:cubicBezTo>
                        <a:pt x="211" y="98"/>
                        <a:pt x="206" y="100"/>
                        <a:pt x="206" y="100"/>
                      </a:cubicBezTo>
                      <a:cubicBezTo>
                        <a:pt x="207" y="101"/>
                        <a:pt x="207" y="100"/>
                        <a:pt x="208" y="100"/>
                      </a:cubicBezTo>
                      <a:cubicBezTo>
                        <a:pt x="209" y="101"/>
                        <a:pt x="210" y="101"/>
                        <a:pt x="210" y="101"/>
                      </a:cubicBezTo>
                      <a:cubicBezTo>
                        <a:pt x="209" y="102"/>
                        <a:pt x="208" y="102"/>
                        <a:pt x="208" y="103"/>
                      </a:cubicBezTo>
                      <a:cubicBezTo>
                        <a:pt x="208" y="104"/>
                        <a:pt x="208" y="105"/>
                        <a:pt x="208" y="105"/>
                      </a:cubicBezTo>
                      <a:cubicBezTo>
                        <a:pt x="210" y="104"/>
                        <a:pt x="213" y="103"/>
                        <a:pt x="213" y="104"/>
                      </a:cubicBezTo>
                      <a:moveTo>
                        <a:pt x="238" y="187"/>
                      </a:moveTo>
                      <a:cubicBezTo>
                        <a:pt x="238" y="187"/>
                        <a:pt x="232" y="188"/>
                        <a:pt x="230" y="188"/>
                      </a:cubicBezTo>
                      <a:cubicBezTo>
                        <a:pt x="228" y="189"/>
                        <a:pt x="227" y="190"/>
                        <a:pt x="227" y="192"/>
                      </a:cubicBezTo>
                      <a:cubicBezTo>
                        <a:pt x="226" y="194"/>
                        <a:pt x="224" y="195"/>
                        <a:pt x="224" y="195"/>
                      </a:cubicBezTo>
                      <a:cubicBezTo>
                        <a:pt x="224" y="195"/>
                        <a:pt x="223" y="196"/>
                        <a:pt x="221" y="195"/>
                      </a:cubicBezTo>
                      <a:cubicBezTo>
                        <a:pt x="220" y="195"/>
                        <a:pt x="218" y="197"/>
                        <a:pt x="217" y="200"/>
                      </a:cubicBezTo>
                      <a:cubicBezTo>
                        <a:pt x="220" y="200"/>
                        <a:pt x="223" y="202"/>
                        <a:pt x="223" y="203"/>
                      </a:cubicBezTo>
                      <a:cubicBezTo>
                        <a:pt x="224" y="205"/>
                        <a:pt x="234" y="212"/>
                        <a:pt x="234" y="212"/>
                      </a:cubicBezTo>
                      <a:cubicBezTo>
                        <a:pt x="235" y="209"/>
                        <a:pt x="237" y="209"/>
                        <a:pt x="239" y="208"/>
                      </a:cubicBezTo>
                      <a:cubicBezTo>
                        <a:pt x="240" y="207"/>
                        <a:pt x="239" y="205"/>
                        <a:pt x="239" y="203"/>
                      </a:cubicBezTo>
                      <a:cubicBezTo>
                        <a:pt x="239" y="202"/>
                        <a:pt x="239" y="200"/>
                        <a:pt x="239" y="200"/>
                      </a:cubicBezTo>
                      <a:cubicBezTo>
                        <a:pt x="236" y="196"/>
                        <a:pt x="236" y="196"/>
                        <a:pt x="236" y="196"/>
                      </a:cubicBezTo>
                      <a:cubicBezTo>
                        <a:pt x="235" y="195"/>
                        <a:pt x="234" y="194"/>
                        <a:pt x="230" y="194"/>
                      </a:cubicBezTo>
                      <a:cubicBezTo>
                        <a:pt x="230" y="194"/>
                        <a:pt x="232" y="193"/>
                        <a:pt x="233" y="191"/>
                      </a:cubicBezTo>
                      <a:cubicBezTo>
                        <a:pt x="234" y="190"/>
                        <a:pt x="235" y="188"/>
                        <a:pt x="238" y="187"/>
                      </a:cubicBezTo>
                      <a:moveTo>
                        <a:pt x="200" y="195"/>
                      </a:moveTo>
                      <a:cubicBezTo>
                        <a:pt x="199" y="197"/>
                        <a:pt x="200" y="198"/>
                        <a:pt x="200" y="199"/>
                      </a:cubicBezTo>
                      <a:cubicBezTo>
                        <a:pt x="201" y="200"/>
                        <a:pt x="203" y="201"/>
                        <a:pt x="205" y="201"/>
                      </a:cubicBezTo>
                      <a:cubicBezTo>
                        <a:pt x="207" y="200"/>
                        <a:pt x="207" y="199"/>
                        <a:pt x="207" y="199"/>
                      </a:cubicBezTo>
                      <a:cubicBezTo>
                        <a:pt x="205" y="201"/>
                        <a:pt x="203" y="200"/>
                        <a:pt x="203" y="198"/>
                      </a:cubicBezTo>
                      <a:cubicBezTo>
                        <a:pt x="203" y="197"/>
                        <a:pt x="202" y="193"/>
                        <a:pt x="202" y="193"/>
                      </a:cubicBezTo>
                      <a:lnTo>
                        <a:pt x="200" y="195"/>
                      </a:lnTo>
                      <a:close/>
                      <a:moveTo>
                        <a:pt x="206" y="206"/>
                      </a:moveTo>
                      <a:cubicBezTo>
                        <a:pt x="208" y="206"/>
                        <a:pt x="211" y="207"/>
                        <a:pt x="211" y="206"/>
                      </a:cubicBezTo>
                      <a:cubicBezTo>
                        <a:pt x="212" y="206"/>
                        <a:pt x="211" y="202"/>
                        <a:pt x="211" y="200"/>
                      </a:cubicBezTo>
                      <a:cubicBezTo>
                        <a:pt x="207" y="203"/>
                        <a:pt x="205" y="203"/>
                        <a:pt x="206" y="206"/>
                      </a:cubicBezTo>
                      <a:moveTo>
                        <a:pt x="118" y="323"/>
                      </a:moveTo>
                      <a:cubicBezTo>
                        <a:pt x="117" y="322"/>
                        <a:pt x="116" y="322"/>
                        <a:pt x="116" y="322"/>
                      </a:cubicBezTo>
                      <a:cubicBezTo>
                        <a:pt x="115" y="322"/>
                        <a:pt x="115" y="322"/>
                        <a:pt x="115" y="322"/>
                      </a:cubicBezTo>
                      <a:cubicBezTo>
                        <a:pt x="115" y="323"/>
                        <a:pt x="114" y="324"/>
                        <a:pt x="116" y="324"/>
                      </a:cubicBezTo>
                      <a:cubicBezTo>
                        <a:pt x="117" y="324"/>
                        <a:pt x="117" y="325"/>
                        <a:pt x="118" y="326"/>
                      </a:cubicBezTo>
                      <a:cubicBezTo>
                        <a:pt x="119" y="326"/>
                        <a:pt x="121" y="325"/>
                        <a:pt x="121" y="325"/>
                      </a:cubicBezTo>
                      <a:lnTo>
                        <a:pt x="118" y="323"/>
                      </a:lnTo>
                      <a:close/>
                      <a:moveTo>
                        <a:pt x="92" y="307"/>
                      </a:moveTo>
                      <a:cubicBezTo>
                        <a:pt x="92" y="307"/>
                        <a:pt x="90" y="306"/>
                        <a:pt x="90" y="306"/>
                      </a:cubicBezTo>
                      <a:cubicBezTo>
                        <a:pt x="89" y="305"/>
                        <a:pt x="89" y="306"/>
                        <a:pt x="89" y="305"/>
                      </a:cubicBezTo>
                      <a:cubicBezTo>
                        <a:pt x="89" y="304"/>
                        <a:pt x="87" y="304"/>
                        <a:pt x="87" y="304"/>
                      </a:cubicBezTo>
                      <a:cubicBezTo>
                        <a:pt x="87" y="304"/>
                        <a:pt x="87" y="306"/>
                        <a:pt x="87" y="307"/>
                      </a:cubicBezTo>
                      <a:cubicBezTo>
                        <a:pt x="88" y="308"/>
                        <a:pt x="88" y="308"/>
                        <a:pt x="89" y="308"/>
                      </a:cubicBezTo>
                      <a:cubicBezTo>
                        <a:pt x="90" y="308"/>
                        <a:pt x="91" y="309"/>
                        <a:pt x="91" y="310"/>
                      </a:cubicBezTo>
                      <a:cubicBezTo>
                        <a:pt x="92" y="310"/>
                        <a:pt x="93" y="310"/>
                        <a:pt x="95" y="312"/>
                      </a:cubicBezTo>
                      <a:cubicBezTo>
                        <a:pt x="95" y="312"/>
                        <a:pt x="95" y="313"/>
                        <a:pt x="96" y="315"/>
                      </a:cubicBezTo>
                      <a:cubicBezTo>
                        <a:pt x="96" y="316"/>
                        <a:pt x="97" y="316"/>
                        <a:pt x="99" y="315"/>
                      </a:cubicBezTo>
                      <a:cubicBezTo>
                        <a:pt x="100" y="315"/>
                        <a:pt x="101" y="315"/>
                        <a:pt x="104" y="317"/>
                      </a:cubicBezTo>
                      <a:cubicBezTo>
                        <a:pt x="105" y="316"/>
                        <a:pt x="108" y="318"/>
                        <a:pt x="109" y="318"/>
                      </a:cubicBezTo>
                      <a:cubicBezTo>
                        <a:pt x="110" y="319"/>
                        <a:pt x="110" y="318"/>
                        <a:pt x="111" y="317"/>
                      </a:cubicBezTo>
                      <a:cubicBezTo>
                        <a:pt x="111" y="316"/>
                        <a:pt x="109" y="314"/>
                        <a:pt x="108" y="314"/>
                      </a:cubicBezTo>
                      <a:cubicBezTo>
                        <a:pt x="107" y="313"/>
                        <a:pt x="108" y="312"/>
                        <a:pt x="107" y="310"/>
                      </a:cubicBezTo>
                      <a:cubicBezTo>
                        <a:pt x="107" y="309"/>
                        <a:pt x="107" y="308"/>
                        <a:pt x="105" y="308"/>
                      </a:cubicBezTo>
                      <a:cubicBezTo>
                        <a:pt x="104" y="307"/>
                        <a:pt x="102" y="306"/>
                        <a:pt x="102" y="305"/>
                      </a:cubicBezTo>
                      <a:cubicBezTo>
                        <a:pt x="101" y="304"/>
                        <a:pt x="100" y="304"/>
                        <a:pt x="98" y="303"/>
                      </a:cubicBezTo>
                      <a:cubicBezTo>
                        <a:pt x="97" y="303"/>
                        <a:pt x="97" y="302"/>
                        <a:pt x="96" y="301"/>
                      </a:cubicBezTo>
                      <a:cubicBezTo>
                        <a:pt x="94" y="300"/>
                        <a:pt x="94" y="300"/>
                        <a:pt x="93" y="300"/>
                      </a:cubicBezTo>
                      <a:cubicBezTo>
                        <a:pt x="93" y="300"/>
                        <a:pt x="93" y="302"/>
                        <a:pt x="93" y="303"/>
                      </a:cubicBezTo>
                      <a:cubicBezTo>
                        <a:pt x="94" y="304"/>
                        <a:pt x="93" y="305"/>
                        <a:pt x="94" y="306"/>
                      </a:cubicBezTo>
                      <a:cubicBezTo>
                        <a:pt x="94" y="308"/>
                        <a:pt x="93" y="308"/>
                        <a:pt x="92" y="307"/>
                      </a:cubicBezTo>
                      <a:moveTo>
                        <a:pt x="71" y="295"/>
                      </a:moveTo>
                      <a:cubicBezTo>
                        <a:pt x="72" y="296"/>
                        <a:pt x="73" y="296"/>
                        <a:pt x="73" y="296"/>
                      </a:cubicBezTo>
                      <a:cubicBezTo>
                        <a:pt x="73" y="297"/>
                        <a:pt x="73" y="299"/>
                        <a:pt x="74" y="299"/>
                      </a:cubicBezTo>
                      <a:cubicBezTo>
                        <a:pt x="74" y="300"/>
                        <a:pt x="76" y="301"/>
                        <a:pt x="77" y="301"/>
                      </a:cubicBezTo>
                      <a:cubicBezTo>
                        <a:pt x="78" y="301"/>
                        <a:pt x="77" y="301"/>
                        <a:pt x="77" y="300"/>
                      </a:cubicBezTo>
                      <a:cubicBezTo>
                        <a:pt x="77" y="298"/>
                        <a:pt x="76" y="297"/>
                        <a:pt x="76" y="297"/>
                      </a:cubicBezTo>
                      <a:cubicBezTo>
                        <a:pt x="76" y="296"/>
                        <a:pt x="73" y="295"/>
                        <a:pt x="73" y="295"/>
                      </a:cubicBezTo>
                      <a:cubicBezTo>
                        <a:pt x="73" y="295"/>
                        <a:pt x="70" y="293"/>
                        <a:pt x="71" y="295"/>
                      </a:cubicBezTo>
                      <a:moveTo>
                        <a:pt x="58" y="261"/>
                      </a:moveTo>
                      <a:cubicBezTo>
                        <a:pt x="58" y="261"/>
                        <a:pt x="60" y="262"/>
                        <a:pt x="61" y="262"/>
                      </a:cubicBezTo>
                      <a:cubicBezTo>
                        <a:pt x="62" y="262"/>
                        <a:pt x="64" y="262"/>
                        <a:pt x="65" y="264"/>
                      </a:cubicBezTo>
                      <a:cubicBezTo>
                        <a:pt x="66" y="266"/>
                        <a:pt x="68" y="267"/>
                        <a:pt x="69" y="268"/>
                      </a:cubicBezTo>
                      <a:cubicBezTo>
                        <a:pt x="71" y="270"/>
                        <a:pt x="73" y="270"/>
                        <a:pt x="72" y="272"/>
                      </a:cubicBezTo>
                      <a:cubicBezTo>
                        <a:pt x="72" y="274"/>
                        <a:pt x="76" y="277"/>
                        <a:pt x="78" y="278"/>
                      </a:cubicBezTo>
                      <a:cubicBezTo>
                        <a:pt x="79" y="280"/>
                        <a:pt x="78" y="280"/>
                        <a:pt x="78" y="282"/>
                      </a:cubicBezTo>
                      <a:cubicBezTo>
                        <a:pt x="78" y="284"/>
                        <a:pt x="81" y="287"/>
                        <a:pt x="82" y="288"/>
                      </a:cubicBezTo>
                      <a:cubicBezTo>
                        <a:pt x="82" y="288"/>
                        <a:pt x="80" y="288"/>
                        <a:pt x="77" y="289"/>
                      </a:cubicBezTo>
                      <a:cubicBezTo>
                        <a:pt x="74" y="290"/>
                        <a:pt x="79" y="291"/>
                        <a:pt x="82" y="291"/>
                      </a:cubicBezTo>
                      <a:cubicBezTo>
                        <a:pt x="85" y="291"/>
                        <a:pt x="88" y="294"/>
                        <a:pt x="91" y="296"/>
                      </a:cubicBezTo>
                      <a:cubicBezTo>
                        <a:pt x="91" y="296"/>
                        <a:pt x="91" y="294"/>
                        <a:pt x="88" y="290"/>
                      </a:cubicBezTo>
                      <a:cubicBezTo>
                        <a:pt x="88" y="289"/>
                        <a:pt x="86" y="286"/>
                        <a:pt x="86" y="286"/>
                      </a:cubicBezTo>
                      <a:cubicBezTo>
                        <a:pt x="86" y="286"/>
                        <a:pt x="83" y="279"/>
                        <a:pt x="81" y="277"/>
                      </a:cubicBezTo>
                      <a:cubicBezTo>
                        <a:pt x="80" y="276"/>
                        <a:pt x="75" y="267"/>
                        <a:pt x="74" y="265"/>
                      </a:cubicBezTo>
                      <a:cubicBezTo>
                        <a:pt x="72" y="263"/>
                        <a:pt x="70" y="261"/>
                        <a:pt x="68" y="261"/>
                      </a:cubicBezTo>
                      <a:cubicBezTo>
                        <a:pt x="66" y="261"/>
                        <a:pt x="65" y="260"/>
                        <a:pt x="64" y="259"/>
                      </a:cubicBezTo>
                      <a:cubicBezTo>
                        <a:pt x="63" y="259"/>
                        <a:pt x="60" y="260"/>
                        <a:pt x="58" y="261"/>
                      </a:cubicBezTo>
                    </a:path>
                  </a:pathLst>
                </a:custGeom>
                <a:solidFill>
                  <a:srgbClr val="FFFFFF">
                    <a:alpha val="5490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17" tIns="34258" rIns="68517" bIns="342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577">
                    <a:defRPr/>
                  </a:pPr>
                  <a:endParaRPr lang="en-US" sz="1349" ker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4" name="Oval 36"/>
              <p:cNvSpPr/>
              <p:nvPr/>
            </p:nvSpPr>
            <p:spPr bwMode="auto">
              <a:xfrm>
                <a:off x="3647753" y="591079"/>
                <a:ext cx="1388492" cy="1389777"/>
              </a:xfrm>
              <a:prstGeom prst="ellipse">
                <a:avLst/>
              </a:prstGeom>
              <a:solidFill>
                <a:srgbClr val="5E81D3">
                  <a:alpha val="55000"/>
                </a:srgbClr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17" tIns="34258" rIns="68517" bIns="3425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357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349" kern="0" dirty="0" err="1">
                  <a:solidFill>
                    <a:sysClr val="windowText" lastClr="000000"/>
                  </a:solidFill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5" name="Freeform 11"/>
              <p:cNvSpPr>
                <a:spLocks noEditPoints="1"/>
              </p:cNvSpPr>
              <p:nvPr/>
            </p:nvSpPr>
            <p:spPr bwMode="auto">
              <a:xfrm>
                <a:off x="4098148" y="982010"/>
                <a:ext cx="522668" cy="617698"/>
              </a:xfrm>
              <a:custGeom>
                <a:avLst/>
                <a:gdLst>
                  <a:gd name="T0" fmla="*/ 141 w 281"/>
                  <a:gd name="T1" fmla="*/ 71 h 332"/>
                  <a:gd name="T2" fmla="*/ 141 w 281"/>
                  <a:gd name="T3" fmla="*/ 71 h 332"/>
                  <a:gd name="T4" fmla="*/ 141 w 281"/>
                  <a:gd name="T5" fmla="*/ 71 h 332"/>
                  <a:gd name="T6" fmla="*/ 72 w 281"/>
                  <a:gd name="T7" fmla="*/ 90 h 332"/>
                  <a:gd name="T8" fmla="*/ 71 w 281"/>
                  <a:gd name="T9" fmla="*/ 181 h 332"/>
                  <a:gd name="T10" fmla="*/ 76 w 281"/>
                  <a:gd name="T11" fmla="*/ 195 h 332"/>
                  <a:gd name="T12" fmla="*/ 192 w 281"/>
                  <a:gd name="T13" fmla="*/ 81 h 332"/>
                  <a:gd name="T14" fmla="*/ 141 w 281"/>
                  <a:gd name="T15" fmla="*/ 71 h 332"/>
                  <a:gd name="T16" fmla="*/ 95 w 281"/>
                  <a:gd name="T17" fmla="*/ 217 h 332"/>
                  <a:gd name="T18" fmla="*/ 141 w 281"/>
                  <a:gd name="T19" fmla="*/ 246 h 332"/>
                  <a:gd name="T20" fmla="*/ 141 w 281"/>
                  <a:gd name="T21" fmla="*/ 246 h 332"/>
                  <a:gd name="T22" fmla="*/ 141 w 281"/>
                  <a:gd name="T23" fmla="*/ 246 h 332"/>
                  <a:gd name="T24" fmla="*/ 141 w 281"/>
                  <a:gd name="T25" fmla="*/ 246 h 332"/>
                  <a:gd name="T26" fmla="*/ 141 w 281"/>
                  <a:gd name="T27" fmla="*/ 246 h 332"/>
                  <a:gd name="T28" fmla="*/ 210 w 281"/>
                  <a:gd name="T29" fmla="*/ 181 h 332"/>
                  <a:gd name="T30" fmla="*/ 210 w 281"/>
                  <a:gd name="T31" fmla="*/ 104 h 332"/>
                  <a:gd name="T32" fmla="*/ 95 w 281"/>
                  <a:gd name="T33" fmla="*/ 217 h 332"/>
                  <a:gd name="T34" fmla="*/ 281 w 281"/>
                  <a:gd name="T35" fmla="*/ 38 h 332"/>
                  <a:gd name="T36" fmla="*/ 141 w 281"/>
                  <a:gd name="T37" fmla="*/ 0 h 332"/>
                  <a:gd name="T38" fmla="*/ 141 w 281"/>
                  <a:gd name="T39" fmla="*/ 0 h 332"/>
                  <a:gd name="T40" fmla="*/ 141 w 281"/>
                  <a:gd name="T41" fmla="*/ 0 h 332"/>
                  <a:gd name="T42" fmla="*/ 1 w 281"/>
                  <a:gd name="T43" fmla="*/ 38 h 332"/>
                  <a:gd name="T44" fmla="*/ 0 w 281"/>
                  <a:gd name="T45" fmla="*/ 201 h 332"/>
                  <a:gd name="T46" fmla="*/ 141 w 281"/>
                  <a:gd name="T47" fmla="*/ 332 h 332"/>
                  <a:gd name="T48" fmla="*/ 141 w 281"/>
                  <a:gd name="T49" fmla="*/ 332 h 332"/>
                  <a:gd name="T50" fmla="*/ 141 w 281"/>
                  <a:gd name="T51" fmla="*/ 332 h 332"/>
                  <a:gd name="T52" fmla="*/ 141 w 281"/>
                  <a:gd name="T53" fmla="*/ 332 h 332"/>
                  <a:gd name="T54" fmla="*/ 141 w 281"/>
                  <a:gd name="T55" fmla="*/ 332 h 332"/>
                  <a:gd name="T56" fmla="*/ 281 w 281"/>
                  <a:gd name="T57" fmla="*/ 201 h 332"/>
                  <a:gd name="T58" fmla="*/ 281 w 281"/>
                  <a:gd name="T59" fmla="*/ 38 h 332"/>
                  <a:gd name="T60" fmla="*/ 141 w 281"/>
                  <a:gd name="T61" fmla="*/ 289 h 332"/>
                  <a:gd name="T62" fmla="*/ 141 w 281"/>
                  <a:gd name="T63" fmla="*/ 289 h 332"/>
                  <a:gd name="T64" fmla="*/ 141 w 281"/>
                  <a:gd name="T65" fmla="*/ 289 h 332"/>
                  <a:gd name="T66" fmla="*/ 141 w 281"/>
                  <a:gd name="T67" fmla="*/ 289 h 332"/>
                  <a:gd name="T68" fmla="*/ 141 w 281"/>
                  <a:gd name="T69" fmla="*/ 289 h 332"/>
                  <a:gd name="T70" fmla="*/ 36 w 281"/>
                  <a:gd name="T71" fmla="*/ 192 h 332"/>
                  <a:gd name="T72" fmla="*/ 37 w 281"/>
                  <a:gd name="T73" fmla="*/ 62 h 332"/>
                  <a:gd name="T74" fmla="*/ 141 w 281"/>
                  <a:gd name="T75" fmla="*/ 34 h 332"/>
                  <a:gd name="T76" fmla="*/ 141 w 281"/>
                  <a:gd name="T77" fmla="*/ 34 h 332"/>
                  <a:gd name="T78" fmla="*/ 141 w 281"/>
                  <a:gd name="T79" fmla="*/ 34 h 332"/>
                  <a:gd name="T80" fmla="*/ 245 w 281"/>
                  <a:gd name="T81" fmla="*/ 62 h 332"/>
                  <a:gd name="T82" fmla="*/ 245 w 281"/>
                  <a:gd name="T83" fmla="*/ 192 h 332"/>
                  <a:gd name="T84" fmla="*/ 141 w 281"/>
                  <a:gd name="T85" fmla="*/ 289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1" h="332">
                    <a:moveTo>
                      <a:pt x="141" y="71"/>
                    </a:moveTo>
                    <a:cubicBezTo>
                      <a:pt x="141" y="71"/>
                      <a:pt x="141" y="71"/>
                      <a:pt x="141" y="71"/>
                    </a:cubicBezTo>
                    <a:cubicBezTo>
                      <a:pt x="141" y="71"/>
                      <a:pt x="141" y="71"/>
                      <a:pt x="141" y="71"/>
                    </a:cubicBezTo>
                    <a:cubicBezTo>
                      <a:pt x="95" y="73"/>
                      <a:pt x="72" y="90"/>
                      <a:pt x="72" y="90"/>
                    </a:cubicBezTo>
                    <a:cubicBezTo>
                      <a:pt x="72" y="90"/>
                      <a:pt x="71" y="130"/>
                      <a:pt x="71" y="181"/>
                    </a:cubicBezTo>
                    <a:cubicBezTo>
                      <a:pt x="72" y="186"/>
                      <a:pt x="74" y="191"/>
                      <a:pt x="76" y="195"/>
                    </a:cubicBezTo>
                    <a:cubicBezTo>
                      <a:pt x="192" y="81"/>
                      <a:pt x="192" y="81"/>
                      <a:pt x="192" y="81"/>
                    </a:cubicBezTo>
                    <a:cubicBezTo>
                      <a:pt x="181" y="77"/>
                      <a:pt x="163" y="72"/>
                      <a:pt x="141" y="71"/>
                    </a:cubicBezTo>
                    <a:moveTo>
                      <a:pt x="95" y="217"/>
                    </a:moveTo>
                    <a:cubicBezTo>
                      <a:pt x="115" y="234"/>
                      <a:pt x="140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1" y="246"/>
                      <a:pt x="141" y="246"/>
                      <a:pt x="141" y="246"/>
                    </a:cubicBezTo>
                    <a:cubicBezTo>
                      <a:pt x="142" y="246"/>
                      <a:pt x="206" y="215"/>
                      <a:pt x="210" y="181"/>
                    </a:cubicBezTo>
                    <a:cubicBezTo>
                      <a:pt x="210" y="148"/>
                      <a:pt x="210" y="120"/>
                      <a:pt x="210" y="104"/>
                    </a:cubicBezTo>
                    <a:lnTo>
                      <a:pt x="95" y="217"/>
                    </a:lnTo>
                    <a:close/>
                    <a:moveTo>
                      <a:pt x="281" y="38"/>
                    </a:moveTo>
                    <a:cubicBezTo>
                      <a:pt x="281" y="38"/>
                      <a:pt x="233" y="4"/>
                      <a:pt x="141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48" y="4"/>
                      <a:pt x="1" y="38"/>
                      <a:pt x="1" y="38"/>
                    </a:cubicBezTo>
                    <a:cubicBezTo>
                      <a:pt x="1" y="38"/>
                      <a:pt x="0" y="97"/>
                      <a:pt x="0" y="201"/>
                    </a:cubicBezTo>
                    <a:cubicBezTo>
                      <a:pt x="9" y="268"/>
                      <a:pt x="139" y="331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1" y="332"/>
                      <a:pt x="141" y="332"/>
                      <a:pt x="141" y="332"/>
                    </a:cubicBezTo>
                    <a:cubicBezTo>
                      <a:pt x="143" y="331"/>
                      <a:pt x="272" y="268"/>
                      <a:pt x="281" y="201"/>
                    </a:cubicBezTo>
                    <a:cubicBezTo>
                      <a:pt x="281" y="97"/>
                      <a:pt x="281" y="38"/>
                      <a:pt x="281" y="38"/>
                    </a:cubicBezTo>
                    <a:moveTo>
                      <a:pt x="141" y="289"/>
                    </a:move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39" y="288"/>
                      <a:pt x="43" y="242"/>
                      <a:pt x="36" y="192"/>
                    </a:cubicBezTo>
                    <a:cubicBezTo>
                      <a:pt x="36" y="114"/>
                      <a:pt x="37" y="62"/>
                      <a:pt x="37" y="62"/>
                    </a:cubicBezTo>
                    <a:cubicBezTo>
                      <a:pt x="37" y="62"/>
                      <a:pt x="72" y="37"/>
                      <a:pt x="141" y="34"/>
                    </a:cubicBezTo>
                    <a:cubicBezTo>
                      <a:pt x="141" y="34"/>
                      <a:pt x="141" y="34"/>
                      <a:pt x="141" y="34"/>
                    </a:cubicBezTo>
                    <a:cubicBezTo>
                      <a:pt x="141" y="34"/>
                      <a:pt x="141" y="34"/>
                      <a:pt x="141" y="34"/>
                    </a:cubicBezTo>
                    <a:cubicBezTo>
                      <a:pt x="209" y="37"/>
                      <a:pt x="245" y="62"/>
                      <a:pt x="245" y="62"/>
                    </a:cubicBezTo>
                    <a:cubicBezTo>
                      <a:pt x="245" y="62"/>
                      <a:pt x="245" y="114"/>
                      <a:pt x="245" y="192"/>
                    </a:cubicBezTo>
                    <a:cubicBezTo>
                      <a:pt x="239" y="242"/>
                      <a:pt x="142" y="288"/>
                      <a:pt x="141" y="28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68517" tIns="34258" rIns="68517" bIns="34258" numCol="1" anchor="t" anchorCtr="0" compatLnSpc="1">
                <a:prstTxWarp prst="textNoShape">
                  <a:avLst/>
                </a:prstTxWarp>
              </a:bodyPr>
              <a:lstStyle/>
              <a:p>
                <a:pPr defTabSz="913577">
                  <a:defRPr/>
                </a:pPr>
                <a:endParaRPr lang="en-US" sz="1349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1" name="Rectangle 59"/>
            <p:cNvSpPr/>
            <p:nvPr/>
          </p:nvSpPr>
          <p:spPr>
            <a:xfrm>
              <a:off x="5326701" y="4371469"/>
              <a:ext cx="108074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ＭＳ Ｐ明朝" panose="02020600040205080304" pitchFamily="18" charset="-128"/>
                  <a:ea typeface="ＭＳ Ｐ明朝" panose="02020600040205080304" pitchFamily="18" charset="-128"/>
                </a:rPr>
                <a:t>Umbrella DNS</a:t>
              </a:r>
              <a:endPara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明朝" panose="02020600040205080304" pitchFamily="18" charset="-128"/>
                <a:ea typeface="ＭＳ Ｐ明朝" panose="02020600040205080304" pitchFamily="18" charset="-128"/>
              </a:endParaRPr>
            </a:p>
          </p:txBody>
        </p:sp>
      </p:grpSp>
      <p:cxnSp>
        <p:nvCxnSpPr>
          <p:cNvPr id="68" name="直線矢印コネクタ 67"/>
          <p:cNvCxnSpPr>
            <a:stCxn id="57" idx="0"/>
            <a:endCxn id="66" idx="2"/>
          </p:cNvCxnSpPr>
          <p:nvPr/>
        </p:nvCxnSpPr>
        <p:spPr>
          <a:xfrm flipV="1">
            <a:off x="1600391" y="2805598"/>
            <a:ext cx="810319" cy="135154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図 7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5802" y="4168855"/>
            <a:ext cx="591731" cy="435580"/>
          </a:xfrm>
          <a:prstGeom prst="rect">
            <a:avLst/>
          </a:prstGeom>
        </p:spPr>
      </p:pic>
      <p:cxnSp>
        <p:nvCxnSpPr>
          <p:cNvPr id="76" name="直線矢印コネクタ 75"/>
          <p:cNvCxnSpPr>
            <a:stCxn id="74" idx="0"/>
            <a:endCxn id="66" idx="2"/>
          </p:cNvCxnSpPr>
          <p:nvPr/>
        </p:nvCxnSpPr>
        <p:spPr>
          <a:xfrm flipH="1" flipV="1">
            <a:off x="2410710" y="2805598"/>
            <a:ext cx="610958" cy="136325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図 8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8417" y="4806814"/>
            <a:ext cx="591731" cy="435580"/>
          </a:xfrm>
          <a:prstGeom prst="rect">
            <a:avLst/>
          </a:prstGeom>
        </p:spPr>
      </p:pic>
      <p:cxnSp>
        <p:nvCxnSpPr>
          <p:cNvPr id="83" name="直線矢印コネクタ 82"/>
          <p:cNvCxnSpPr>
            <a:stCxn id="82" idx="0"/>
            <a:endCxn id="66" idx="2"/>
          </p:cNvCxnSpPr>
          <p:nvPr/>
        </p:nvCxnSpPr>
        <p:spPr>
          <a:xfrm flipV="1">
            <a:off x="2254283" y="2805598"/>
            <a:ext cx="156427" cy="200121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図 8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722" y="3574947"/>
            <a:ext cx="591731" cy="435580"/>
          </a:xfrm>
          <a:prstGeom prst="rect">
            <a:avLst/>
          </a:prstGeom>
        </p:spPr>
      </p:pic>
      <p:pic>
        <p:nvPicPr>
          <p:cNvPr id="88" name="図 8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12" y="3540297"/>
            <a:ext cx="591731" cy="435580"/>
          </a:xfrm>
          <a:prstGeom prst="rect">
            <a:avLst/>
          </a:prstGeom>
        </p:spPr>
      </p:pic>
      <p:cxnSp>
        <p:nvCxnSpPr>
          <p:cNvPr id="89" name="直線矢印コネクタ 88"/>
          <p:cNvCxnSpPr>
            <a:stCxn id="88" idx="0"/>
            <a:endCxn id="66" idx="2"/>
          </p:cNvCxnSpPr>
          <p:nvPr/>
        </p:nvCxnSpPr>
        <p:spPr>
          <a:xfrm flipV="1">
            <a:off x="609678" y="2805598"/>
            <a:ext cx="1801032" cy="73469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矢印コネクタ 91"/>
          <p:cNvCxnSpPr>
            <a:stCxn id="87" idx="0"/>
            <a:endCxn id="66" idx="2"/>
          </p:cNvCxnSpPr>
          <p:nvPr/>
        </p:nvCxnSpPr>
        <p:spPr>
          <a:xfrm flipH="1" flipV="1">
            <a:off x="2410710" y="2805598"/>
            <a:ext cx="1964878" cy="76934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テキスト ボックス 101"/>
          <p:cNvSpPr txBox="1"/>
          <p:nvPr/>
        </p:nvSpPr>
        <p:spPr>
          <a:xfrm>
            <a:off x="477240" y="6096242"/>
            <a:ext cx="40208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デバイス単位で</a:t>
            </a:r>
            <a:r>
              <a:rPr lang="en-US" altLang="ja-JP" dirty="0"/>
              <a:t>Umbrella</a:t>
            </a:r>
            <a:r>
              <a:rPr lang="ja-JP" altLang="en-US" dirty="0"/>
              <a:t>連携を適用する。</a:t>
            </a: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1212324" y="1053506"/>
            <a:ext cx="2550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デバイス単位展開</a:t>
            </a:r>
            <a:endParaRPr lang="en-US" altLang="ja-JP" sz="2400" dirty="0"/>
          </a:p>
        </p:txBody>
      </p:sp>
      <p:pic>
        <p:nvPicPr>
          <p:cNvPr id="58" name="Picture 129" descr="server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8217" y="4168855"/>
            <a:ext cx="457532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7" name="直線矢印コネクタ 106"/>
          <p:cNvCxnSpPr>
            <a:stCxn id="58" idx="0"/>
            <a:endCxn id="29" idx="2"/>
          </p:cNvCxnSpPr>
          <p:nvPr/>
        </p:nvCxnSpPr>
        <p:spPr>
          <a:xfrm flipV="1">
            <a:off x="7476983" y="2812691"/>
            <a:ext cx="20417" cy="135616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2630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ラリティ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クラリティ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1693</Words>
  <Application>Microsoft Office PowerPoint</Application>
  <PresentationFormat>A4 210 x 297 mm</PresentationFormat>
  <Paragraphs>378</Paragraphs>
  <Slides>40</Slides>
  <Notes>39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50" baseType="lpstr">
      <vt:lpstr>CiscoSans ExtraLight</vt:lpstr>
      <vt:lpstr>Meiryo UI</vt:lpstr>
      <vt:lpstr>ＭＳ Ｐゴシック</vt:lpstr>
      <vt:lpstr>ＭＳ Ｐゴシック</vt:lpstr>
      <vt:lpstr>ＭＳ Ｐ明朝</vt:lpstr>
      <vt:lpstr>新細明體</vt:lpstr>
      <vt:lpstr>メイリオ</vt:lpstr>
      <vt:lpstr>Arial</vt:lpstr>
      <vt:lpstr>Calibri</vt:lpstr>
      <vt:lpstr>クラリティ</vt:lpstr>
      <vt:lpstr>PowerPoint プレゼンテーション</vt:lpstr>
      <vt:lpstr>Cisco Umbrella セミナー</vt:lpstr>
      <vt:lpstr>Cisco Umbrella セミナー 第2回アジェンダ</vt:lpstr>
      <vt:lpstr>はじめに</vt:lpstr>
      <vt:lpstr>PowerPoint プレゼンテーション</vt:lpstr>
      <vt:lpstr>脅威のトレンド</vt:lpstr>
      <vt:lpstr>Umbrellaの機能</vt:lpstr>
      <vt:lpstr>PowerPoint プレゼンテーション</vt:lpstr>
      <vt:lpstr>Umbrella 展開分類</vt:lpstr>
      <vt:lpstr>Umbrella 展開分類</vt:lpstr>
      <vt:lpstr>Umbrella デバイス 展開</vt:lpstr>
      <vt:lpstr>Umbrella インフラ 機器 展開</vt:lpstr>
      <vt:lpstr>PowerPoint プレゼンテーション</vt:lpstr>
      <vt:lpstr>Umbrella 接続用 クライアントの概要</vt:lpstr>
      <vt:lpstr>Roaming Clientのインストール</vt:lpstr>
      <vt:lpstr>AnyConnect Umbrella Module のインストール</vt:lpstr>
      <vt:lpstr>AnyConnect Umbrella Module のインストール</vt:lpstr>
      <vt:lpstr>デバイス 展開時のログ表示</vt:lpstr>
      <vt:lpstr>PowerPoint プレゼンテーション</vt:lpstr>
      <vt:lpstr>DNS フォワーダ展開の概要</vt:lpstr>
      <vt:lpstr>DNS フォワーダ展開のUmbrella設定</vt:lpstr>
      <vt:lpstr>動的グローバルIPアドレスへの対応</vt:lpstr>
      <vt:lpstr>DNS フォワーダ展開時のログ表示</vt:lpstr>
      <vt:lpstr>ISR 4000 シリーズ &amp; WLC (ネットワークデバイス)展開</vt:lpstr>
      <vt:lpstr>ISR 4000 シリーズ 設定フロー</vt:lpstr>
      <vt:lpstr>ISR 4000 シリーズ 設定①</vt:lpstr>
      <vt:lpstr>ISR 4000 設定②</vt:lpstr>
      <vt:lpstr>WLC 設定フロー</vt:lpstr>
      <vt:lpstr>WLC 設定①</vt:lpstr>
      <vt:lpstr>WLC 設定②</vt:lpstr>
      <vt:lpstr>ISR 4000 シリーズ &amp; WLC 展開時のログ表示</vt:lpstr>
      <vt:lpstr>PowerPoint プレゼンテーション</vt:lpstr>
      <vt:lpstr>Umbrella 展開別 比較表</vt:lpstr>
      <vt:lpstr>PowerPoint プレゼンテーション</vt:lpstr>
      <vt:lpstr>韋駄天 Umbrella サイト</vt:lpstr>
      <vt:lpstr>Umbrella かんたんセットアップガイド</vt:lpstr>
      <vt:lpstr>PowerPoint プレゼンテーション</vt:lpstr>
      <vt:lpstr>まとめ</vt:lpstr>
      <vt:lpstr>PowerPoint プレゼンテーション</vt:lpstr>
      <vt:lpstr>第3回目の予定内容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2017-07-11T09:27:30Z</dcterms:created>
  <dcterms:modified xsi:type="dcterms:W3CDTF">2017-07-11T09:27:46Z</dcterms:modified>
</cp:coreProperties>
</file>