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0"/>
  </p:notesMasterIdLst>
  <p:sldIdLst>
    <p:sldId id="257" r:id="rId2"/>
    <p:sldId id="7585" r:id="rId3"/>
    <p:sldId id="7586" r:id="rId4"/>
    <p:sldId id="2147482494" r:id="rId5"/>
    <p:sldId id="2147482493" r:id="rId6"/>
    <p:sldId id="7589" r:id="rId7"/>
    <p:sldId id="7588" r:id="rId8"/>
    <p:sldId id="7590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5E8"/>
    <a:srgbClr val="4D89E9"/>
    <a:srgbClr val="00C75A"/>
    <a:srgbClr val="7FE3A2"/>
    <a:srgbClr val="FD6B51"/>
    <a:srgbClr val="00C73C"/>
    <a:srgbClr val="85E413"/>
    <a:srgbClr val="796DD7"/>
    <a:srgbClr val="FFC81B"/>
    <a:srgbClr val="4D8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62" autoAdjust="0"/>
    <p:restoredTop sz="97020"/>
  </p:normalViewPr>
  <p:slideViewPr>
    <p:cSldViewPr snapToGrid="0" snapToObjects="1" showGuides="1">
      <p:cViewPr varScale="1">
        <p:scale>
          <a:sx n="128" d="100"/>
          <a:sy n="128" d="100"/>
        </p:scale>
        <p:origin x="968" y="176"/>
      </p:cViewPr>
      <p:guideLst>
        <p:guide orient="horz" pos="213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91EBE-28D5-854B-9A0F-46CF948F66EB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31CAFC-2F15-5042-A9C8-3E75D7E604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337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00">
    <p:bg>
      <p:bgPr>
        <a:solidFill>
          <a:srgbClr val="00C7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75812" y="6282188"/>
            <a:ext cx="25215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F66B3DB-2BFB-8D42-9A18-EF5E0F577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50" y="3041650"/>
            <a:ext cx="5118100" cy="7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42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타원 6"/>
          <p:cNvSpPr/>
          <p:nvPr/>
        </p:nvSpPr>
        <p:spPr>
          <a:xfrm>
            <a:off x="1697087" y="1925374"/>
            <a:ext cx="2046490" cy="2046488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00" b="1" dirty="0">
              <a:solidFill>
                <a:schemeClr val="tx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5" name="타원 6"/>
          <p:cNvSpPr/>
          <p:nvPr/>
        </p:nvSpPr>
        <p:spPr>
          <a:xfrm>
            <a:off x="5101937" y="1925374"/>
            <a:ext cx="2046490" cy="2046488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00" b="1" dirty="0">
              <a:solidFill>
                <a:schemeClr val="tx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6" name="타원 6"/>
          <p:cNvSpPr/>
          <p:nvPr/>
        </p:nvSpPr>
        <p:spPr>
          <a:xfrm>
            <a:off x="8347465" y="1925374"/>
            <a:ext cx="2046490" cy="204648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00" b="1" dirty="0">
              <a:solidFill>
                <a:schemeClr val="bg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7" name="タイトル 11"/>
          <p:cNvSpPr>
            <a:spLocks noGrp="1"/>
          </p:cNvSpPr>
          <p:nvPr>
            <p:ph type="title" hasCustomPrompt="1"/>
          </p:nvPr>
        </p:nvSpPr>
        <p:spPr>
          <a:xfrm>
            <a:off x="820488" y="828578"/>
            <a:ext cx="10392000" cy="409525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cxnSp>
        <p:nvCxnSpPr>
          <p:cNvPr id="9" name="직선 화살표 연결선 12"/>
          <p:cNvCxnSpPr/>
          <p:nvPr/>
        </p:nvCxnSpPr>
        <p:spPr>
          <a:xfrm flipV="1">
            <a:off x="7481886" y="2948618"/>
            <a:ext cx="515814" cy="1"/>
          </a:xfrm>
          <a:prstGeom prst="straightConnector1">
            <a:avLst/>
          </a:prstGeom>
          <a:ln w="63500">
            <a:solidFill>
              <a:schemeClr val="bg2">
                <a:lumMod val="90000"/>
              </a:schemeClr>
            </a:solidFill>
            <a:headEnd type="none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그룹 2"/>
          <p:cNvGrpSpPr/>
          <p:nvPr/>
        </p:nvGrpSpPr>
        <p:grpSpPr>
          <a:xfrm>
            <a:off x="4187414" y="2738815"/>
            <a:ext cx="419604" cy="419604"/>
            <a:chOff x="3927355" y="2651938"/>
            <a:chExt cx="489162" cy="489162"/>
          </a:xfrm>
        </p:grpSpPr>
        <p:cxnSp>
          <p:nvCxnSpPr>
            <p:cNvPr id="11" name="직선 연결선[R] 13"/>
            <p:cNvCxnSpPr/>
            <p:nvPr/>
          </p:nvCxnSpPr>
          <p:spPr>
            <a:xfrm>
              <a:off x="3927355" y="2896519"/>
              <a:ext cx="489162" cy="0"/>
            </a:xfrm>
            <a:prstGeom prst="line">
              <a:avLst/>
            </a:prstGeom>
            <a:ln w="635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[R] 14"/>
            <p:cNvCxnSpPr/>
            <p:nvPr/>
          </p:nvCxnSpPr>
          <p:spPr>
            <a:xfrm rot="5400000">
              <a:off x="3927355" y="2896519"/>
              <a:ext cx="489162" cy="0"/>
            </a:xfrm>
            <a:prstGeom prst="line">
              <a:avLst/>
            </a:prstGeom>
            <a:ln w="63500"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>
          <a:xfrm>
            <a:off x="1697087" y="2738815"/>
            <a:ext cx="2046238" cy="42068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9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コンテンツ</a:t>
            </a:r>
          </a:p>
        </p:txBody>
      </p:sp>
      <p:sp>
        <p:nvSpPr>
          <p:cNvPr id="15" name="テキスト プレースホルダー 13"/>
          <p:cNvSpPr>
            <a:spLocks noGrp="1"/>
          </p:cNvSpPr>
          <p:nvPr>
            <p:ph type="body" sz="quarter" idx="12" hasCustomPrompt="1"/>
          </p:nvPr>
        </p:nvSpPr>
        <p:spPr>
          <a:xfrm>
            <a:off x="5102189" y="2738815"/>
            <a:ext cx="2046238" cy="42068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9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</a:t>
            </a:r>
            <a:endParaRPr kumimoji="1" lang="ja-JP" altLang="en-US" dirty="0"/>
          </a:p>
        </p:txBody>
      </p:sp>
      <p:sp>
        <p:nvSpPr>
          <p:cNvPr id="16" name="テキスト プレースホルダー 13"/>
          <p:cNvSpPr>
            <a:spLocks noGrp="1"/>
          </p:cNvSpPr>
          <p:nvPr>
            <p:ph type="body" sz="quarter" idx="13" hasCustomPrompt="1"/>
          </p:nvPr>
        </p:nvSpPr>
        <p:spPr>
          <a:xfrm>
            <a:off x="8347465" y="2738815"/>
            <a:ext cx="2046238" cy="42068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9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</a:t>
            </a:r>
            <a:endParaRPr kumimoji="1" lang="ja-JP" altLang="en-US" dirty="0"/>
          </a:p>
        </p:txBody>
      </p:sp>
      <p:sp>
        <p:nvSpPr>
          <p:cNvPr id="18" name="テキスト プレースホルダー 13"/>
          <p:cNvSpPr>
            <a:spLocks noGrp="1"/>
          </p:cNvSpPr>
          <p:nvPr>
            <p:ph type="body" sz="quarter" idx="14" hasCustomPrompt="1"/>
          </p:nvPr>
        </p:nvSpPr>
        <p:spPr>
          <a:xfrm>
            <a:off x="1387027" y="4334414"/>
            <a:ext cx="2666358" cy="46453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コンテンツタイトル</a:t>
            </a:r>
            <a:endParaRPr kumimoji="1" lang="ja-JP" altLang="en-US" dirty="0"/>
          </a:p>
        </p:txBody>
      </p:sp>
      <p:sp>
        <p:nvSpPr>
          <p:cNvPr id="21" name="テキスト プレースホルダー 13"/>
          <p:cNvSpPr>
            <a:spLocks noGrp="1"/>
          </p:cNvSpPr>
          <p:nvPr>
            <p:ph type="body" sz="quarter" idx="15" hasCustomPrompt="1"/>
          </p:nvPr>
        </p:nvSpPr>
        <p:spPr>
          <a:xfrm>
            <a:off x="4792003" y="4334414"/>
            <a:ext cx="2666358" cy="46453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コンテンツタイトル</a:t>
            </a:r>
            <a:endParaRPr kumimoji="1" lang="ja-JP" altLang="en-US" dirty="0"/>
          </a:p>
        </p:txBody>
      </p:sp>
      <p:sp>
        <p:nvSpPr>
          <p:cNvPr id="22" name="テキスト プレースホルダー 13"/>
          <p:cNvSpPr>
            <a:spLocks noGrp="1"/>
          </p:cNvSpPr>
          <p:nvPr>
            <p:ph type="body" sz="quarter" idx="16" hasCustomPrompt="1"/>
          </p:nvPr>
        </p:nvSpPr>
        <p:spPr>
          <a:xfrm>
            <a:off x="8037405" y="4334414"/>
            <a:ext cx="2666358" cy="46453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コンテンツタイトル</a:t>
            </a:r>
            <a:endParaRPr kumimoji="1" lang="ja-JP" altLang="en-US" dirty="0"/>
          </a:p>
        </p:txBody>
      </p:sp>
      <p:sp>
        <p:nvSpPr>
          <p:cNvPr id="23" name="テキスト プレースホルダー 13"/>
          <p:cNvSpPr>
            <a:spLocks noGrp="1"/>
          </p:cNvSpPr>
          <p:nvPr>
            <p:ph type="body" sz="quarter" idx="17" hasCustomPrompt="1"/>
          </p:nvPr>
        </p:nvSpPr>
        <p:spPr>
          <a:xfrm>
            <a:off x="1566970" y="4927642"/>
            <a:ext cx="2306472" cy="104622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lang="ja-JP" altLang="en-US" sz="1500" dirty="0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</a:p>
        </p:txBody>
      </p:sp>
      <p:sp>
        <p:nvSpPr>
          <p:cNvPr id="25" name="テキスト プレースホルダー 13"/>
          <p:cNvSpPr>
            <a:spLocks noGrp="1"/>
          </p:cNvSpPr>
          <p:nvPr>
            <p:ph type="body" sz="quarter" idx="18" hasCustomPrompt="1"/>
          </p:nvPr>
        </p:nvSpPr>
        <p:spPr>
          <a:xfrm>
            <a:off x="4971946" y="4927642"/>
            <a:ext cx="2306472" cy="104622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lang="ja-JP" altLang="en-US" sz="1500" dirty="0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</a:p>
        </p:txBody>
      </p:sp>
      <p:sp>
        <p:nvSpPr>
          <p:cNvPr id="26" name="テキスト プレースホルダー 13"/>
          <p:cNvSpPr>
            <a:spLocks noGrp="1"/>
          </p:cNvSpPr>
          <p:nvPr>
            <p:ph type="body" sz="quarter" idx="19" hasCustomPrompt="1"/>
          </p:nvPr>
        </p:nvSpPr>
        <p:spPr>
          <a:xfrm>
            <a:off x="8217348" y="4927642"/>
            <a:ext cx="2306472" cy="104622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lang="ja-JP" altLang="en-US" sz="1500" dirty="0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A7567EE0-8F0B-1D45-9CE0-D17983AF3FDA}"/>
              </a:ext>
            </a:extLst>
          </p:cNvPr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7200" y="6300000"/>
            <a:ext cx="1148400" cy="14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プレースホルダー 13"/>
          <p:cNvSpPr>
            <a:spLocks noGrp="1"/>
          </p:cNvSpPr>
          <p:nvPr>
            <p:ph type="body" sz="quarter" idx="18" hasCustomPrompt="1"/>
          </p:nvPr>
        </p:nvSpPr>
        <p:spPr>
          <a:xfrm>
            <a:off x="1316908" y="2726315"/>
            <a:ext cx="2666358" cy="46453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コンテンツタイトル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타원 6"/>
          <p:cNvSpPr/>
          <p:nvPr/>
        </p:nvSpPr>
        <p:spPr>
          <a:xfrm>
            <a:off x="4044056" y="4304768"/>
            <a:ext cx="1650296" cy="165029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 dirty="0">
              <a:solidFill>
                <a:schemeClr val="tx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5" name="타원 6"/>
          <p:cNvSpPr/>
          <p:nvPr/>
        </p:nvSpPr>
        <p:spPr>
          <a:xfrm>
            <a:off x="5046094" y="1881808"/>
            <a:ext cx="2055194" cy="20551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900" b="1" dirty="0">
              <a:solidFill>
                <a:schemeClr val="bg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cxnSp>
        <p:nvCxnSpPr>
          <p:cNvPr id="6" name="직선 화살표 연결선 10"/>
          <p:cNvCxnSpPr/>
          <p:nvPr/>
        </p:nvCxnSpPr>
        <p:spPr>
          <a:xfrm flipH="1">
            <a:off x="4817939" y="3721587"/>
            <a:ext cx="360387" cy="393696"/>
          </a:xfrm>
          <a:prstGeom prst="straightConnector1">
            <a:avLst/>
          </a:prstGeom>
          <a:ln w="63500">
            <a:solidFill>
              <a:schemeClr val="bg2">
                <a:lumMod val="90000"/>
              </a:schemeClr>
            </a:solidFill>
            <a:headEnd type="none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12"/>
          <p:cNvCxnSpPr/>
          <p:nvPr/>
        </p:nvCxnSpPr>
        <p:spPr>
          <a:xfrm>
            <a:off x="7043444" y="3721587"/>
            <a:ext cx="360387" cy="393696"/>
          </a:xfrm>
          <a:prstGeom prst="straightConnector1">
            <a:avLst/>
          </a:prstGeom>
          <a:ln w="63500">
            <a:solidFill>
              <a:schemeClr val="bg2">
                <a:lumMod val="90000"/>
              </a:schemeClr>
            </a:solidFill>
            <a:headEnd type="none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타원 6"/>
          <p:cNvSpPr/>
          <p:nvPr/>
        </p:nvSpPr>
        <p:spPr>
          <a:xfrm>
            <a:off x="6542571" y="4304768"/>
            <a:ext cx="1650296" cy="165029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 dirty="0">
              <a:solidFill>
                <a:schemeClr val="tx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9" name="タイトル 11"/>
          <p:cNvSpPr>
            <a:spLocks noGrp="1"/>
          </p:cNvSpPr>
          <p:nvPr>
            <p:ph type="title" hasCustomPrompt="1"/>
          </p:nvPr>
        </p:nvSpPr>
        <p:spPr>
          <a:xfrm>
            <a:off x="820488" y="828578"/>
            <a:ext cx="10392000" cy="409525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11" name="テキスト プレースホルダー 13"/>
          <p:cNvSpPr>
            <a:spLocks noGrp="1"/>
          </p:cNvSpPr>
          <p:nvPr>
            <p:ph type="body" sz="quarter" idx="13" hasCustomPrompt="1"/>
          </p:nvPr>
        </p:nvSpPr>
        <p:spPr>
          <a:xfrm>
            <a:off x="5055050" y="2699060"/>
            <a:ext cx="2046238" cy="42068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9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</a:t>
            </a:r>
            <a:endParaRPr kumimoji="1" lang="ja-JP" altLang="en-US" dirty="0"/>
          </a:p>
        </p:txBody>
      </p:sp>
      <p:sp>
        <p:nvSpPr>
          <p:cNvPr id="12" name="テキスト プレースホルダー 13"/>
          <p:cNvSpPr>
            <a:spLocks noGrp="1"/>
          </p:cNvSpPr>
          <p:nvPr>
            <p:ph type="body" sz="quarter" idx="14" hasCustomPrompt="1"/>
          </p:nvPr>
        </p:nvSpPr>
        <p:spPr>
          <a:xfrm>
            <a:off x="4044056" y="4919571"/>
            <a:ext cx="1650295" cy="42068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</a:t>
            </a:r>
            <a:endParaRPr kumimoji="1" lang="ja-JP" altLang="en-US" dirty="0"/>
          </a:p>
        </p:txBody>
      </p:sp>
      <p:sp>
        <p:nvSpPr>
          <p:cNvPr id="13" name="テキスト プレースホルダー 13"/>
          <p:cNvSpPr>
            <a:spLocks noGrp="1"/>
          </p:cNvSpPr>
          <p:nvPr>
            <p:ph type="body" sz="quarter" idx="15" hasCustomPrompt="1"/>
          </p:nvPr>
        </p:nvSpPr>
        <p:spPr>
          <a:xfrm>
            <a:off x="6542571" y="4919571"/>
            <a:ext cx="1650296" cy="42068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</a:t>
            </a:r>
            <a:endParaRPr kumimoji="1" lang="ja-JP" altLang="en-US" dirty="0"/>
          </a:p>
        </p:txBody>
      </p:sp>
      <p:sp>
        <p:nvSpPr>
          <p:cNvPr id="15" name="テキスト プレースホルダー 13"/>
          <p:cNvSpPr>
            <a:spLocks noGrp="1"/>
          </p:cNvSpPr>
          <p:nvPr>
            <p:ph type="body" sz="quarter" idx="17" hasCustomPrompt="1"/>
          </p:nvPr>
        </p:nvSpPr>
        <p:spPr>
          <a:xfrm>
            <a:off x="1424900" y="3340149"/>
            <a:ext cx="2306472" cy="104622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lang="ja-JP" altLang="en-US" sz="1500" dirty="0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</a:p>
        </p:txBody>
      </p:sp>
      <p:sp>
        <p:nvSpPr>
          <p:cNvPr id="21" name="テキスト プレースホルダー 13"/>
          <p:cNvSpPr>
            <a:spLocks noGrp="1"/>
          </p:cNvSpPr>
          <p:nvPr>
            <p:ph type="body" sz="quarter" idx="20" hasCustomPrompt="1"/>
          </p:nvPr>
        </p:nvSpPr>
        <p:spPr>
          <a:xfrm>
            <a:off x="8388974" y="3340149"/>
            <a:ext cx="2306472" cy="104622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lang="ja-JP" altLang="en-US" sz="1500" dirty="0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 latinLnBrk="1">
              <a:buAutoNum type="arabicPeriod"/>
            </a:pPr>
            <a:r>
              <a:rPr kumimoji="1" lang="ja-JP" altLang="en-US" dirty="0"/>
              <a:t>コンテンツ</a:t>
            </a:r>
          </a:p>
        </p:txBody>
      </p:sp>
      <p:sp>
        <p:nvSpPr>
          <p:cNvPr id="24" name="テキスト プレースホルダー 13"/>
          <p:cNvSpPr>
            <a:spLocks noGrp="1"/>
          </p:cNvSpPr>
          <p:nvPr>
            <p:ph type="body" sz="quarter" idx="21" hasCustomPrompt="1"/>
          </p:nvPr>
        </p:nvSpPr>
        <p:spPr>
          <a:xfrm>
            <a:off x="8280055" y="2726315"/>
            <a:ext cx="2666358" cy="464537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/>
              <a:t>コンテンツタイトル</a:t>
            </a:r>
            <a:endParaRPr kumimoji="1" lang="ja-JP" altLang="en-US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72BE6945-7108-4B45-BF75-CC6FE02D5F74}"/>
              </a:ext>
            </a:extLst>
          </p:cNvPr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7200" y="6300000"/>
            <a:ext cx="1148400" cy="14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38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과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37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/>
          <p:cNvSpPr>
            <a:spLocks noGrp="1"/>
          </p:cNvSpPr>
          <p:nvPr>
            <p:ph type="title" hasCustomPrompt="1"/>
          </p:nvPr>
        </p:nvSpPr>
        <p:spPr>
          <a:xfrm>
            <a:off x="575812" y="292923"/>
            <a:ext cx="10392000" cy="409525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プレースホルダー 2"/>
          <p:cNvSpPr>
            <a:spLocks noGrp="1"/>
          </p:cNvSpPr>
          <p:nvPr>
            <p:ph type="body" sz="quarter" idx="10" hasCustomPrompt="1"/>
          </p:nvPr>
        </p:nvSpPr>
        <p:spPr>
          <a:xfrm>
            <a:off x="575811" y="940551"/>
            <a:ext cx="11067965" cy="4281599"/>
          </a:xfrm>
          <a:prstGeom prst="rect">
            <a:avLst/>
          </a:prstGeom>
        </p:spPr>
        <p:txBody>
          <a:bodyPr vert="horz" wrap="none" lIns="72000" tIns="36000" rIns="72000" bIns="36000" rtlCol="0" anchor="t" anchorCtr="0">
            <a:noAutofit/>
          </a:bodyPr>
          <a:lstStyle>
            <a:lvl1pPr marL="228600" indent="-228600">
              <a:lnSpc>
                <a:spcPct val="100000"/>
              </a:lnSpc>
              <a:buSzPct val="70000"/>
              <a:buFont typeface="Wingdings" charset="2"/>
              <a:buChar char="l"/>
              <a:defRPr lang="ja-JP" altLang="en-US" sz="1800" smtClean="0">
                <a:latin typeface="Meiryo" charset="-128"/>
                <a:ea typeface="Meiryo" charset="-128"/>
                <a:cs typeface="Meiryo" charset="-128"/>
              </a:defRPr>
            </a:lvl1pPr>
            <a:lvl2pPr>
              <a:lnSpc>
                <a:spcPct val="100000"/>
              </a:lnSpc>
              <a:defRPr lang="ja-JP" altLang="en-US" sz="1800" smtClean="0">
                <a:latin typeface="Meiryo" charset="-128"/>
                <a:ea typeface="Meiryo" charset="-128"/>
                <a:cs typeface="Meiryo" charset="-128"/>
              </a:defRPr>
            </a:lvl2pPr>
            <a:lvl3pPr marL="1143000" indent="-228600">
              <a:lnSpc>
                <a:spcPct val="100000"/>
              </a:lnSpc>
              <a:buSzPct val="90000"/>
              <a:buFont typeface=".AppleSystemUIFont" charset="-120"/>
              <a:buChar char="-"/>
              <a:defRPr lang="ja-JP" altLang="en-US" sz="1800" smtClean="0"/>
            </a:lvl3pPr>
            <a:lvl4pPr>
              <a:defRPr lang="ja-JP" altLang="en-US" smtClean="0"/>
            </a:lvl4pPr>
            <a:lvl5pPr>
              <a:defRPr lang="ja-JP" altLang="en-US"/>
            </a:lvl5pPr>
          </a:lstStyle>
          <a:p>
            <a:pPr lvl="0" latinLnBrk="1">
              <a:lnSpc>
                <a:spcPct val="150000"/>
              </a:lnSpc>
              <a:buSzPct val="100000"/>
              <a:buFont typeface="Arial" charset="0"/>
            </a:pPr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 latinLnBrk="1">
              <a:lnSpc>
                <a:spcPct val="150000"/>
              </a:lnSpc>
              <a:buSzPct val="100000"/>
              <a:buFont typeface="Arial" charset="0"/>
            </a:pPr>
            <a:r>
              <a:rPr kumimoji="1" lang="ja-JP" altLang="en-US" dirty="0"/>
              <a:t>第</a:t>
            </a:r>
            <a:r>
              <a:rPr kumimoji="1" lang="en-US" altLang="ja-JP" dirty="0"/>
              <a:t> </a:t>
            </a:r>
            <a:r>
              <a:rPr kumimoji="1" lang="ja-JP" altLang="en-US" dirty="0"/>
              <a:t>２</a:t>
            </a:r>
            <a:r>
              <a:rPr kumimoji="1" lang="en-US" altLang="ja-JP" dirty="0"/>
              <a:t>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 latinLnBrk="1">
              <a:lnSpc>
                <a:spcPct val="150000"/>
              </a:lnSpc>
              <a:buSzPct val="100000"/>
              <a:buFont typeface="Arial" charset="0"/>
            </a:pPr>
            <a:r>
              <a:rPr kumimoji="1" lang="ja-JP" altLang="en-US" dirty="0"/>
              <a:t>第３レベル</a:t>
            </a:r>
          </a:p>
        </p:txBody>
      </p:sp>
      <p:sp>
        <p:nvSpPr>
          <p:cNvPr id="11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75812" y="6282188"/>
            <a:ext cx="25215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fld id="{610AC423-D861-564A-ABBC-1BAAA9E4CF2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0407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D04DA6-70EA-5748-883B-C111DE4A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9F07291-BB2A-9344-A760-26C3F4F0D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486A-0D6E-DB46-B61C-A84E1101E7B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05E5D1-0E78-4245-ADD1-C330C49A8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5C3693-DDCC-964C-8E37-32703BD99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193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264404" y="149443"/>
            <a:ext cx="11503619" cy="41805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000" b="1">
                <a:solidFill>
                  <a:schemeClr val="tx1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Hiragino Kaku Gothic Pro W3" panose="020B0300000000000000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0"/>
          </p:nvPr>
        </p:nvSpPr>
        <p:spPr>
          <a:xfrm>
            <a:off x="264414" y="738360"/>
            <a:ext cx="11677870" cy="150650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136525" indent="-136525">
              <a:lnSpc>
                <a:spcPts val="2000"/>
              </a:lnSpc>
              <a:spcBef>
                <a:spcPts val="0"/>
              </a:spcBef>
              <a:spcAft>
                <a:spcPts val="300"/>
              </a:spcAft>
              <a:defRPr sz="1400" b="0" i="0">
                <a:solidFill>
                  <a:schemeClr val="tx1">
                    <a:lumMod val="50000"/>
                    <a:lumOff val="50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Hiragino Kaku Gothic Pro W3" panose="020B0300000000000000" pitchFamily="34" charset="-128"/>
              </a:defRPr>
            </a:lvl1pPr>
            <a:lvl2pPr marL="419100" indent="-168275">
              <a:lnSpc>
                <a:spcPts val="2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‒"/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Hiragino Kaku Gothic Pro W3" panose="020B0300000000000000" pitchFamily="34" charset="-128"/>
              </a:defRPr>
            </a:lvl2pPr>
            <a:lvl3pPr marL="715963" indent="-90488">
              <a:lnSpc>
                <a:spcPts val="2000"/>
              </a:lnSpc>
              <a:spcBef>
                <a:spcPts val="0"/>
              </a:spcBef>
              <a:spcAft>
                <a:spcPts val="300"/>
              </a:spcAft>
              <a:defRPr sz="1100" b="0" i="0">
                <a:solidFill>
                  <a:schemeClr val="tx1">
                    <a:lumMod val="50000"/>
                    <a:lumOff val="50000"/>
                  </a:schemeClr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  <a:cs typeface="Hiragino Kaku Gothic Pro W3" panose="020B0300000000000000" pitchFamily="34" charset="-128"/>
              </a:defRPr>
            </a:lvl3pPr>
            <a:lvl4pPr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4pPr>
            <a:lvl5pPr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5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cxnSp>
        <p:nvCxnSpPr>
          <p:cNvPr id="6" name="직선 연결선 6"/>
          <p:cNvCxnSpPr>
            <a:cxnSpLocks/>
          </p:cNvCxnSpPr>
          <p:nvPr userDrawn="1"/>
        </p:nvCxnSpPr>
        <p:spPr>
          <a:xfrm>
            <a:off x="264405" y="652930"/>
            <a:ext cx="11677879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図 8">
            <a:extLst>
              <a:ext uri="{FF2B5EF4-FFF2-40B4-BE49-F238E27FC236}">
                <a16:creationId xmlns:a16="http://schemas.microsoft.com/office/drawing/2014/main" id="{8872862B-EF20-A64B-9337-222DD183CA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3546" y="6646746"/>
            <a:ext cx="1196907" cy="148188"/>
          </a:xfrm>
          <a:prstGeom prst="rect">
            <a:avLst/>
          </a:prstGeom>
        </p:spPr>
      </p:pic>
      <p:sp>
        <p:nvSpPr>
          <p:cNvPr id="10" name="スライド番号プレースホルダー 2">
            <a:extLst>
              <a:ext uri="{FF2B5EF4-FFF2-40B4-BE49-F238E27FC236}">
                <a16:creationId xmlns:a16="http://schemas.microsoft.com/office/drawing/2014/main" id="{CE831481-1B03-FE41-8755-51EF29CE68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214880" y="6583680"/>
            <a:ext cx="855637" cy="274320"/>
          </a:xfrm>
        </p:spPr>
        <p:txBody>
          <a:bodyPr/>
          <a:lstStyle>
            <a:lvl1pPr>
              <a:defRPr>
                <a:latin typeface="Hiragino Kaku Gothic Pro W3" panose="020B0300000000000000" pitchFamily="34" charset="-128"/>
                <a:ea typeface="Hiragino Kaku Gothic Pro W3" panose="020B0300000000000000" pitchFamily="34" charset="-128"/>
              </a:defRPr>
            </a:lvl1pPr>
          </a:lstStyle>
          <a:p>
            <a:r>
              <a:rPr lang="en-US" altLang="ja-JP"/>
              <a:t>- </a:t>
            </a:r>
            <a:fld id="{610AC423-D861-564A-ABBC-1BAAA9E4CF29}" type="slidenum">
              <a:rPr lang="ja-JP" altLang="en-US" smtClean="0"/>
              <a:pPr/>
              <a:t>‹#›</a:t>
            </a:fld>
            <a:r>
              <a:rPr lang="en-US" altLang="ja-JP"/>
              <a:t> -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8785518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882F10-D13D-2045-A2B3-340E3EB5D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486A-0D6E-DB46-B61C-A84E1101E7B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21857DE-E21D-EF4A-B550-F6C36B887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E32F54-7E1D-6A4A-8465-380500ED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33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73B3DB-2CF1-D148-B22D-85DC343F35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10D3C8-6CB0-BE4F-93BA-C9984799F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070EB5-E1C1-634A-AEAC-69CBB7A43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486A-0D6E-DB46-B61C-A84E1101E7BA}" type="datetimeFigureOut">
              <a:rPr kumimoji="1" lang="ja-JP" altLang="en-US" smtClean="0"/>
              <a:t>2025/4/24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FE6314-0B17-5340-B466-0207ACF1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3ADF01-B164-5949-8B86-9D8B0F270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261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9809F99D-4B18-B8C7-BBE6-A1592E1AB9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230" y="359025"/>
            <a:ext cx="10515600" cy="602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>
                <a:solidFill>
                  <a:srgbClr val="19C14D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タイトル</a:t>
            </a:r>
            <a:r>
              <a:rPr lang="en-US" altLang="ja-JP" sz="3200" dirty="0">
                <a:solidFill>
                  <a:srgbClr val="19C14D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 </a:t>
            </a:r>
            <a:r>
              <a:rPr lang="ja-JP" altLang="en-US" sz="3200">
                <a:solidFill>
                  <a:srgbClr val="19C14D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メイリオ</a:t>
            </a:r>
            <a:r>
              <a:rPr lang="zh-CN" altLang="en-US" sz="3200" dirty="0">
                <a:solidFill>
                  <a:srgbClr val="19C14D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 </a:t>
            </a:r>
            <a:r>
              <a:rPr lang="ja-JP" altLang="en-US" sz="3200">
                <a:solidFill>
                  <a:srgbClr val="19C14D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ボールド</a:t>
            </a:r>
            <a:r>
              <a:rPr lang="en-US" altLang="ja-JP" sz="3200" dirty="0">
                <a:solidFill>
                  <a:srgbClr val="19C14D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32pt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45BB2D2-571B-D35E-510B-C2042C58F37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1230" y="961843"/>
            <a:ext cx="10515600" cy="908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ja-JP" altLang="en-US" sz="1600">
                <a:solidFill>
                  <a:srgbClr val="000000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サブタイトル</a:t>
            </a:r>
            <a:r>
              <a:rPr lang="en-US" altLang="ja-JP" sz="1600" dirty="0">
                <a:solidFill>
                  <a:srgbClr val="000000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 </a:t>
            </a:r>
            <a:r>
              <a:rPr lang="ja-JP" altLang="en-US" sz="1600">
                <a:solidFill>
                  <a:srgbClr val="000000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メイリオ</a:t>
            </a:r>
            <a:r>
              <a:rPr lang="zh-CN" altLang="en-US" sz="1600" dirty="0">
                <a:solidFill>
                  <a:srgbClr val="000000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 </a:t>
            </a:r>
            <a:r>
              <a:rPr lang="ja-JP" altLang="en-US" sz="1600">
                <a:solidFill>
                  <a:srgbClr val="000000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ボールド</a:t>
            </a:r>
            <a:r>
              <a:rPr lang="en-US" altLang="ja-JP" sz="1600" dirty="0">
                <a:solidFill>
                  <a:srgbClr val="000000"/>
                </a:solidFill>
                <a:effectLst/>
                <a:latin typeface="Pretendard JP" panose="02000503000000020004" pitchFamily="2" charset="-128"/>
                <a:ea typeface="Pretendard JP" panose="02000503000000020004" pitchFamily="2" charset="-128"/>
                <a:cs typeface="Pretendard JP" panose="02000503000000020004" pitchFamily="2" charset="-128"/>
              </a:rPr>
              <a:t> 16 pt</a:t>
            </a:r>
            <a:endParaRPr lang="ja-JP" altLang="en-US" sz="1600">
              <a:solidFill>
                <a:srgbClr val="000000"/>
              </a:solidFill>
              <a:effectLst/>
              <a:latin typeface="Pretendard JP" panose="02000503000000020004" pitchFamily="2" charset="-128"/>
              <a:ea typeface="Pretendard JP" panose="02000503000000020004" pitchFamily="2" charset="-128"/>
              <a:cs typeface="Pretendard JP" panose="02000503000000020004" pitchFamily="2" charset="-128"/>
            </a:endParaRPr>
          </a:p>
        </p:txBody>
      </p:sp>
      <p:pic>
        <p:nvPicPr>
          <p:cNvPr id="2" name="그림 3">
            <a:extLst>
              <a:ext uri="{FF2B5EF4-FFF2-40B4-BE49-F238E27FC236}">
                <a16:creationId xmlns:a16="http://schemas.microsoft.com/office/drawing/2014/main" id="{90C885DB-A9B7-D927-E57D-FC50F303B5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93969" y="6272809"/>
            <a:ext cx="1807443" cy="22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89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_00">
    <p:bg>
      <p:bgPr>
        <a:solidFill>
          <a:srgbClr val="00C7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75812" y="6282188"/>
            <a:ext cx="25215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447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_01">
    <p:bg>
      <p:bgPr>
        <a:solidFill>
          <a:srgbClr val="00C7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7592D19-961C-8941-990A-8D4010BEC16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6870" y="6300000"/>
            <a:ext cx="1148400" cy="147652"/>
          </a:xfrm>
          <a:prstGeom prst="rect">
            <a:avLst/>
          </a:prstGeom>
        </p:spPr>
      </p:pic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CB7BA20E-F65D-0041-9DE3-5F7D2C1789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0000" y="6209600"/>
            <a:ext cx="2521527" cy="365125"/>
          </a:xfrm>
        </p:spPr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11">
            <a:extLst>
              <a:ext uri="{FF2B5EF4-FFF2-40B4-BE49-F238E27FC236}">
                <a16:creationId xmlns:a16="http://schemas.microsoft.com/office/drawing/2014/main" id="{85274823-D09F-924E-A40B-91D2DAEFFD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0488" y="828578"/>
            <a:ext cx="10392000" cy="409525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8" name="テキスト プレースホルダー 6">
            <a:extLst>
              <a:ext uri="{FF2B5EF4-FFF2-40B4-BE49-F238E27FC236}">
                <a16:creationId xmlns:a16="http://schemas.microsoft.com/office/drawing/2014/main" id="{B47E3E18-17CC-E64A-B21E-4D9590E851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0488" y="1721120"/>
            <a:ext cx="10471512" cy="651019"/>
          </a:xfrm>
          <a:prstGeom prst="rect">
            <a:avLst/>
          </a:prstGeom>
        </p:spPr>
        <p:txBody>
          <a:bodyPr/>
          <a:lstStyle>
            <a:lvl1pPr>
              <a:defRPr kumimoji="1" lang="ja-JP" altLang="en-US" sz="1700" kern="1200" dirty="0" smtClean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06183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_10">
    <p:bg>
      <p:bgPr>
        <a:solidFill>
          <a:srgbClr val="2A2A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5A809E90-7E44-974D-B466-AD03E14C23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0000" y="6209600"/>
            <a:ext cx="2521527" cy="365125"/>
          </a:xfrm>
        </p:spPr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11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838200" y="2705256"/>
            <a:ext cx="10453800" cy="759388"/>
          </a:xfrm>
          <a:prstGeom prst="rect">
            <a:avLst/>
          </a:prstGeom>
        </p:spPr>
        <p:txBody>
          <a:bodyPr anchor="ctr"/>
          <a:lstStyle>
            <a:lvl1pPr algn="ctr">
              <a:defRPr sz="4500" b="1"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1" hasCustomPrompt="1"/>
          </p:nvPr>
        </p:nvSpPr>
        <p:spPr>
          <a:xfrm>
            <a:off x="900000" y="3629744"/>
            <a:ext cx="10392000" cy="3241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Meiryo" charset="-128"/>
                <a:ea typeface="Meiryo" charset="-128"/>
                <a:cs typeface="Meiryo" charset="-128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dirty="0"/>
              <a:t>コンテンツ</a:t>
            </a:r>
          </a:p>
        </p:txBody>
      </p:sp>
      <p:sp>
        <p:nvSpPr>
          <p:cNvPr id="5" name="スライド番号プレースホルダー 2">
            <a:extLst>
              <a:ext uri="{FF2B5EF4-FFF2-40B4-BE49-F238E27FC236}">
                <a16:creationId xmlns:a16="http://schemas.microsoft.com/office/drawing/2014/main" id="{4352C373-901B-A74C-BE92-1609698BF8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0000" y="6209600"/>
            <a:ext cx="2521527" cy="365125"/>
          </a:xfrm>
        </p:spPr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81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0000" y="6209600"/>
            <a:ext cx="25215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88A8892-2D4E-4645-BA29-205146AB3866}"/>
              </a:ext>
            </a:extLst>
          </p:cNvPr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7200" y="6300000"/>
            <a:ext cx="1148400" cy="147600"/>
          </a:xfrm>
          <a:prstGeom prst="rect">
            <a:avLst/>
          </a:prstGeom>
        </p:spPr>
      </p:pic>
      <p:sp>
        <p:nvSpPr>
          <p:cNvPr id="5" name="タイトル 11">
            <a:extLst>
              <a:ext uri="{FF2B5EF4-FFF2-40B4-BE49-F238E27FC236}">
                <a16:creationId xmlns:a16="http://schemas.microsoft.com/office/drawing/2014/main" id="{516DD6BC-E4FD-E04C-BBC0-0CF736D73A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0488" y="828578"/>
            <a:ext cx="10392000" cy="409525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24524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/>
          <p:cNvSpPr>
            <a:spLocks noGrp="1"/>
          </p:cNvSpPr>
          <p:nvPr>
            <p:ph type="title" hasCustomPrompt="1"/>
          </p:nvPr>
        </p:nvSpPr>
        <p:spPr>
          <a:xfrm>
            <a:off x="820488" y="828578"/>
            <a:ext cx="10392000" cy="409525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6" name="テキスト プレースホルダー 2"/>
          <p:cNvSpPr>
            <a:spLocks noGrp="1"/>
          </p:cNvSpPr>
          <p:nvPr>
            <p:ph type="body" sz="quarter" idx="10" hasCustomPrompt="1"/>
          </p:nvPr>
        </p:nvSpPr>
        <p:spPr>
          <a:xfrm>
            <a:off x="900000" y="1676400"/>
            <a:ext cx="10392000" cy="42815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42900" indent="-342900" latinLnBrk="1">
              <a:lnSpc>
                <a:spcPct val="100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lang="ja-JP" altLang="en-US" sz="1800" smtClean="0">
                <a:latin typeface="Meiryo" charset="-128"/>
                <a:ea typeface="Meiryo" charset="-128"/>
                <a:cs typeface="Meiryo" charset="-128"/>
              </a:defRPr>
            </a:lvl1pPr>
            <a:lvl2pPr marL="800100" indent="-342900" latinLnBrk="1">
              <a:lnSpc>
                <a:spcPct val="100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lang="ja-JP" altLang="en-US" sz="1800" smtClean="0">
                <a:latin typeface="Meiryo" charset="-128"/>
                <a:ea typeface="Meiryo" charset="-128"/>
                <a:cs typeface="Meiryo" charset="-128"/>
              </a:defRPr>
            </a:lvl2pPr>
            <a:lvl3pPr marL="1257300" indent="-342900" latinLnBrk="1">
              <a:lnSpc>
                <a:spcPct val="100000"/>
              </a:lnSpc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defRPr lang="ja-JP" altLang="en-US" sz="1800" smtClean="0"/>
            </a:lvl3pPr>
            <a:lvl4pPr>
              <a:defRPr lang="ja-JP" altLang="en-US" smtClean="0"/>
            </a:lvl4pPr>
            <a:lvl5pPr>
              <a:defRPr lang="ja-JP" altLang="en-US"/>
            </a:lvl5pPr>
          </a:lstStyle>
          <a:p>
            <a:pPr lvl="0" latinLnBrk="1">
              <a:lnSpc>
                <a:spcPct val="150000"/>
              </a:lnSpc>
              <a:buSzPct val="100000"/>
              <a:buFont typeface="Arial" charset="0"/>
            </a:pPr>
            <a:r>
              <a:rPr kumimoji="1" lang="ja-JP" altLang="en-US"/>
              <a:t>第 </a:t>
            </a:r>
            <a:r>
              <a:rPr kumimoji="1" lang="en-US" altLang="ja-JP" dirty="0"/>
              <a:t>1 </a:t>
            </a:r>
            <a:r>
              <a:rPr kumimoji="1" lang="ja-JP" altLang="en-US"/>
              <a:t>レベル</a:t>
            </a:r>
            <a:endParaRPr kumimoji="1" lang="en-US" altLang="ja-JP" dirty="0"/>
          </a:p>
          <a:p>
            <a:pPr lvl="1" latinLnBrk="1">
              <a:lnSpc>
                <a:spcPct val="150000"/>
              </a:lnSpc>
              <a:buSzPct val="100000"/>
              <a:buFont typeface="Arial" charset="0"/>
            </a:pPr>
            <a:r>
              <a:rPr kumimoji="1" lang="ja-JP" altLang="en-US"/>
              <a:t>第</a:t>
            </a:r>
            <a:r>
              <a:rPr kumimoji="1" lang="en-US" altLang="ja-JP" dirty="0"/>
              <a:t> </a:t>
            </a:r>
            <a:r>
              <a:rPr kumimoji="1" lang="ja-JP" altLang="en-US"/>
              <a:t>２</a:t>
            </a:r>
            <a:r>
              <a:rPr kumimoji="1" lang="en-US" altLang="ja-JP" dirty="0"/>
              <a:t> </a:t>
            </a:r>
            <a:r>
              <a:rPr kumimoji="1" lang="ja-JP" altLang="en-US"/>
              <a:t>レベル</a:t>
            </a:r>
            <a:endParaRPr kumimoji="1" lang="en-US" altLang="ja-JP" dirty="0"/>
          </a:p>
          <a:p>
            <a:pPr lvl="2" latinLnBrk="1">
              <a:lnSpc>
                <a:spcPct val="150000"/>
              </a:lnSpc>
              <a:buSzPct val="100000"/>
              <a:buFont typeface="Arial" charset="0"/>
            </a:pPr>
            <a:r>
              <a:rPr kumimoji="1" lang="ja-JP" altLang="en-US"/>
              <a:t>第３レベル</a:t>
            </a:r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FECE377-449E-CB41-878E-CC1ED6816858}"/>
              </a:ext>
            </a:extLst>
          </p:cNvPr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7200" y="6300000"/>
            <a:ext cx="1148400" cy="147600"/>
          </a:xfrm>
          <a:prstGeom prst="rect">
            <a:avLst/>
          </a:prstGeom>
        </p:spPr>
      </p:pic>
      <p:sp>
        <p:nvSpPr>
          <p:cNvPr id="8" name="スライド番号プレースホルダー 2">
            <a:extLst>
              <a:ext uri="{FF2B5EF4-FFF2-40B4-BE49-F238E27FC236}">
                <a16:creationId xmlns:a16="http://schemas.microsoft.com/office/drawing/2014/main" id="{FF1767A8-D95D-9F46-8707-FDA494CC7E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40000" y="6209600"/>
            <a:ext cx="2521527" cy="365125"/>
          </a:xfrm>
        </p:spPr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06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1" hasCustomPrompt="1"/>
          </p:nvPr>
        </p:nvSpPr>
        <p:spPr>
          <a:xfrm>
            <a:off x="900113" y="1881188"/>
            <a:ext cx="2016125" cy="190893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ja-JP" altLang="en-US" sz="2000" dirty="0" smtClean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marL="0" lvl="0" algn="ctr"/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marL="0" lvl="0" algn="ctr"/>
            <a:r>
              <a:rPr kumimoji="1" lang="ja-JP" altLang="en-US" dirty="0"/>
              <a:t>コンテンツ</a:t>
            </a:r>
          </a:p>
        </p:txBody>
      </p:sp>
      <p:sp>
        <p:nvSpPr>
          <p:cNvPr id="14" name="テキスト プレースホルダー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14209" y="1881188"/>
            <a:ext cx="2016125" cy="190893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ja-JP" altLang="en-US" sz="2000" dirty="0" smtClean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marL="0" lvl="0" algn="ctr"/>
            <a:r>
              <a:rPr kumimoji="1" lang="ja-JP" altLang="en-US"/>
              <a:t>コンテンツ</a:t>
            </a:r>
            <a:endParaRPr kumimoji="1" lang="en-US" altLang="ja-JP" dirty="0"/>
          </a:p>
          <a:p>
            <a:pPr marL="0" lvl="0" algn="ctr"/>
            <a:r>
              <a:rPr kumimoji="1" lang="ja-JP" altLang="en-US" dirty="0"/>
              <a:t>コンテンツ</a:t>
            </a:r>
          </a:p>
        </p:txBody>
      </p:sp>
      <p:sp>
        <p:nvSpPr>
          <p:cNvPr id="15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14209" y="4052742"/>
            <a:ext cx="2016125" cy="190893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ja-JP" altLang="en-US" sz="2000" dirty="0" smtClean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marL="0" lvl="0" algn="ctr"/>
            <a:r>
              <a:rPr kumimoji="1" lang="ja-JP" altLang="en-US"/>
              <a:t>コンテンツ</a:t>
            </a:r>
            <a:endParaRPr kumimoji="1" lang="en-US" altLang="ja-JP" dirty="0"/>
          </a:p>
          <a:p>
            <a:pPr marL="0" lvl="0" algn="ctr"/>
            <a:r>
              <a:rPr kumimoji="1" lang="ja-JP" altLang="en-US" dirty="0"/>
              <a:t>コンテンツ</a:t>
            </a:r>
          </a:p>
        </p:txBody>
      </p:sp>
      <p:sp>
        <p:nvSpPr>
          <p:cNvPr id="16" name="テキスト プレースホルダー 12"/>
          <p:cNvSpPr>
            <a:spLocks noGrp="1"/>
          </p:cNvSpPr>
          <p:nvPr>
            <p:ph type="body" sz="quarter" idx="14" hasCustomPrompt="1"/>
          </p:nvPr>
        </p:nvSpPr>
        <p:spPr>
          <a:xfrm>
            <a:off x="900113" y="4052742"/>
            <a:ext cx="2016125" cy="190831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ja-JP" altLang="en-US" sz="2000" dirty="0" smtClean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pPr marL="0" lvl="0" algn="ctr"/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marL="0" lvl="0" algn="ctr"/>
            <a:r>
              <a:rPr kumimoji="1" lang="ja-JP" altLang="en-US" dirty="0"/>
              <a:t>コンテンツ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5" hasCustomPrompt="1"/>
          </p:nvPr>
        </p:nvSpPr>
        <p:spPr>
          <a:xfrm>
            <a:off x="2916238" y="1881188"/>
            <a:ext cx="3060907" cy="19089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lIns="136800" tIns="68400" rIns="90000" bIns="46800" anchor="ctr"/>
          <a:lstStyle>
            <a:lvl1pPr marL="214313" indent="-2143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25"/>
              </a:spcAft>
              <a:buFont typeface="Arial" charset="0"/>
              <a:buChar char="•"/>
              <a:defRPr kumimoji="1" lang="ja-JP" altLang="en-US" sz="1500" kern="1200" dirty="0" smtClean="0">
                <a:solidFill>
                  <a:schemeClr val="tx1"/>
                </a:solidFill>
                <a:latin typeface="Meiryo" charset="-128"/>
                <a:ea typeface="Meiryo" charset="-128"/>
                <a:cs typeface="Meiryo" charset="-128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kumimoji="1" lang="ja-JP" altLang="en-US" dirty="0"/>
              <a:t>マスターテキスト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マスタテキスト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マスターテキスト</a:t>
            </a:r>
          </a:p>
        </p:txBody>
      </p:sp>
      <p:sp>
        <p:nvSpPr>
          <p:cNvPr id="19" name="テキスト プレースホルダー 17"/>
          <p:cNvSpPr>
            <a:spLocks noGrp="1"/>
          </p:cNvSpPr>
          <p:nvPr>
            <p:ph type="body" sz="quarter" idx="16" hasCustomPrompt="1"/>
          </p:nvPr>
        </p:nvSpPr>
        <p:spPr>
          <a:xfrm>
            <a:off x="8231094" y="1881188"/>
            <a:ext cx="3060907" cy="19089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lIns="136800" tIns="68400" rIns="90000" bIns="46800" anchor="ctr"/>
          <a:lstStyle>
            <a:lvl1pPr marL="214313" indent="-2143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25"/>
              </a:spcAft>
              <a:buFont typeface="Arial" charset="0"/>
              <a:buChar char="•"/>
              <a:defRPr kumimoji="1" lang="ja-JP" altLang="en-US" sz="1500" kern="1200" dirty="0" smtClean="0">
                <a:solidFill>
                  <a:schemeClr val="tx1"/>
                </a:solidFill>
                <a:latin typeface="Meiryo" charset="-128"/>
                <a:ea typeface="Meiryo" charset="-128"/>
                <a:cs typeface="Meiryo" charset="-128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kumimoji="1" lang="ja-JP" altLang="en-US" dirty="0"/>
              <a:t>マスターテキスト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マスタテキスト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マスターテキスト</a:t>
            </a:r>
          </a:p>
        </p:txBody>
      </p:sp>
      <p:sp>
        <p:nvSpPr>
          <p:cNvPr id="20" name="テキスト プレースホルダー 17"/>
          <p:cNvSpPr>
            <a:spLocks noGrp="1"/>
          </p:cNvSpPr>
          <p:nvPr>
            <p:ph type="body" sz="quarter" idx="17" hasCustomPrompt="1"/>
          </p:nvPr>
        </p:nvSpPr>
        <p:spPr>
          <a:xfrm>
            <a:off x="2916238" y="4052742"/>
            <a:ext cx="3060907" cy="19089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lIns="136800" tIns="68400" rIns="90000" bIns="46800" anchor="ctr"/>
          <a:lstStyle>
            <a:lvl1pPr marL="214313" indent="-2143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25"/>
              </a:spcAft>
              <a:buFont typeface="Arial" charset="0"/>
              <a:buChar char="•"/>
              <a:defRPr kumimoji="1" lang="ja-JP" altLang="en-US" sz="1500" kern="1200" dirty="0" smtClean="0">
                <a:solidFill>
                  <a:schemeClr val="tx1"/>
                </a:solidFill>
                <a:latin typeface="Meiryo" charset="-128"/>
                <a:ea typeface="Meiryo" charset="-128"/>
                <a:cs typeface="Meiryo" charset="-128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kumimoji="1" lang="ja-JP" altLang="en-US" dirty="0"/>
              <a:t>マスターテキスト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マスタテキスト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マスターテキスト</a:t>
            </a:r>
          </a:p>
        </p:txBody>
      </p:sp>
      <p:sp>
        <p:nvSpPr>
          <p:cNvPr id="21" name="テキスト プレースホルダー 17"/>
          <p:cNvSpPr>
            <a:spLocks noGrp="1"/>
          </p:cNvSpPr>
          <p:nvPr>
            <p:ph type="body" sz="quarter" idx="18" hasCustomPrompt="1"/>
          </p:nvPr>
        </p:nvSpPr>
        <p:spPr>
          <a:xfrm>
            <a:off x="8231094" y="4052124"/>
            <a:ext cx="3060907" cy="19089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txBody>
          <a:bodyPr lIns="136800" tIns="68400" rIns="90000" bIns="46800" anchor="ctr"/>
          <a:lstStyle>
            <a:lvl1pPr marL="214313" indent="-2143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25"/>
              </a:spcAft>
              <a:buFont typeface="Arial" charset="0"/>
              <a:buChar char="•"/>
              <a:defRPr kumimoji="1" lang="ja-JP" altLang="en-US" sz="1500" kern="1200" dirty="0" smtClean="0">
                <a:solidFill>
                  <a:schemeClr val="tx1"/>
                </a:solidFill>
                <a:latin typeface="Meiryo" charset="-128"/>
                <a:ea typeface="Meiryo" charset="-128"/>
                <a:cs typeface="Meiryo" charset="-128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kumimoji="1" lang="ja-JP" altLang="en-US" dirty="0"/>
              <a:t>マスターテキスト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マスタテキスト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マスターテキスト</a:t>
            </a:r>
          </a:p>
        </p:txBody>
      </p:sp>
      <p:sp>
        <p:nvSpPr>
          <p:cNvPr id="23" name="タイトル 11"/>
          <p:cNvSpPr>
            <a:spLocks noGrp="1"/>
          </p:cNvSpPr>
          <p:nvPr>
            <p:ph type="title" hasCustomPrompt="1"/>
          </p:nvPr>
        </p:nvSpPr>
        <p:spPr>
          <a:xfrm>
            <a:off x="820488" y="828578"/>
            <a:ext cx="10392000" cy="409525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08CC00AB-1BD4-6D4B-8872-B1CEA575716A}"/>
              </a:ext>
            </a:extLst>
          </p:cNvPr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7200" y="6300000"/>
            <a:ext cx="1148400" cy="14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34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1" hasCustomPrompt="1"/>
          </p:nvPr>
        </p:nvSpPr>
        <p:spPr>
          <a:xfrm>
            <a:off x="900113" y="1881188"/>
            <a:ext cx="2016125" cy="11868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/>
              <a:t>コンテンツ</a:t>
            </a:r>
          </a:p>
        </p:txBody>
      </p:sp>
      <p:sp>
        <p:nvSpPr>
          <p:cNvPr id="13" name="テキスト プレースホルダー 11"/>
          <p:cNvSpPr>
            <a:spLocks noGrp="1"/>
          </p:cNvSpPr>
          <p:nvPr>
            <p:ph type="body" sz="quarter" idx="12" hasCustomPrompt="1"/>
          </p:nvPr>
        </p:nvSpPr>
        <p:spPr>
          <a:xfrm>
            <a:off x="900113" y="3319669"/>
            <a:ext cx="2016125" cy="11868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/>
              <a:t>コンテンツ</a:t>
            </a:r>
          </a:p>
        </p:txBody>
      </p:sp>
      <p:sp>
        <p:nvSpPr>
          <p:cNvPr id="14" name="テキスト プレースホルダー 11"/>
          <p:cNvSpPr>
            <a:spLocks noGrp="1"/>
          </p:cNvSpPr>
          <p:nvPr>
            <p:ph type="body" sz="quarter" idx="13" hasCustomPrompt="1"/>
          </p:nvPr>
        </p:nvSpPr>
        <p:spPr>
          <a:xfrm>
            <a:off x="900113" y="4757849"/>
            <a:ext cx="2016125" cy="11868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/>
              <a:t>コンテンツ</a:t>
            </a:r>
          </a:p>
        </p:txBody>
      </p:sp>
      <p:sp>
        <p:nvSpPr>
          <p:cNvPr id="15" name="テキスト プレースホルダー 11"/>
          <p:cNvSpPr>
            <a:spLocks noGrp="1"/>
          </p:cNvSpPr>
          <p:nvPr>
            <p:ph type="body" sz="quarter" idx="14" hasCustomPrompt="1"/>
          </p:nvPr>
        </p:nvSpPr>
        <p:spPr>
          <a:xfrm>
            <a:off x="2915477" y="1881188"/>
            <a:ext cx="8376521" cy="118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lIns="136800" tIns="68400" anchor="ctr"/>
          <a:lstStyle>
            <a:lvl1pPr marL="214313" indent="-2143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25"/>
              </a:spcAft>
              <a:buFont typeface="Arial" charset="0"/>
              <a:buChar char="•"/>
              <a:defRPr kumimoji="1" lang="ja-JP" altLang="en-US" sz="1500" kern="1200" dirty="0">
                <a:solidFill>
                  <a:schemeClr val="tx1"/>
                </a:solidFill>
                <a:latin typeface="Meiryo" charset="-128"/>
                <a:ea typeface="Meiryo" charset="-128"/>
                <a:cs typeface="Meiryo" charset="-128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コンテンツ</a:t>
            </a:r>
          </a:p>
        </p:txBody>
      </p:sp>
      <p:sp>
        <p:nvSpPr>
          <p:cNvPr id="16" name="テキスト プレースホルダー 11"/>
          <p:cNvSpPr>
            <a:spLocks noGrp="1"/>
          </p:cNvSpPr>
          <p:nvPr>
            <p:ph type="body" sz="quarter" idx="15" hasCustomPrompt="1"/>
          </p:nvPr>
        </p:nvSpPr>
        <p:spPr>
          <a:xfrm>
            <a:off x="2915477" y="3319669"/>
            <a:ext cx="8376521" cy="118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lIns="136800" tIns="68400" anchor="ctr"/>
          <a:lstStyle>
            <a:lvl1pPr marL="214313" indent="-2143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25"/>
              </a:spcAft>
              <a:buFont typeface="Arial" charset="0"/>
              <a:buChar char="•"/>
              <a:defRPr kumimoji="1" lang="ja-JP" altLang="en-US" sz="1500" kern="1200" dirty="0">
                <a:solidFill>
                  <a:schemeClr val="tx1"/>
                </a:solidFill>
                <a:latin typeface="Meiryo" charset="-128"/>
                <a:ea typeface="Meiryo" charset="-128"/>
                <a:cs typeface="Meiryo" charset="-128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コンテンツ</a:t>
            </a:r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16" hasCustomPrompt="1"/>
          </p:nvPr>
        </p:nvSpPr>
        <p:spPr>
          <a:xfrm>
            <a:off x="2915477" y="4760978"/>
            <a:ext cx="8376521" cy="1186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lIns="136800" tIns="68400" anchor="ctr"/>
          <a:lstStyle>
            <a:lvl1pPr marL="214313" indent="-214313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25"/>
              </a:spcAft>
              <a:buFont typeface="Arial" charset="0"/>
              <a:buChar char="•"/>
              <a:defRPr kumimoji="1" lang="ja-JP" altLang="en-US" sz="1500" kern="1200" dirty="0">
                <a:solidFill>
                  <a:schemeClr val="tx1"/>
                </a:solidFill>
                <a:latin typeface="Meiryo" charset="-128"/>
                <a:ea typeface="Meiryo" charset="-128"/>
                <a:cs typeface="Meiryo" charset="-128"/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コンテンツ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コンテンツ</a:t>
            </a:r>
          </a:p>
        </p:txBody>
      </p:sp>
      <p:sp>
        <p:nvSpPr>
          <p:cNvPr id="18" name="タイトル 11"/>
          <p:cNvSpPr>
            <a:spLocks noGrp="1"/>
          </p:cNvSpPr>
          <p:nvPr>
            <p:ph type="title" hasCustomPrompt="1"/>
          </p:nvPr>
        </p:nvSpPr>
        <p:spPr>
          <a:xfrm>
            <a:off x="820488" y="828578"/>
            <a:ext cx="10392000" cy="409525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タイトル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926AC99-01EF-3944-97E2-42E26ACF10F7}"/>
              </a:ext>
            </a:extLst>
          </p:cNvPr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7200" y="6300000"/>
            <a:ext cx="1148400" cy="14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17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0000" y="6209600"/>
            <a:ext cx="25215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eiryo" charset="-128"/>
                <a:ea typeface="Meiryo" charset="-128"/>
                <a:cs typeface="Meiryo" charset="-128"/>
              </a:defRPr>
            </a:lvl1pPr>
          </a:lstStyle>
          <a:p>
            <a:fld id="{DDB71212-6ABC-5649-B0AF-D128C7EDC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68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1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forms.office.com/r/5dYe8s2BAN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DFED59-9E05-F84B-86AA-28810F7FF12F}"/>
              </a:ext>
            </a:extLst>
          </p:cNvPr>
          <p:cNvSpPr txBox="1"/>
          <p:nvPr/>
        </p:nvSpPr>
        <p:spPr>
          <a:xfrm>
            <a:off x="438879" y="533341"/>
            <a:ext cx="11043372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en-US" altLang="ja-JP" sz="4000" b="1" dirty="0" err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DiS</a:t>
            </a:r>
            <a:r>
              <a:rPr lang="ja-JP" altLang="en-US" sz="40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オリジナルプログラム</a:t>
            </a:r>
            <a:endParaRPr lang="en-US" altLang="ja-JP" sz="4000" b="1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  <a:p>
            <a:pPr lvl="0">
              <a:defRPr/>
            </a:pPr>
            <a:r>
              <a:rPr lang="en-US" altLang="ja-JP" sz="40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LINE WORKS</a:t>
            </a:r>
          </a:p>
          <a:p>
            <a:pPr lvl="0">
              <a:defRPr/>
            </a:pPr>
            <a:r>
              <a:rPr lang="ja-JP" altLang="en-US" sz="40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チャネルパートナープログラム</a:t>
            </a:r>
            <a:r>
              <a:rPr lang="ja-JP" altLang="en-US" sz="4000" b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（</a:t>
            </a:r>
            <a:r>
              <a:rPr lang="en-US" altLang="ja-JP" sz="40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LCP2nd</a:t>
            </a:r>
            <a:r>
              <a:rPr lang="ja-JP" altLang="en-US" sz="4000" b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）</a:t>
            </a:r>
            <a:r>
              <a:rPr lang="ja-JP" altLang="en-US" sz="40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のご紹介</a:t>
            </a:r>
            <a:endParaRPr lang="en-US" altLang="ja-JP" sz="4000" b="1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599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C571BA5E-BC64-4ACA-8E77-9673F8B81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422" y="301277"/>
            <a:ext cx="11938495" cy="409525"/>
          </a:xfrm>
        </p:spPr>
        <p:txBody>
          <a:bodyPr/>
          <a:lstStyle/>
          <a:p>
            <a:pPr lvl="0">
              <a:defRPr/>
            </a:pPr>
            <a:r>
              <a:rPr lang="en-US" altLang="ja-JP" sz="2800" dirty="0" err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DiS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オリジナル </a:t>
            </a:r>
            <a: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LINE WORKS 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チャネルパートナープログラム 「</a:t>
            </a:r>
            <a: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LCP2nd</a:t>
            </a:r>
            <a:r>
              <a:rPr lang="ja-JP" altLang="en-US" sz="280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」とは？</a:t>
            </a:r>
            <a:endParaRPr lang="en-US" altLang="ja-JP" sz="2800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649862F-75B8-4513-AD5F-5CB70077B212}"/>
              </a:ext>
            </a:extLst>
          </p:cNvPr>
          <p:cNvSpPr txBox="1"/>
          <p:nvPr/>
        </p:nvSpPr>
        <p:spPr>
          <a:xfrm>
            <a:off x="369114" y="911838"/>
            <a:ext cx="116021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LINE WORKS </a:t>
            </a:r>
            <a:r>
              <a:rPr lang="ja-JP" altLang="en-US" sz="200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をお客さまにご販売をされるパートナー様向けの</a:t>
            </a:r>
            <a:r>
              <a:rPr lang="en-US" altLang="ja-JP" sz="2000" b="1" dirty="0">
                <a:solidFill>
                  <a:schemeClr val="accent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DIS</a:t>
            </a:r>
            <a:r>
              <a:rPr lang="ja-JP" altLang="en-US" sz="2000" b="1">
                <a:solidFill>
                  <a:schemeClr val="accent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オリジナルパートナープログラム</a:t>
            </a:r>
            <a:r>
              <a:rPr lang="ja-JP" altLang="en-US" sz="200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です。</a:t>
            </a: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  <a:p>
            <a:r>
              <a:rPr lang="en-US" altLang="ja-JP" sz="2000" b="1" dirty="0">
                <a:solidFill>
                  <a:schemeClr val="accent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LINE WORKS</a:t>
            </a:r>
            <a:r>
              <a:rPr lang="ja-JP" altLang="en-US" sz="2000" b="1">
                <a:solidFill>
                  <a:schemeClr val="accent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の実績創出に必要なご支援の提供</a:t>
            </a:r>
            <a:r>
              <a:rPr lang="ja-JP" altLang="en-US" sz="200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を行い、ストックビジネスの拡大に寄与させていただきます。</a:t>
            </a: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  <a:p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加入に資格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、費用は発生致しません。（年次更新）</a:t>
            </a: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98A415D-A0A8-4C4A-A6ED-6782B7095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457" y="3492343"/>
            <a:ext cx="399989" cy="322332"/>
          </a:xfrm>
          <a:prstGeom prst="rect">
            <a:avLst/>
          </a:prstGeom>
        </p:spPr>
      </p:pic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8BB11E3-15E7-4848-A23D-484FB78AC778}"/>
              </a:ext>
            </a:extLst>
          </p:cNvPr>
          <p:cNvSpPr/>
          <p:nvPr/>
        </p:nvSpPr>
        <p:spPr>
          <a:xfrm>
            <a:off x="2077971" y="3414728"/>
            <a:ext cx="35765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営業サポート体制</a:t>
            </a:r>
            <a:endParaRPr lang="en-US" altLang="ja-JP" sz="2800" b="1" dirty="0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F5C715E4-67A9-492E-82A3-9603879AF1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683" y="4618435"/>
            <a:ext cx="399989" cy="322332"/>
          </a:xfrm>
          <a:prstGeom prst="rect">
            <a:avLst/>
          </a:prstGeom>
        </p:spPr>
      </p:pic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BD9F5EE-498D-4543-B8EB-D62ABE734862}"/>
              </a:ext>
            </a:extLst>
          </p:cNvPr>
          <p:cNvSpPr/>
          <p:nvPr/>
        </p:nvSpPr>
        <p:spPr>
          <a:xfrm>
            <a:off x="2096198" y="4535098"/>
            <a:ext cx="3305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提案活動のサポート</a:t>
            </a:r>
            <a:endParaRPr lang="en-US" altLang="ja-JP" sz="2800" b="1" dirty="0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6F873F42-0444-4A22-9343-9E14BDD10F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457" y="5739506"/>
            <a:ext cx="399989" cy="3223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5D1F4FC-5956-4D80-B232-0D01B6E7BC3F}"/>
              </a:ext>
            </a:extLst>
          </p:cNvPr>
          <p:cNvSpPr/>
          <p:nvPr/>
        </p:nvSpPr>
        <p:spPr>
          <a:xfrm>
            <a:off x="2076673" y="5636418"/>
            <a:ext cx="33811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販売促進のサポート</a:t>
            </a:r>
            <a:endParaRPr lang="en-US" altLang="ja-JP" sz="2800" b="1" dirty="0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</p:txBody>
      </p:sp>
      <p:sp>
        <p:nvSpPr>
          <p:cNvPr id="39" name="中かっこ 38">
            <a:extLst>
              <a:ext uri="{FF2B5EF4-FFF2-40B4-BE49-F238E27FC236}">
                <a16:creationId xmlns:a16="http://schemas.microsoft.com/office/drawing/2014/main" id="{5F6394C6-2600-4363-83D4-A6BA897B2A16}"/>
              </a:ext>
            </a:extLst>
          </p:cNvPr>
          <p:cNvSpPr/>
          <p:nvPr/>
        </p:nvSpPr>
        <p:spPr>
          <a:xfrm>
            <a:off x="5602016" y="3228466"/>
            <a:ext cx="4499068" cy="895350"/>
          </a:xfrm>
          <a:prstGeom prst="bracePair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0" name="中かっこ 39">
            <a:extLst>
              <a:ext uri="{FF2B5EF4-FFF2-40B4-BE49-F238E27FC236}">
                <a16:creationId xmlns:a16="http://schemas.microsoft.com/office/drawing/2014/main" id="{D8FED037-3C05-4DDF-B56F-8C35312534A6}"/>
              </a:ext>
            </a:extLst>
          </p:cNvPr>
          <p:cNvSpPr/>
          <p:nvPr/>
        </p:nvSpPr>
        <p:spPr>
          <a:xfrm>
            <a:off x="5611540" y="4314316"/>
            <a:ext cx="4483283" cy="895350"/>
          </a:xfrm>
          <a:prstGeom prst="bracePair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1" name="中かっこ 40">
            <a:extLst>
              <a:ext uri="{FF2B5EF4-FFF2-40B4-BE49-F238E27FC236}">
                <a16:creationId xmlns:a16="http://schemas.microsoft.com/office/drawing/2014/main" id="{53A45D5A-AF15-48F5-AF27-C720B32AA6A2}"/>
              </a:ext>
            </a:extLst>
          </p:cNvPr>
          <p:cNvSpPr/>
          <p:nvPr/>
        </p:nvSpPr>
        <p:spPr>
          <a:xfrm>
            <a:off x="5621065" y="5456447"/>
            <a:ext cx="4477230" cy="895350"/>
          </a:xfrm>
          <a:prstGeom prst="bracePair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91DEE62-F8B8-4212-BA8F-D2D37E7B8856}"/>
              </a:ext>
            </a:extLst>
          </p:cNvPr>
          <p:cNvSpPr/>
          <p:nvPr/>
        </p:nvSpPr>
        <p:spPr>
          <a:xfrm>
            <a:off x="5759628" y="3151810"/>
            <a:ext cx="39804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・メーカー担当が提案をサポート　　　</a:t>
            </a: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  <a:p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・販売店向け問い合わせ窓口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配置</a:t>
            </a: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  <a:p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・導入後のカスタマーサポート</a:t>
            </a:r>
            <a:endParaRPr lang="ja-JP" altLang="en-US" sz="2000" b="1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98BBD713-DD85-4336-BBD9-C206127E7E76}"/>
              </a:ext>
            </a:extLst>
          </p:cNvPr>
          <p:cNvSpPr/>
          <p:nvPr/>
        </p:nvSpPr>
        <p:spPr>
          <a:xfrm>
            <a:off x="5793990" y="4248945"/>
            <a:ext cx="48680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・提案</a:t>
            </a:r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同行支援</a:t>
            </a: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  <a:p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・標準提案書、チラシ提供　　　　</a:t>
            </a: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  <a:p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・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商流保護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/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案件申請　　　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8317F2D2-00FE-4657-B902-B746DF8F6D52}"/>
              </a:ext>
            </a:extLst>
          </p:cNvPr>
          <p:cNvSpPr/>
          <p:nvPr/>
        </p:nvSpPr>
        <p:spPr>
          <a:xfrm>
            <a:off x="5828297" y="5394901"/>
            <a:ext cx="40405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・広告費、宣伝費の</a:t>
            </a:r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補助　　　　</a:t>
            </a: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  <a:p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・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トライアル提供 ～</a:t>
            </a:r>
            <a:r>
              <a:rPr lang="en-US" altLang="ja-JP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60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日間</a:t>
            </a:r>
            <a:endParaRPr lang="en-US" altLang="ja-JP" sz="2000" b="1" dirty="0"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  <a:p>
            <a:r>
              <a:rPr lang="ja-JP" altLang="en-US" sz="2000" b="1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・顧客開拓の</a:t>
            </a:r>
            <a:r>
              <a:rPr lang="ja-JP" altLang="en-US" sz="2000" b="1" dirty="0"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ための活動支援</a:t>
            </a: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1E3396F8-54E1-026F-EEB7-BABF584C2D8B}"/>
              </a:ext>
            </a:extLst>
          </p:cNvPr>
          <p:cNvSpPr/>
          <p:nvPr/>
        </p:nvSpPr>
        <p:spPr>
          <a:xfrm>
            <a:off x="2785245" y="2219288"/>
            <a:ext cx="5673677" cy="6824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55278D9-3BAC-4E08-AC9E-BDCAB0EDD2BE}"/>
              </a:ext>
            </a:extLst>
          </p:cNvPr>
          <p:cNvSpPr txBox="1"/>
          <p:nvPr/>
        </p:nvSpPr>
        <p:spPr>
          <a:xfrm>
            <a:off x="3275622" y="2317032"/>
            <a:ext cx="4647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LCP2nd</a:t>
            </a:r>
            <a:r>
              <a:rPr lang="ja-JP" altLang="en-US" sz="2800" b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の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Segoe UI" panose="020B0502040204020203" pitchFamily="34" charset="0"/>
              </a:rPr>
              <a:t>加入メリット・特典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16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C571BA5E-BC64-4ACA-8E77-9673F8B81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7" y="470632"/>
            <a:ext cx="11031523" cy="409525"/>
          </a:xfrm>
        </p:spPr>
        <p:txBody>
          <a:bodyPr/>
          <a:lstStyle/>
          <a:p>
            <a:pPr lvl="0">
              <a:defRPr/>
            </a:pPr>
            <a:r>
              <a:rPr lang="ja-JP" altLang="en-US" sz="28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通常サポート</a:t>
            </a:r>
            <a:r>
              <a:rPr lang="ja-JP" altLang="en-US" sz="280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と</a:t>
            </a:r>
            <a:r>
              <a:rPr lang="en-US" altLang="ja-JP" sz="28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LCP2nd</a:t>
            </a:r>
            <a:r>
              <a:rPr lang="ja-JP" altLang="en-US" sz="280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の</a:t>
            </a:r>
            <a:r>
              <a:rPr lang="ja-JP" altLang="en-US" sz="28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違いについて</a:t>
            </a:r>
            <a:endParaRPr lang="en-US" altLang="ja-JP" sz="280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67A1E1B-4F68-AFAC-C7E7-8EFEEDFF56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01934"/>
              </p:ext>
            </p:extLst>
          </p:nvPr>
        </p:nvGraphicFramePr>
        <p:xfrm>
          <a:off x="652467" y="1208690"/>
          <a:ext cx="11031523" cy="4769152"/>
        </p:xfrm>
        <a:graphic>
          <a:graphicData uri="http://schemas.openxmlformats.org/drawingml/2006/table">
            <a:tbl>
              <a:tblPr firstRow="1" bandRow="1"/>
              <a:tblGrid>
                <a:gridCol w="1550625">
                  <a:extLst>
                    <a:ext uri="{9D8B030D-6E8A-4147-A177-3AD203B41FA5}">
                      <a16:colId xmlns:a16="http://schemas.microsoft.com/office/drawing/2014/main" val="1350189903"/>
                    </a:ext>
                  </a:extLst>
                </a:gridCol>
                <a:gridCol w="3030032">
                  <a:extLst>
                    <a:ext uri="{9D8B030D-6E8A-4147-A177-3AD203B41FA5}">
                      <a16:colId xmlns:a16="http://schemas.microsoft.com/office/drawing/2014/main" val="3599265071"/>
                    </a:ext>
                  </a:extLst>
                </a:gridCol>
                <a:gridCol w="3225433">
                  <a:extLst>
                    <a:ext uri="{9D8B030D-6E8A-4147-A177-3AD203B41FA5}">
                      <a16:colId xmlns:a16="http://schemas.microsoft.com/office/drawing/2014/main" val="1949664274"/>
                    </a:ext>
                  </a:extLst>
                </a:gridCol>
                <a:gridCol w="3225433">
                  <a:extLst>
                    <a:ext uri="{9D8B030D-6E8A-4147-A177-3AD203B41FA5}">
                      <a16:colId xmlns:a16="http://schemas.microsoft.com/office/drawing/2014/main" val="1328199872"/>
                    </a:ext>
                  </a:extLst>
                </a:gridCol>
              </a:tblGrid>
              <a:tr h="5961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通常サポートと</a:t>
                      </a:r>
                      <a:r>
                        <a:rPr kumimoji="1" lang="en-US" altLang="ja-JP" sz="18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LCP</a:t>
                      </a:r>
                      <a:r>
                        <a:rPr kumimoji="1" lang="ja-JP" altLang="en-US" sz="18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の違い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加入なし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加入あり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C75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692484"/>
                  </a:ext>
                </a:extLst>
              </a:tr>
              <a:tr h="596144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営業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8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営業担当配置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828866"/>
                  </a:ext>
                </a:extLst>
              </a:tr>
              <a:tr h="5961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問合せ窓口配置</a:t>
                      </a:r>
                      <a:endParaRPr kumimoji="1" lang="ja-JP" altLang="en-US" sz="18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8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73011"/>
                  </a:ext>
                </a:extLst>
              </a:tr>
              <a:tr h="5961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カスタマーサクセス</a:t>
                      </a:r>
                      <a:endParaRPr kumimoji="1" lang="ja-JP" altLang="en-US" sz="18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8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151430"/>
                  </a:ext>
                </a:extLst>
              </a:tr>
              <a:tr h="596144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提案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8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メーカーの</a:t>
                      </a:r>
                      <a:r>
                        <a:rPr lang="ja-JP" altLang="en-US" sz="1800" b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提案同席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▲</a:t>
                      </a:r>
                      <a:endParaRPr lang="ja-JP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02365"/>
                  </a:ext>
                </a:extLst>
              </a:tr>
              <a:tr h="596144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案件登録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/</a:t>
                      </a:r>
                      <a:r>
                        <a:rPr kumimoji="1" lang="ja-JP" altLang="en-US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商流保護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8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265666"/>
                  </a:ext>
                </a:extLst>
              </a:tr>
              <a:tr h="596144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販売促進</a:t>
                      </a:r>
                      <a:endParaRPr kumimoji="1" lang="en-US" altLang="ja-JP" sz="1800" b="1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800" b="1">
                          <a:solidFill>
                            <a:schemeClr val="tx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トライアル期間延長</a:t>
                      </a:r>
                      <a:endParaRPr kumimoji="1" lang="ja-JP" altLang="en-US" sz="18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〜30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日まで</a:t>
                      </a:r>
                      <a:endParaRPr kumimoji="1" lang="ja-JP" altLang="en-US" sz="1800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〜60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日まで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申請必須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789226"/>
                  </a:ext>
                </a:extLst>
              </a:tr>
              <a:tr h="5961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案件創出支援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-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⚫︎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433279"/>
                  </a:ext>
                </a:extLst>
              </a:tr>
            </a:tbl>
          </a:graphicData>
        </a:graphic>
      </p:graphicFrame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A7072AA5-95CB-4B0E-999F-7FE4087A37BB}"/>
              </a:ext>
            </a:extLst>
          </p:cNvPr>
          <p:cNvSpPr/>
          <p:nvPr/>
        </p:nvSpPr>
        <p:spPr>
          <a:xfrm>
            <a:off x="8460828" y="1208691"/>
            <a:ext cx="3223162" cy="4769152"/>
          </a:xfrm>
          <a:prstGeom prst="roundRect">
            <a:avLst>
              <a:gd name="adj" fmla="val 11203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4">
            <a:extLst>
              <a:ext uri="{FF2B5EF4-FFF2-40B4-BE49-F238E27FC236}">
                <a16:creationId xmlns:a16="http://schemas.microsoft.com/office/drawing/2014/main" id="{CE39B94A-4F5C-2567-FFD2-40C13965553B}"/>
              </a:ext>
            </a:extLst>
          </p:cNvPr>
          <p:cNvSpPr txBox="1">
            <a:spLocks/>
          </p:cNvSpPr>
          <p:nvPr/>
        </p:nvSpPr>
        <p:spPr>
          <a:xfrm>
            <a:off x="4461641" y="6306375"/>
            <a:ext cx="3268717" cy="409525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1600" b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サポートメニューの詳細は次項で掲載</a:t>
            </a:r>
            <a:endParaRPr lang="en-US" altLang="ja-JP" sz="1600" b="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90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4E484-4DF5-6CB8-E37A-99265ABB6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4">
            <a:extLst>
              <a:ext uri="{FF2B5EF4-FFF2-40B4-BE49-F238E27FC236}">
                <a16:creationId xmlns:a16="http://schemas.microsoft.com/office/drawing/2014/main" id="{2158241D-EF02-9AC3-B24B-91574DC34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87" y="297441"/>
            <a:ext cx="4591769" cy="409525"/>
          </a:xfrm>
        </p:spPr>
        <p:txBody>
          <a:bodyPr/>
          <a:lstStyle/>
          <a:p>
            <a:pPr lvl="0">
              <a:defRPr/>
            </a:pPr>
            <a:r>
              <a:rPr lang="en-US" altLang="ja-JP" sz="28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LCP2nd</a:t>
            </a:r>
            <a:r>
              <a:rPr lang="ja-JP" altLang="en-US" sz="280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サポートメニュー</a:t>
            </a:r>
            <a:r>
              <a:rPr lang="ja-JP" altLang="en-US" sz="28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詳細</a:t>
            </a:r>
            <a:endParaRPr lang="en-US" altLang="ja-JP" sz="280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38AF812-CCB7-41F8-1D87-EDE210061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327894"/>
              </p:ext>
            </p:extLst>
          </p:nvPr>
        </p:nvGraphicFramePr>
        <p:xfrm>
          <a:off x="597832" y="893383"/>
          <a:ext cx="10991193" cy="5513059"/>
        </p:xfrm>
        <a:graphic>
          <a:graphicData uri="http://schemas.openxmlformats.org/drawingml/2006/table">
            <a:tbl>
              <a:tblPr firstRow="1" bandRow="1"/>
              <a:tblGrid>
                <a:gridCol w="1430542">
                  <a:extLst>
                    <a:ext uri="{9D8B030D-6E8A-4147-A177-3AD203B41FA5}">
                      <a16:colId xmlns:a16="http://schemas.microsoft.com/office/drawing/2014/main" val="3667700173"/>
                    </a:ext>
                  </a:extLst>
                </a:gridCol>
                <a:gridCol w="2782165">
                  <a:extLst>
                    <a:ext uri="{9D8B030D-6E8A-4147-A177-3AD203B41FA5}">
                      <a16:colId xmlns:a16="http://schemas.microsoft.com/office/drawing/2014/main" val="2285145202"/>
                    </a:ext>
                  </a:extLst>
                </a:gridCol>
                <a:gridCol w="6778486">
                  <a:extLst>
                    <a:ext uri="{9D8B030D-6E8A-4147-A177-3AD203B41FA5}">
                      <a16:colId xmlns:a16="http://schemas.microsoft.com/office/drawing/2014/main" val="989504758"/>
                    </a:ext>
                  </a:extLst>
                </a:gridCol>
              </a:tblGrid>
              <a:tr h="535356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メニュー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詳細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821783"/>
                  </a:ext>
                </a:extLst>
              </a:tr>
              <a:tr h="634097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営業</a:t>
                      </a:r>
                      <a:endParaRPr kumimoji="1" lang="en-US" altLang="ja-JP" sz="1800" b="1" dirty="0">
                        <a:solidFill>
                          <a:schemeClr val="bg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8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営業担当配置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メーカー担当が提案をサポート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459472"/>
                  </a:ext>
                </a:extLst>
              </a:tr>
              <a:tr h="6340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問合せ窓口配置</a:t>
                      </a:r>
                      <a:endParaRPr kumimoji="1" lang="ja-JP" altLang="en-US" sz="1800" b="1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仕様、操作確認などの問い合わせ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電話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/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フォーム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972323"/>
                  </a:ext>
                </a:extLst>
              </a:tr>
              <a:tr h="6340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カスタマーサクセス</a:t>
                      </a:r>
                      <a:endParaRPr kumimoji="1" lang="ja-JP" altLang="en-US" sz="1800" b="1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導入後の利活用、利用拡大のための支援コール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/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解約防止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800872"/>
                  </a:ext>
                </a:extLst>
              </a:tr>
              <a:tr h="634097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提案</a:t>
                      </a:r>
                      <a:endParaRPr kumimoji="1" lang="en-US" altLang="ja-JP" sz="1800" b="1" dirty="0">
                        <a:solidFill>
                          <a:schemeClr val="bg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8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メーカー</a:t>
                      </a:r>
                      <a:r>
                        <a:rPr lang="ja-JP" altLang="en-US" sz="1800" b="1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Segoe UI" panose="020B0502040204020203" pitchFamily="34" charset="0"/>
                        </a:rPr>
                        <a:t>の提案支援</a:t>
                      </a:r>
                      <a:endParaRPr lang="ja-JP" alt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34" charset="-128"/>
                        <a:ea typeface="Meiryo UI" panose="020B0604030504040204" pitchFamily="34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商談同席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オンライン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、標準</a:t>
                      </a:r>
                      <a:r>
                        <a:rPr kumimoji="1" lang="ja-JP" altLang="en-US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提案書、業種チラシを提供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988557"/>
                  </a:ext>
                </a:extLst>
              </a:tr>
              <a:tr h="634097">
                <a:tc vMerge="1"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案件登録</a:t>
                      </a:r>
                      <a:r>
                        <a:rPr kumimoji="1" lang="en-US" altLang="ja-JP" sz="18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/</a:t>
                      </a:r>
                      <a:r>
                        <a:rPr kumimoji="1" lang="ja-JP" altLang="en-US" sz="18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商流保護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100ID</a:t>
                      </a:r>
                      <a:r>
                        <a:rPr kumimoji="1" lang="ja-JP" altLang="en-US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以上の案件申請で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DIS</a:t>
                      </a:r>
                      <a:r>
                        <a:rPr kumimoji="1" lang="ja-JP" altLang="en-US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商流のみメーカーの商談同席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39418"/>
                  </a:ext>
                </a:extLst>
              </a:tr>
              <a:tr h="618498"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8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販売促進</a:t>
                      </a:r>
                      <a:endParaRPr kumimoji="1" lang="en-US" altLang="ja-JP" sz="1800" b="1" dirty="0">
                        <a:solidFill>
                          <a:schemeClr val="bg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pPr algn="ctr"/>
                      <a:r>
                        <a:rPr kumimoji="1" lang="ja-JP" altLang="en-US" sz="1800" b="1">
                          <a:solidFill>
                            <a:schemeClr val="bg1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サポート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トライアル期間延長</a:t>
                      </a:r>
                      <a:endParaRPr kumimoji="1" lang="ja-JP" altLang="en-US" sz="1800" b="1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E/U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様の検証期間を最大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60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日間まで延長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80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申請必須</a:t>
                      </a:r>
                      <a:r>
                        <a:rPr kumimoji="1" lang="en-US" altLang="ja-JP" sz="1800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endParaRPr kumimoji="1" lang="ja-JP" altLang="en-US" sz="180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68973"/>
                  </a:ext>
                </a:extLst>
              </a:tr>
              <a:tr h="9333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ja-JP" altLang="en-US" sz="18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案件リード創出支援</a:t>
                      </a:r>
                      <a:endParaRPr kumimoji="1" lang="en-US" altLang="ja-JP" sz="1800" b="1" dirty="0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r>
                        <a:rPr kumimoji="1" lang="en-US" altLang="ja-JP" sz="18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(MDF</a:t>
                      </a:r>
                      <a:r>
                        <a:rPr kumimoji="1" lang="ja-JP" altLang="en-US" sz="1800" b="1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支援</a:t>
                      </a:r>
                      <a:r>
                        <a:rPr kumimoji="1" lang="en-US" altLang="ja-JP" sz="1800" b="1" dirty="0"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  <a:endParaRPr kumimoji="1" lang="ja-JP" altLang="en-US" sz="1800" b="1"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LINE WORKS</a:t>
                      </a:r>
                      <a:r>
                        <a:rPr kumimoji="1" lang="ja-JP" altLang="en-US" sz="18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の案件創出における、</a:t>
                      </a:r>
                      <a:endParaRPr kumimoji="1" lang="en-US" altLang="ja-JP" sz="1800" b="1" dirty="0">
                        <a:solidFill>
                          <a:srgbClr val="FF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r>
                        <a:rPr kumimoji="1" lang="ja-JP" altLang="en-US" sz="18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マーケティング活動・広告宣伝などの費用を一部補助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8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上限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30</a:t>
                      </a:r>
                      <a:r>
                        <a:rPr kumimoji="1" lang="ja-JP" altLang="en-US" sz="18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万円）</a:t>
                      </a:r>
                    </a:p>
                    <a:p>
                      <a:r>
                        <a:rPr kumimoji="1" lang="ja-JP" altLang="en-US" sz="18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もしくは</a:t>
                      </a:r>
                      <a:endParaRPr kumimoji="1" lang="en-US" altLang="ja-JP" sz="1800" b="1" dirty="0">
                        <a:solidFill>
                          <a:srgbClr val="FF0000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  <a:p>
                      <a:r>
                        <a:rPr kumimoji="1" lang="ja-JP" altLang="en-US" sz="18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アウトバンドコールの提供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(</a:t>
                      </a:r>
                      <a:r>
                        <a:rPr kumimoji="1" lang="ja-JP" altLang="en-US" sz="18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上限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100</a:t>
                      </a:r>
                      <a:r>
                        <a:rPr kumimoji="1" lang="ja-JP" altLang="en-US" sz="1800" b="1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件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)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73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393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49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80F2B3-8433-F277-2492-4730C24B0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8" descr="LINE WORKS - BIP Co.,Ltd. | ビーアイピー株式会社 さん">
            <a:extLst>
              <a:ext uri="{FF2B5EF4-FFF2-40B4-BE49-F238E27FC236}">
                <a16:creationId xmlns:a16="http://schemas.microsoft.com/office/drawing/2014/main" id="{4C12D65B-C5C6-18EC-B35A-DF1FBE4C7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089" y="5226600"/>
            <a:ext cx="1368206" cy="9683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上矢印 21">
            <a:extLst>
              <a:ext uri="{FF2B5EF4-FFF2-40B4-BE49-F238E27FC236}">
                <a16:creationId xmlns:a16="http://schemas.microsoft.com/office/drawing/2014/main" id="{89226AED-8D1A-065E-4679-FFF39E1F7BA3}"/>
              </a:ext>
            </a:extLst>
          </p:cNvPr>
          <p:cNvSpPr/>
          <p:nvPr/>
        </p:nvSpPr>
        <p:spPr>
          <a:xfrm rot="10800000">
            <a:off x="4468033" y="4275469"/>
            <a:ext cx="213867" cy="85441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2D55DD8-B9B5-140E-2A36-DDE70AEE5C0A}"/>
              </a:ext>
            </a:extLst>
          </p:cNvPr>
          <p:cNvSpPr/>
          <p:nvPr/>
        </p:nvSpPr>
        <p:spPr>
          <a:xfrm>
            <a:off x="967410" y="222363"/>
            <a:ext cx="7466588" cy="822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800" b="1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MDF</a:t>
            </a:r>
            <a:r>
              <a:rPr kumimoji="1" lang="ja-JP" altLang="en-US" sz="2800" b="1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を活用したアウトバンドコール</a:t>
            </a:r>
            <a:endParaRPr kumimoji="1" lang="ja-JP" altLang="en-US" sz="2800" b="1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4F5EAEA-D354-70A2-A539-3E76E92CA294}"/>
              </a:ext>
            </a:extLst>
          </p:cNvPr>
          <p:cNvSpPr/>
          <p:nvPr/>
        </p:nvSpPr>
        <p:spPr>
          <a:xfrm>
            <a:off x="612157" y="1444489"/>
            <a:ext cx="1821584" cy="46515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アウトバンドコール</a:t>
            </a:r>
            <a:endParaRPr kumimoji="1"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kumimoji="1"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案件創出</a:t>
            </a:r>
            <a:endParaRPr kumimoji="1"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リード獲得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r>
              <a:rPr kumimoji="1"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顧客開拓</a:t>
            </a:r>
            <a:endParaRPr kumimoji="1"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890B2D8-5E3D-F1D8-29F1-9A6C0D1B289A}"/>
              </a:ext>
            </a:extLst>
          </p:cNvPr>
          <p:cNvSpPr txBox="1"/>
          <p:nvPr/>
        </p:nvSpPr>
        <p:spPr>
          <a:xfrm>
            <a:off x="2485311" y="1405539"/>
            <a:ext cx="929758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ja-JP" sz="6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b="1" u="sng">
                <a:latin typeface="Meiryo UI" panose="020B0604030504040204" pitchFamily="34" charset="-128"/>
                <a:ea typeface="Meiryo UI" panose="020B0604030504040204" pitchFamily="34" charset="-128"/>
              </a:rPr>
              <a:t>アウトバンドコール実施の流れ</a:t>
            </a:r>
            <a:endParaRPr lang="en-US" altLang="ja-JP" b="1" u="sng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販売店様と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MTG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⇨販売店様よりターゲットリストを提供⇨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LINE WORKS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登録状況の精査⇨コール実施⇨販売店様へトスアップ⇨商談実施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(LW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同席可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⇨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DIS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商流で受注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8" name="フローチャート: 処理 7">
            <a:extLst>
              <a:ext uri="{FF2B5EF4-FFF2-40B4-BE49-F238E27FC236}">
                <a16:creationId xmlns:a16="http://schemas.microsoft.com/office/drawing/2014/main" id="{0A3F29A2-39D7-9807-6C3E-84503EE00E62}"/>
              </a:ext>
            </a:extLst>
          </p:cNvPr>
          <p:cNvSpPr/>
          <p:nvPr/>
        </p:nvSpPr>
        <p:spPr>
          <a:xfrm>
            <a:off x="4043467" y="3534351"/>
            <a:ext cx="1757613" cy="405829"/>
          </a:xfrm>
          <a:prstGeom prst="flowChartProces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>
                <a:solidFill>
                  <a:srgbClr val="FFFFF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販売店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9" name="Picture 4" descr="リストアップイラスト｜無料イラスト・フリー素材なら「イラストAC」">
            <a:extLst>
              <a:ext uri="{FF2B5EF4-FFF2-40B4-BE49-F238E27FC236}">
                <a16:creationId xmlns:a16="http://schemas.microsoft.com/office/drawing/2014/main" id="{1D4E5E3D-DE9F-7A0A-DAD4-57F1DC621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330" y="4376368"/>
            <a:ext cx="558226" cy="54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左右矢印 13">
            <a:extLst>
              <a:ext uri="{FF2B5EF4-FFF2-40B4-BE49-F238E27FC236}">
                <a16:creationId xmlns:a16="http://schemas.microsoft.com/office/drawing/2014/main" id="{3CC24924-9F42-2BFA-601C-F98D86C58BE6}"/>
              </a:ext>
            </a:extLst>
          </p:cNvPr>
          <p:cNvSpPr/>
          <p:nvPr/>
        </p:nvSpPr>
        <p:spPr>
          <a:xfrm>
            <a:off x="5323649" y="5572811"/>
            <a:ext cx="2412355" cy="419515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連携</a:t>
            </a:r>
          </a:p>
        </p:txBody>
      </p:sp>
      <p:sp>
        <p:nvSpPr>
          <p:cNvPr id="15" name="フローチャート: 処理 14">
            <a:extLst>
              <a:ext uri="{FF2B5EF4-FFF2-40B4-BE49-F238E27FC236}">
                <a16:creationId xmlns:a16="http://schemas.microsoft.com/office/drawing/2014/main" id="{4FB238CC-4B1C-5E44-DAAC-ADFBA7780185}"/>
              </a:ext>
            </a:extLst>
          </p:cNvPr>
          <p:cNvSpPr/>
          <p:nvPr/>
        </p:nvSpPr>
        <p:spPr>
          <a:xfrm>
            <a:off x="7891980" y="5226600"/>
            <a:ext cx="2147299" cy="968376"/>
          </a:xfrm>
          <a:prstGeom prst="flowChartProces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>
                <a:solidFill>
                  <a:srgbClr val="FFFFF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コール業社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6" name="フローチャート: 処理 15">
            <a:extLst>
              <a:ext uri="{FF2B5EF4-FFF2-40B4-BE49-F238E27FC236}">
                <a16:creationId xmlns:a16="http://schemas.microsoft.com/office/drawing/2014/main" id="{DE06FE44-F1F7-BBAA-C4B2-4CC547E07072}"/>
              </a:ext>
            </a:extLst>
          </p:cNvPr>
          <p:cNvSpPr/>
          <p:nvPr/>
        </p:nvSpPr>
        <p:spPr>
          <a:xfrm>
            <a:off x="3008715" y="2507208"/>
            <a:ext cx="7209232" cy="287616"/>
          </a:xfrm>
          <a:prstGeom prst="flowChartProces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t>E/U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7" name="上矢印 16">
            <a:extLst>
              <a:ext uri="{FF2B5EF4-FFF2-40B4-BE49-F238E27FC236}">
                <a16:creationId xmlns:a16="http://schemas.microsoft.com/office/drawing/2014/main" id="{1A8848F8-8D5A-027D-2A6A-6A652CB4FB22}"/>
              </a:ext>
            </a:extLst>
          </p:cNvPr>
          <p:cNvSpPr/>
          <p:nvPr/>
        </p:nvSpPr>
        <p:spPr>
          <a:xfrm>
            <a:off x="8973932" y="2882696"/>
            <a:ext cx="285622" cy="2101593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D0F6FEB-5D5C-A81B-83F6-C9FD6D2097AD}"/>
              </a:ext>
            </a:extLst>
          </p:cNvPr>
          <p:cNvSpPr txBox="1"/>
          <p:nvPr/>
        </p:nvSpPr>
        <p:spPr>
          <a:xfrm>
            <a:off x="3904841" y="3870742"/>
            <a:ext cx="2000869" cy="449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1E1E1E">
                    <a:lumMod val="75000"/>
                    <a:lumOff val="25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①</a:t>
            </a:r>
            <a:r>
              <a:rPr kumimoji="0" lang="ja-JP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1E1E1E">
                    <a:lumMod val="75000"/>
                    <a:lumOff val="25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リスト提供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1E1E1E">
                    <a:lumMod val="75000"/>
                    <a:lumOff val="25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/</a:t>
            </a:r>
            <a:r>
              <a:rPr lang="ja-JP" altLang="en-US" b="1">
                <a:solidFill>
                  <a:srgbClr val="1E1E1E">
                    <a:lumMod val="75000"/>
                    <a:lumOff val="25000"/>
                  </a:srgbClr>
                </a:solidFill>
                <a:highlight>
                  <a:srgbClr val="FFFF00"/>
                </a:highlight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精査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1E1E1E">
                  <a:lumMod val="75000"/>
                  <a:lumOff val="25000"/>
                </a:srgbClr>
              </a:solidFill>
              <a:effectLst/>
              <a:highlight>
                <a:srgbClr val="FFFF00"/>
              </a:highlight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Meiryo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C90175F-1556-59E8-6061-1F9319E1D626}"/>
              </a:ext>
            </a:extLst>
          </p:cNvPr>
          <p:cNvSpPr txBox="1"/>
          <p:nvPr/>
        </p:nvSpPr>
        <p:spPr>
          <a:xfrm>
            <a:off x="8261083" y="4096937"/>
            <a:ext cx="1683474" cy="449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E1E1E">
                    <a:lumMod val="75000"/>
                    <a:lumOff val="25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②</a:t>
            </a:r>
            <a:r>
              <a:rPr lang="ja-JP" altLang="en-US" b="1" dirty="0">
                <a:solidFill>
                  <a:srgbClr val="1E1E1E">
                    <a:lumMod val="75000"/>
                    <a:lumOff val="25000"/>
                  </a:srgbClr>
                </a:solidFill>
                <a:highlight>
                  <a:srgbClr val="FFFF00"/>
                </a:highlight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アポ</a:t>
            </a:r>
            <a:r>
              <a:rPr lang="ja-JP" altLang="en-US" b="1">
                <a:solidFill>
                  <a:srgbClr val="1E1E1E">
                    <a:lumMod val="75000"/>
                    <a:lumOff val="25000"/>
                  </a:srgbClr>
                </a:solidFill>
                <a:highlight>
                  <a:srgbClr val="FFFF00"/>
                </a:highlight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どりコール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1E1E1E">
                  <a:lumMod val="75000"/>
                  <a:lumOff val="25000"/>
                </a:srgbClr>
              </a:solidFill>
              <a:effectLst/>
              <a:highlight>
                <a:srgbClr val="FFFF00"/>
              </a:highlight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Meiryo" charset="-128"/>
            </a:endParaRPr>
          </a:p>
        </p:txBody>
      </p:sp>
      <p:sp>
        <p:nvSpPr>
          <p:cNvPr id="20" name="屈折矢印 19">
            <a:extLst>
              <a:ext uri="{FF2B5EF4-FFF2-40B4-BE49-F238E27FC236}">
                <a16:creationId xmlns:a16="http://schemas.microsoft.com/office/drawing/2014/main" id="{B148FE9A-BB96-DA61-5E28-F92C0AE02F8B}"/>
              </a:ext>
            </a:extLst>
          </p:cNvPr>
          <p:cNvSpPr/>
          <p:nvPr/>
        </p:nvSpPr>
        <p:spPr>
          <a:xfrm flipH="1">
            <a:off x="5522941" y="4298767"/>
            <a:ext cx="2204354" cy="1157401"/>
          </a:xfrm>
          <a:prstGeom prst="bentUpArrow">
            <a:avLst>
              <a:gd name="adj1" fmla="val 8160"/>
              <a:gd name="adj2" fmla="val 8388"/>
              <a:gd name="adj3" fmla="val 1919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176750A-A666-9B98-424B-C39BB709F8FD}"/>
              </a:ext>
            </a:extLst>
          </p:cNvPr>
          <p:cNvSpPr txBox="1"/>
          <p:nvPr/>
        </p:nvSpPr>
        <p:spPr>
          <a:xfrm>
            <a:off x="6028270" y="4625970"/>
            <a:ext cx="1317990" cy="449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srgbClr val="1E1E1E">
                    <a:lumMod val="75000"/>
                    <a:lumOff val="25000"/>
                  </a:srgbClr>
                </a:solidFill>
                <a:highlight>
                  <a:srgbClr val="FFFF00"/>
                </a:highlight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③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E1E1E">
                    <a:lumMod val="75000"/>
                    <a:lumOff val="25000"/>
                  </a:srgbClr>
                </a:solidFill>
                <a:effectLst/>
                <a:highlight>
                  <a:srgbClr val="FFFF00"/>
                </a:highlight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トスアップ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1E1E1E">
                  <a:lumMod val="75000"/>
                  <a:lumOff val="25000"/>
                </a:srgbClr>
              </a:solidFill>
              <a:effectLst/>
              <a:highlight>
                <a:srgbClr val="FFFF00"/>
              </a:highlight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Meiryo" charset="-128"/>
            </a:endParaRPr>
          </a:p>
        </p:txBody>
      </p:sp>
      <p:sp>
        <p:nvSpPr>
          <p:cNvPr id="23" name="上矢印 22">
            <a:extLst>
              <a:ext uri="{FF2B5EF4-FFF2-40B4-BE49-F238E27FC236}">
                <a16:creationId xmlns:a16="http://schemas.microsoft.com/office/drawing/2014/main" id="{5AE6FAB2-42CC-F950-1618-93C063D0BCC9}"/>
              </a:ext>
            </a:extLst>
          </p:cNvPr>
          <p:cNvSpPr/>
          <p:nvPr/>
        </p:nvSpPr>
        <p:spPr>
          <a:xfrm>
            <a:off x="4598776" y="2794824"/>
            <a:ext cx="285622" cy="700890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4" name="上矢印 23">
            <a:extLst>
              <a:ext uri="{FF2B5EF4-FFF2-40B4-BE49-F238E27FC236}">
                <a16:creationId xmlns:a16="http://schemas.microsoft.com/office/drawing/2014/main" id="{DCE14630-544F-59DA-93E6-DE0F3E87C621}"/>
              </a:ext>
            </a:extLst>
          </p:cNvPr>
          <p:cNvSpPr/>
          <p:nvPr/>
        </p:nvSpPr>
        <p:spPr>
          <a:xfrm>
            <a:off x="3458261" y="2882696"/>
            <a:ext cx="285622" cy="2636747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C22E93-C239-EACC-89FC-5A6361830215}"/>
              </a:ext>
            </a:extLst>
          </p:cNvPr>
          <p:cNvSpPr txBox="1"/>
          <p:nvPr/>
        </p:nvSpPr>
        <p:spPr>
          <a:xfrm>
            <a:off x="2862958" y="4459863"/>
            <a:ext cx="1566454" cy="449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solidFill>
                  <a:srgbClr val="1E1E1E">
                    <a:lumMod val="75000"/>
                    <a:lumOff val="25000"/>
                  </a:srgbClr>
                </a:solidFill>
                <a:highlight>
                  <a:srgbClr val="FFFF00"/>
                </a:highlight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(④</a:t>
            </a:r>
            <a:r>
              <a:rPr lang="ja-JP" altLang="en-US" b="1">
                <a:solidFill>
                  <a:srgbClr val="1E1E1E">
                    <a:lumMod val="75000"/>
                    <a:lumOff val="25000"/>
                  </a:srgbClr>
                </a:solidFill>
                <a:highlight>
                  <a:srgbClr val="FFFF00"/>
                </a:highlight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商談支援</a:t>
            </a:r>
            <a:r>
              <a:rPr lang="en-US" altLang="ja-JP" b="1" dirty="0">
                <a:solidFill>
                  <a:srgbClr val="1E1E1E">
                    <a:lumMod val="75000"/>
                    <a:lumOff val="25000"/>
                  </a:srgbClr>
                </a:solidFill>
                <a:highlight>
                  <a:srgbClr val="FFFF00"/>
                </a:highlight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)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1E1E1E">
                  <a:lumMod val="75000"/>
                  <a:lumOff val="25000"/>
                </a:srgbClr>
              </a:solidFill>
              <a:effectLst/>
              <a:highlight>
                <a:srgbClr val="FFFF00"/>
              </a:highlight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Meiryo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60152D4-0F98-D821-F793-C7EE7DA341B1}"/>
              </a:ext>
            </a:extLst>
          </p:cNvPr>
          <p:cNvSpPr txBox="1"/>
          <p:nvPr/>
        </p:nvSpPr>
        <p:spPr>
          <a:xfrm>
            <a:off x="4280458" y="3002473"/>
            <a:ext cx="877163" cy="4497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dirty="0">
                <a:solidFill>
                  <a:srgbClr val="1E1E1E">
                    <a:lumMod val="75000"/>
                    <a:lumOff val="25000"/>
                  </a:srgbClr>
                </a:solidFill>
                <a:highlight>
                  <a:srgbClr val="FFFF00"/>
                </a:highlight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④</a:t>
            </a:r>
            <a:r>
              <a:rPr lang="ja-JP" altLang="en-US" b="1">
                <a:solidFill>
                  <a:srgbClr val="1E1E1E">
                    <a:lumMod val="75000"/>
                    <a:lumOff val="25000"/>
                  </a:srgbClr>
                </a:solidFill>
                <a:highlight>
                  <a:srgbClr val="FFFF00"/>
                </a:highlight>
                <a:latin typeface="Meiryo UI" panose="020B0604030504040204" pitchFamily="34" charset="-128"/>
                <a:ea typeface="Meiryo UI" panose="020B0604030504040204" pitchFamily="34" charset="-128"/>
                <a:cs typeface="Meiryo" charset="-128"/>
              </a:rPr>
              <a:t>商談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1E1E1E">
                  <a:lumMod val="75000"/>
                  <a:lumOff val="25000"/>
                </a:srgbClr>
              </a:solidFill>
              <a:effectLst/>
              <a:highlight>
                <a:srgbClr val="FFFF00"/>
              </a:highlight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Meiryo" charset="-128"/>
            </a:endParaRPr>
          </a:p>
        </p:txBody>
      </p:sp>
      <p:pic>
        <p:nvPicPr>
          <p:cNvPr id="1028" name="Picture 4" descr="会社概要 | ダイワボウ情報システム株式会社">
            <a:extLst>
              <a:ext uri="{FF2B5EF4-FFF2-40B4-BE49-F238E27FC236}">
                <a16:creationId xmlns:a16="http://schemas.microsoft.com/office/drawing/2014/main" id="{7672C63C-2DE0-A783-4B31-A3B1A0324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215" y="3480454"/>
            <a:ext cx="884404" cy="548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左右矢印 26">
            <a:extLst>
              <a:ext uri="{FF2B5EF4-FFF2-40B4-BE49-F238E27FC236}">
                <a16:creationId xmlns:a16="http://schemas.microsoft.com/office/drawing/2014/main" id="{E43F42F3-E092-13C8-35B8-2DF8265B4C7D}"/>
              </a:ext>
            </a:extLst>
          </p:cNvPr>
          <p:cNvSpPr/>
          <p:nvPr/>
        </p:nvSpPr>
        <p:spPr>
          <a:xfrm>
            <a:off x="6039049" y="3507093"/>
            <a:ext cx="1054220" cy="446306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>
                <a:solidFill>
                  <a:srgbClr val="FFFFF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仕入れ</a:t>
            </a:r>
            <a:endParaRPr kumimoji="1" lang="ja-JP" altLang="en-US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1DA0687-9F77-495D-3A90-D78ECC3BB5DD}"/>
              </a:ext>
            </a:extLst>
          </p:cNvPr>
          <p:cNvSpPr/>
          <p:nvPr/>
        </p:nvSpPr>
        <p:spPr>
          <a:xfrm>
            <a:off x="967410" y="848988"/>
            <a:ext cx="10709750" cy="409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000" b="1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アウトバンドコールの提供で</a:t>
            </a:r>
            <a:r>
              <a:rPr kumimoji="1" lang="en" altLang="ja-JP" sz="2000" b="1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LINE WORKS</a:t>
            </a:r>
            <a:r>
              <a:rPr kumimoji="1" lang="ja-JP" altLang="en-US" sz="2000" b="1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を切り口とした新規リード獲得を支援</a:t>
            </a: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6980B808-BFC4-8AC0-F3BA-4FABCF71E077}"/>
              </a:ext>
            </a:extLst>
          </p:cNvPr>
          <p:cNvSpPr/>
          <p:nvPr/>
        </p:nvSpPr>
        <p:spPr>
          <a:xfrm>
            <a:off x="3752194" y="5139388"/>
            <a:ext cx="6465754" cy="115740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61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4">
            <a:extLst>
              <a:ext uri="{FF2B5EF4-FFF2-40B4-BE49-F238E27FC236}">
                <a16:creationId xmlns:a16="http://schemas.microsoft.com/office/drawing/2014/main" id="{098787B1-F4DA-4AF3-BA32-7B4563C8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114" y="374848"/>
            <a:ext cx="11031523" cy="409525"/>
          </a:xfrm>
        </p:spPr>
        <p:txBody>
          <a:bodyPr/>
          <a:lstStyle/>
          <a:p>
            <a:pPr lvl="0">
              <a:defRPr/>
            </a:pPr>
            <a:r>
              <a:rPr lang="en-US" altLang="ja-JP" sz="28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LCP2nd</a:t>
            </a:r>
            <a:r>
              <a:rPr lang="ja-JP" altLang="en-US" sz="280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加入条件・年次更新条件</a:t>
            </a:r>
            <a:endParaRPr lang="en-US" altLang="ja-JP" sz="280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C7306B9-8E2F-4207-8FB3-12CD694ECB05}"/>
              </a:ext>
            </a:extLst>
          </p:cNvPr>
          <p:cNvSpPr txBox="1"/>
          <p:nvPr/>
        </p:nvSpPr>
        <p:spPr>
          <a:xfrm>
            <a:off x="830314" y="1181215"/>
            <a:ext cx="1036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u="sng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 </a:t>
            </a:r>
            <a:r>
              <a:rPr lang="ja-JP" altLang="en-US" sz="2800" b="1" u="sng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リード創出活動の合意</a:t>
            </a:r>
            <a:r>
              <a:rPr lang="en-US" altLang="ja-JP" sz="2800" b="1" u="sng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 / </a:t>
            </a:r>
            <a:r>
              <a:rPr lang="ja-JP" altLang="en-US" sz="2800" b="1" u="sng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ビジネスミーティングの実施</a:t>
            </a:r>
            <a:r>
              <a:rPr lang="en-US" altLang="ja-JP" sz="2800" b="1" u="sng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 / </a:t>
            </a:r>
            <a:r>
              <a:rPr lang="ja-JP" altLang="en-US" sz="2800" b="1" u="sng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勉強会の実施</a:t>
            </a:r>
            <a:endParaRPr kumimoji="1" lang="en-US" altLang="ja-JP" sz="2800" b="1" u="sng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7D827D48-E3B9-428D-BED6-D9D122EDC27A}"/>
              </a:ext>
            </a:extLst>
          </p:cNvPr>
          <p:cNvSpPr/>
          <p:nvPr/>
        </p:nvSpPr>
        <p:spPr>
          <a:xfrm>
            <a:off x="1317070" y="2670231"/>
            <a:ext cx="4412609" cy="19798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年間</a:t>
            </a:r>
            <a:r>
              <a:rPr kumimoji="1" lang="en-US" altLang="ja-JP" sz="32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30</a:t>
            </a:r>
            <a:r>
              <a:rPr kumimoji="1" lang="en" altLang="ja-JP" sz="32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ID</a:t>
            </a:r>
            <a:r>
              <a:rPr kumimoji="1" lang="ja-JP" altLang="en-US" sz="3200" b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以上獲得</a:t>
            </a:r>
            <a:endParaRPr kumimoji="1" lang="en-US" altLang="ja-JP" sz="3200" b="1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  <a:p>
            <a:pPr algn="ctr"/>
            <a:r>
              <a:rPr kumimoji="1" lang="en-US" altLang="ja-JP" sz="32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(</a:t>
            </a:r>
            <a:r>
              <a:rPr kumimoji="1" lang="ja-JP" altLang="en-US" sz="3200" b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新規・追加</a:t>
            </a:r>
            <a:r>
              <a:rPr kumimoji="1" lang="en-US" altLang="ja-JP" sz="32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) </a:t>
            </a:r>
            <a:endParaRPr kumimoji="1" lang="ja-JP" altLang="en-US" sz="3200" b="1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10559AD8-D4EA-428D-8277-A2C6C78C50E5}"/>
              </a:ext>
            </a:extLst>
          </p:cNvPr>
          <p:cNvSpPr/>
          <p:nvPr/>
        </p:nvSpPr>
        <p:spPr>
          <a:xfrm>
            <a:off x="6338120" y="2670231"/>
            <a:ext cx="4506286" cy="197980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年</a:t>
            </a:r>
            <a:r>
              <a:rPr lang="en-US" altLang="ja-JP" sz="28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10</a:t>
            </a:r>
            <a:r>
              <a:rPr lang="ja-JP" altLang="en-US" sz="2800" b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件の商談同席</a:t>
            </a:r>
            <a:endParaRPr lang="en-US" altLang="ja-JP" sz="2800" b="1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  <a:p>
            <a:pPr algn="ctr"/>
            <a:r>
              <a:rPr lang="en-US" altLang="ja-JP" sz="28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(</a:t>
            </a:r>
            <a:r>
              <a:rPr lang="ja-JP" altLang="en-US" sz="2800" b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下期加入の場合は</a:t>
            </a:r>
            <a:r>
              <a:rPr lang="en-US" altLang="ja-JP" sz="28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5</a:t>
            </a:r>
            <a:r>
              <a:rPr lang="ja-JP" altLang="en-US" sz="2800" b="1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件の商談同席</a:t>
            </a:r>
            <a:r>
              <a:rPr lang="en-US" altLang="ja-JP" sz="28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)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8F51BBE-1706-4212-9EC5-D72147E6D79E}"/>
              </a:ext>
            </a:extLst>
          </p:cNvPr>
          <p:cNvSpPr txBox="1"/>
          <p:nvPr/>
        </p:nvSpPr>
        <p:spPr>
          <a:xfrm>
            <a:off x="1686883" y="2015951"/>
            <a:ext cx="8546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u="sng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年次更新・継続</a:t>
            </a:r>
            <a:r>
              <a:rPr lang="ja-JP" altLang="en-US" sz="2800" b="1" u="sng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条件</a:t>
            </a:r>
            <a:r>
              <a:rPr lang="ja-JP" altLang="en-US" sz="2800" b="1" u="sng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の指標</a:t>
            </a:r>
            <a:endParaRPr kumimoji="1" lang="en-US" altLang="ja-JP" sz="2800" b="1" u="sng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C948E7-75C7-0681-1649-294CD8CCEB5F}"/>
              </a:ext>
            </a:extLst>
          </p:cNvPr>
          <p:cNvSpPr txBox="1"/>
          <p:nvPr/>
        </p:nvSpPr>
        <p:spPr>
          <a:xfrm>
            <a:off x="5669309" y="3365487"/>
            <a:ext cx="74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or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FDF125-A470-6D33-3CD3-8A04163FBBBD}"/>
              </a:ext>
            </a:extLst>
          </p:cNvPr>
          <p:cNvSpPr txBox="1"/>
          <p:nvPr/>
        </p:nvSpPr>
        <p:spPr>
          <a:xfrm>
            <a:off x="1772028" y="4971827"/>
            <a:ext cx="96527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p"/>
            </a:pP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継続更新特典</a:t>
            </a: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年目特典：</a:t>
            </a:r>
            <a:r>
              <a:rPr lang="en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MDF(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上限</a:t>
            </a:r>
            <a:r>
              <a:rPr lang="en-US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15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万円</a:t>
            </a:r>
            <a:r>
              <a:rPr lang="en-US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提供継続</a:t>
            </a:r>
          </a:p>
          <a:p>
            <a:r>
              <a:rPr lang="en-US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年目特典：</a:t>
            </a:r>
            <a:r>
              <a:rPr lang="en" altLang="ja-JP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LINE WORKS Web</a:t>
            </a:r>
            <a:r>
              <a:rPr lang="ja-JP" altLang="en-US" sz="2400" b="1">
                <a:latin typeface="Meiryo UI" panose="020B0604030504040204" pitchFamily="34" charset="-128"/>
                <a:ea typeface="Meiryo UI" panose="020B0604030504040204" pitchFamily="34" charset="-128"/>
              </a:rPr>
              <a:t>ページの販売店検索に社名掲載</a:t>
            </a:r>
          </a:p>
        </p:txBody>
      </p:sp>
    </p:spTree>
    <p:extLst>
      <p:ext uri="{BB962C8B-B14F-4D97-AF65-F5344CB8AC3E}">
        <p14:creationId xmlns:p14="http://schemas.microsoft.com/office/powerpoint/2010/main" val="2712643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4">
            <a:extLst>
              <a:ext uri="{FF2B5EF4-FFF2-40B4-BE49-F238E27FC236}">
                <a16:creationId xmlns:a16="http://schemas.microsoft.com/office/drawing/2014/main" id="{098787B1-F4DA-4AF3-BA32-7B4563C8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114" y="374848"/>
            <a:ext cx="11031523" cy="409525"/>
          </a:xfrm>
        </p:spPr>
        <p:txBody>
          <a:bodyPr/>
          <a:lstStyle/>
          <a:p>
            <a:pPr lvl="0">
              <a:defRPr/>
            </a:pPr>
            <a:r>
              <a:rPr lang="en-US" altLang="ja-JP" sz="28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LCP2nd</a:t>
            </a:r>
            <a:r>
              <a:rPr lang="ja-JP" altLang="en-US" sz="280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の加入の</a:t>
            </a:r>
            <a:r>
              <a:rPr lang="ja-JP" altLang="en-US" sz="28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流れ</a:t>
            </a:r>
            <a:endParaRPr lang="en-US" altLang="ja-JP" sz="280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" name="タイトル 4">
            <a:extLst>
              <a:ext uri="{FF2B5EF4-FFF2-40B4-BE49-F238E27FC236}">
                <a16:creationId xmlns:a16="http://schemas.microsoft.com/office/drawing/2014/main" id="{D25BF152-B95F-439B-ADBB-390F7F800E42}"/>
              </a:ext>
            </a:extLst>
          </p:cNvPr>
          <p:cNvSpPr txBox="1">
            <a:spLocks/>
          </p:cNvSpPr>
          <p:nvPr/>
        </p:nvSpPr>
        <p:spPr>
          <a:xfrm>
            <a:off x="1713378" y="1503378"/>
            <a:ext cx="9739690" cy="409525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申し込みフォームの入力</a:t>
            </a:r>
            <a:r>
              <a:rPr lang="en-US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(</a:t>
            </a:r>
            <a:r>
              <a:rPr lang="ja-JP" altLang="en-US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加入単位は部署</a:t>
            </a:r>
            <a:r>
              <a:rPr lang="en-US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/</a:t>
            </a:r>
            <a:r>
              <a:rPr lang="ja-JP" altLang="en-US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チーム単位から可</a:t>
            </a:r>
            <a:r>
              <a:rPr lang="en-US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)</a:t>
            </a:r>
          </a:p>
        </p:txBody>
      </p:sp>
      <p:sp>
        <p:nvSpPr>
          <p:cNvPr id="11" name="タイトル 4">
            <a:extLst>
              <a:ext uri="{FF2B5EF4-FFF2-40B4-BE49-F238E27FC236}">
                <a16:creationId xmlns:a16="http://schemas.microsoft.com/office/drawing/2014/main" id="{29271C79-D398-4821-A7B0-2EEA3225BE19}"/>
              </a:ext>
            </a:extLst>
          </p:cNvPr>
          <p:cNvSpPr txBox="1">
            <a:spLocks/>
          </p:cNvSpPr>
          <p:nvPr/>
        </p:nvSpPr>
        <p:spPr>
          <a:xfrm>
            <a:off x="1924166" y="2438840"/>
            <a:ext cx="7165599" cy="409525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20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  <a:hlinkClick r:id="rId2"/>
              </a:rPr>
              <a:t>https://forms.office.com/r/5dYe8s2BAN</a:t>
            </a:r>
            <a:endParaRPr lang="en-US" altLang="ja-JP" sz="200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  <a:p>
            <a:pPr>
              <a:defRPr/>
            </a:pPr>
            <a:endParaRPr lang="en-US" altLang="ja-JP" sz="200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2" name="タイトル 4">
            <a:extLst>
              <a:ext uri="{FF2B5EF4-FFF2-40B4-BE49-F238E27FC236}">
                <a16:creationId xmlns:a16="http://schemas.microsoft.com/office/drawing/2014/main" id="{A78E2CEB-B669-4D68-8B41-16B2FF86C3DC}"/>
              </a:ext>
            </a:extLst>
          </p:cNvPr>
          <p:cNvSpPr txBox="1">
            <a:spLocks/>
          </p:cNvSpPr>
          <p:nvPr/>
        </p:nvSpPr>
        <p:spPr>
          <a:xfrm>
            <a:off x="1810581" y="3260698"/>
            <a:ext cx="9418773" cy="409525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240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プログラム説明、ビジネスミーティングの実施</a:t>
            </a:r>
            <a:r>
              <a:rPr lang="en-US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(</a:t>
            </a:r>
            <a:r>
              <a:rPr lang="ja-JP" altLang="en-US" sz="240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オンライン</a:t>
            </a:r>
            <a:r>
              <a:rPr lang="en-US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)</a:t>
            </a:r>
            <a:endParaRPr lang="ja-JP" altLang="en-US" sz="2400">
              <a:solidFill>
                <a:schemeClr val="accent1"/>
              </a:solidFill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3" name="タイトル 4">
            <a:extLst>
              <a:ext uri="{FF2B5EF4-FFF2-40B4-BE49-F238E27FC236}">
                <a16:creationId xmlns:a16="http://schemas.microsoft.com/office/drawing/2014/main" id="{CD484D79-D84B-40B0-B4C7-7C3CA84A0F1E}"/>
              </a:ext>
            </a:extLst>
          </p:cNvPr>
          <p:cNvSpPr txBox="1">
            <a:spLocks/>
          </p:cNvSpPr>
          <p:nvPr/>
        </p:nvSpPr>
        <p:spPr>
          <a:xfrm>
            <a:off x="1848668" y="4821161"/>
            <a:ext cx="9418776" cy="409525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LINE WORKS</a:t>
            </a:r>
            <a:r>
              <a:rPr lang="ja-JP" altLang="en-US" sz="240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の勉強会の実施</a:t>
            </a:r>
            <a:r>
              <a:rPr lang="en-US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(</a:t>
            </a:r>
            <a:r>
              <a:rPr lang="ja-JP" altLang="en-US" sz="240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現地</a:t>
            </a:r>
            <a:r>
              <a:rPr lang="en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or</a:t>
            </a:r>
            <a:r>
              <a:rPr lang="ja-JP" altLang="en-US" sz="240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オンライン、少人数</a:t>
            </a:r>
            <a:r>
              <a:rPr lang="en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OK)</a:t>
            </a:r>
            <a:r>
              <a:rPr lang="ja-JP" altLang="en-US" sz="240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　</a:t>
            </a:r>
            <a:r>
              <a:rPr lang="en" altLang="ja-JP" sz="2400" dirty="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※</a:t>
            </a:r>
            <a:r>
              <a:rPr lang="ja-JP" altLang="en-US" sz="2400">
                <a:solidFill>
                  <a:schemeClr val="accent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任意</a:t>
            </a:r>
            <a:endParaRPr lang="en-US" altLang="ja-JP" sz="2400" dirty="0">
              <a:solidFill>
                <a:schemeClr val="accent1"/>
              </a:solidFill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4" name="タイトル 4">
            <a:extLst>
              <a:ext uri="{FF2B5EF4-FFF2-40B4-BE49-F238E27FC236}">
                <a16:creationId xmlns:a16="http://schemas.microsoft.com/office/drawing/2014/main" id="{8E24CCF6-E5D3-466B-94EA-DF3D67F4F550}"/>
              </a:ext>
            </a:extLst>
          </p:cNvPr>
          <p:cNvSpPr txBox="1">
            <a:spLocks/>
          </p:cNvSpPr>
          <p:nvPr/>
        </p:nvSpPr>
        <p:spPr>
          <a:xfrm>
            <a:off x="1747329" y="3816266"/>
            <a:ext cx="10118851" cy="409525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2400" b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・メーカーからプログラムのご案内とリード創出活動に関する打ち合わせの実施</a:t>
            </a:r>
            <a:endParaRPr lang="en-US" altLang="ja-JP" sz="2400" b="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5" name="タイトル 4">
            <a:extLst>
              <a:ext uri="{FF2B5EF4-FFF2-40B4-BE49-F238E27FC236}">
                <a16:creationId xmlns:a16="http://schemas.microsoft.com/office/drawing/2014/main" id="{17FBE162-B3DB-4B8A-BF8A-4F2414756A7A}"/>
              </a:ext>
            </a:extLst>
          </p:cNvPr>
          <p:cNvSpPr txBox="1">
            <a:spLocks/>
          </p:cNvSpPr>
          <p:nvPr/>
        </p:nvSpPr>
        <p:spPr>
          <a:xfrm>
            <a:off x="1815111" y="5285391"/>
            <a:ext cx="8688198" cy="848217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2400" b="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・営業活動を行うメンバーに向けた</a:t>
            </a:r>
            <a:r>
              <a:rPr lang="en-US" altLang="ja-JP" sz="2400" b="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LINE WORKS</a:t>
            </a:r>
            <a:r>
              <a:rPr lang="ja-JP" altLang="en-US" sz="2400" b="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勉強会の実施</a:t>
            </a:r>
            <a:endParaRPr lang="en-US" altLang="ja-JP" sz="2400" b="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CEEBE099-C27D-4C38-9D4A-F6B36EF38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162" y="1384539"/>
            <a:ext cx="746620" cy="629438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5514178C-E9FE-444E-87FD-48BC8C2243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329" y="3135182"/>
            <a:ext cx="746620" cy="629438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6E667105-3353-4B18-B34C-8E3A0D90B61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6329" y="4700032"/>
            <a:ext cx="746620" cy="629438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EAEDB4E0-AD90-490E-A4F2-416A56D59D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8002" y="1088372"/>
            <a:ext cx="1558810" cy="127014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31D034ED-1F12-4C68-9F30-5E8B509D8B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53608" y="2027265"/>
            <a:ext cx="961239" cy="961239"/>
          </a:xfrm>
          <a:prstGeom prst="rect">
            <a:avLst/>
          </a:prstGeom>
        </p:spPr>
      </p:pic>
      <p:sp>
        <p:nvSpPr>
          <p:cNvPr id="18" name="タイトル 4">
            <a:extLst>
              <a:ext uri="{FF2B5EF4-FFF2-40B4-BE49-F238E27FC236}">
                <a16:creationId xmlns:a16="http://schemas.microsoft.com/office/drawing/2014/main" id="{4E32F3DE-F52D-451F-BD4D-C5775FBB24D1}"/>
              </a:ext>
            </a:extLst>
          </p:cNvPr>
          <p:cNvSpPr txBox="1">
            <a:spLocks/>
          </p:cNvSpPr>
          <p:nvPr/>
        </p:nvSpPr>
        <p:spPr>
          <a:xfrm>
            <a:off x="1857054" y="2053167"/>
            <a:ext cx="7165599" cy="409525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kumimoji="1" sz="36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ja-JP" altLang="en-US" sz="2000" b="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rPr>
              <a:t>◆申し込みフォーム</a:t>
            </a:r>
            <a:endParaRPr lang="en-US" altLang="ja-JP" sz="2000" b="0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28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540414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LW default">
      <a:dk1>
        <a:srgbClr val="000000"/>
      </a:dk1>
      <a:lt1>
        <a:srgbClr val="FFFFFF"/>
      </a:lt1>
      <a:dk2>
        <a:srgbClr val="464646"/>
      </a:dk2>
      <a:lt2>
        <a:srgbClr val="E7E6E6"/>
      </a:lt2>
      <a:accent1>
        <a:srgbClr val="00C73C"/>
      </a:accent1>
      <a:accent2>
        <a:srgbClr val="89DFC7"/>
      </a:accent2>
      <a:accent3>
        <a:srgbClr val="79D0F9"/>
      </a:accent3>
      <a:accent4>
        <a:srgbClr val="5683D5"/>
      </a:accent4>
      <a:accent5>
        <a:srgbClr val="F3B300"/>
      </a:accent5>
      <a:accent6>
        <a:srgbClr val="796DD7"/>
      </a:accent6>
      <a:hlink>
        <a:srgbClr val="00CC4C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0710.potx" id="{60707FDF-F9FF-7D4C-866F-EFDA22257C55}" vid="{9955F24C-6B31-D94C-ABB2-B2152DDDCD4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36305</TotalTime>
  <Words>636</Words>
  <Application>Microsoft Macintosh PowerPoint</Application>
  <PresentationFormat>ワイド画面</PresentationFormat>
  <Paragraphs>119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.AppleSystemUIFont</vt:lpstr>
      <vt:lpstr>Hiragino Kaku Gothic Pro W3</vt:lpstr>
      <vt:lpstr>Meiryo UI</vt:lpstr>
      <vt:lpstr>나눔고딕</vt:lpstr>
      <vt:lpstr>Pretendard JP</vt:lpstr>
      <vt:lpstr>Meiryo</vt:lpstr>
      <vt:lpstr>游ゴシック</vt:lpstr>
      <vt:lpstr>Arial</vt:lpstr>
      <vt:lpstr>Segoe UI</vt:lpstr>
      <vt:lpstr>Wingdings</vt:lpstr>
      <vt:lpstr>デザインの設定</vt:lpstr>
      <vt:lpstr>PowerPoint プレゼンテーション</vt:lpstr>
      <vt:lpstr>DiSオリジナル LINE WORKS チャネルパートナープログラム 「LCP2nd」とは？</vt:lpstr>
      <vt:lpstr>通常サポートとLCP2ndの違いについて</vt:lpstr>
      <vt:lpstr>LCP2ndサポートメニュー詳細</vt:lpstr>
      <vt:lpstr>PowerPoint プレゼンテーション</vt:lpstr>
      <vt:lpstr>LCP2nd加入条件・年次更新条件</vt:lpstr>
      <vt:lpstr>LCP2ndの加入の流れ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RM@WMJ</dc:creator>
  <cp:lastModifiedBy>WJ10259</cp:lastModifiedBy>
  <cp:revision>512</cp:revision>
  <dcterms:created xsi:type="dcterms:W3CDTF">2021-07-01T02:17:46Z</dcterms:created>
  <dcterms:modified xsi:type="dcterms:W3CDTF">2025-04-24T09:06:51Z</dcterms:modified>
</cp:coreProperties>
</file>