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  <p:sldMasterId id="2147483720" r:id="rId6"/>
  </p:sldMasterIdLst>
  <p:sldIdLst>
    <p:sldId id="289" r:id="rId7"/>
    <p:sldId id="270" r:id="rId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4065" userDrawn="1">
          <p15:clr>
            <a:srgbClr val="A4A3A4"/>
          </p15:clr>
        </p15:guide>
        <p15:guide id="6" pos="255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9" orient="horz" pos="81" userDrawn="1">
          <p15:clr>
            <a:srgbClr val="A4A3A4"/>
          </p15:clr>
        </p15:guide>
        <p15:guide id="10" orient="horz" pos="13" userDrawn="1">
          <p15:clr>
            <a:srgbClr val="A4A3A4"/>
          </p15:clr>
        </p15:guide>
        <p15:guide id="11" orient="horz" pos="6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1CA"/>
    <a:srgbClr val="3AF542"/>
    <a:srgbClr val="90EE94"/>
    <a:srgbClr val="077F0D"/>
    <a:srgbClr val="C5C9D1"/>
    <a:srgbClr val="535A69"/>
    <a:srgbClr val="F1F2F4"/>
    <a:srgbClr val="C3D9E6"/>
    <a:srgbClr val="D7D8EE"/>
    <a:srgbClr val="A3C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084" y="44"/>
      </p:cViewPr>
      <p:guideLst>
        <p:guide orient="horz" pos="3120"/>
        <p:guide pos="2160"/>
        <p:guide pos="119"/>
        <p:guide pos="4201"/>
        <p:guide pos="4065"/>
        <p:guide pos="255"/>
        <p:guide orient="horz" pos="6091"/>
        <p:guide orient="horz" pos="81"/>
        <p:guide orient="horz" pos="13"/>
        <p:guide orient="horz" pos="62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今井 涼太" userId="f69727aa-358d-4e29-8a67-d563a12f2c12" providerId="ADAL" clId="{ED3892FC-4A2B-4EAA-B5B3-2F5EAE657B22}"/>
    <pc:docChg chg="undo custSel modSld">
      <pc:chgData name="今井 涼太" userId="f69727aa-358d-4e29-8a67-d563a12f2c12" providerId="ADAL" clId="{ED3892FC-4A2B-4EAA-B5B3-2F5EAE657B22}" dt="2023-08-08T08:14:46.335" v="50" actId="14100"/>
      <pc:docMkLst>
        <pc:docMk/>
      </pc:docMkLst>
      <pc:sldChg chg="modSp mod">
        <pc:chgData name="今井 涼太" userId="f69727aa-358d-4e29-8a67-d563a12f2c12" providerId="ADAL" clId="{ED3892FC-4A2B-4EAA-B5B3-2F5EAE657B22}" dt="2023-08-08T08:14:46.335" v="50" actId="14100"/>
        <pc:sldMkLst>
          <pc:docMk/>
          <pc:sldMk cId="3595443904" sldId="270"/>
        </pc:sldMkLst>
        <pc:spChg chg="mod">
          <ac:chgData name="今井 涼太" userId="f69727aa-358d-4e29-8a67-d563a12f2c12" providerId="ADAL" clId="{ED3892FC-4A2B-4EAA-B5B3-2F5EAE657B22}" dt="2023-08-08T08:14:26.682" v="38" actId="20577"/>
          <ac:spMkLst>
            <pc:docMk/>
            <pc:sldMk cId="3595443904" sldId="270"/>
            <ac:spMk id="7" creationId="{5E2D50AB-A207-4DB9-BF84-79D0B6D189B7}"/>
          </ac:spMkLst>
        </pc:spChg>
        <pc:spChg chg="mod">
          <ac:chgData name="今井 涼太" userId="f69727aa-358d-4e29-8a67-d563a12f2c12" providerId="ADAL" clId="{ED3892FC-4A2B-4EAA-B5B3-2F5EAE657B22}" dt="2023-08-08T08:14:46.335" v="50" actId="14100"/>
          <ac:spMkLst>
            <pc:docMk/>
            <pc:sldMk cId="3595443904" sldId="270"/>
            <ac:spMk id="8" creationId="{D20727FA-C69A-4DBD-96E7-E3DBBD137136}"/>
          </ac:spMkLst>
        </pc:spChg>
        <pc:spChg chg="mod">
          <ac:chgData name="今井 涼太" userId="f69727aa-358d-4e29-8a67-d563a12f2c12" providerId="ADAL" clId="{ED3892FC-4A2B-4EAA-B5B3-2F5EAE657B22}" dt="2023-08-08T08:14:38.927" v="49" actId="1038"/>
          <ac:spMkLst>
            <pc:docMk/>
            <pc:sldMk cId="3595443904" sldId="270"/>
            <ac:spMk id="9" creationId="{2A7D89AD-9345-4D91-873E-A8D2087D7ED9}"/>
          </ac:spMkLst>
        </pc:spChg>
      </pc:sldChg>
    </pc:docChg>
  </pc:docChgLst>
  <pc:docChgLst>
    <pc:chgData name="今井 涼太" userId="f69727aa-358d-4e29-8a67-d563a12f2c12" providerId="ADAL" clId="{9AE8F219-A309-4AF9-AA88-EE872B9F3DDE}"/>
    <pc:docChg chg="modSld">
      <pc:chgData name="今井 涼太" userId="f69727aa-358d-4e29-8a67-d563a12f2c12" providerId="ADAL" clId="{9AE8F219-A309-4AF9-AA88-EE872B9F3DDE}" dt="2022-04-01T04:47:58.090" v="22" actId="20577"/>
      <pc:docMkLst>
        <pc:docMk/>
      </pc:docMkLst>
      <pc:sldChg chg="modSp mod">
        <pc:chgData name="今井 涼太" userId="f69727aa-358d-4e29-8a67-d563a12f2c12" providerId="ADAL" clId="{9AE8F219-A309-4AF9-AA88-EE872B9F3DDE}" dt="2022-04-01T04:17:01.901" v="1" actId="20577"/>
        <pc:sldMkLst>
          <pc:docMk/>
          <pc:sldMk cId="3595443904" sldId="270"/>
        </pc:sldMkLst>
        <pc:spChg chg="mod">
          <ac:chgData name="今井 涼太" userId="f69727aa-358d-4e29-8a67-d563a12f2c12" providerId="ADAL" clId="{9AE8F219-A309-4AF9-AA88-EE872B9F3DDE}" dt="2022-04-01T04:17:01.901" v="1" actId="20577"/>
          <ac:spMkLst>
            <pc:docMk/>
            <pc:sldMk cId="3595443904" sldId="270"/>
            <ac:spMk id="114" creationId="{9CE8FC02-CE7C-413D-B565-C2800C60D60E}"/>
          </ac:spMkLst>
        </pc:spChg>
      </pc:sldChg>
      <pc:sldChg chg="modSp mod">
        <pc:chgData name="今井 涼太" userId="f69727aa-358d-4e29-8a67-d563a12f2c12" providerId="ADAL" clId="{9AE8F219-A309-4AF9-AA88-EE872B9F3DDE}" dt="2022-04-01T04:47:58.090" v="22" actId="20577"/>
        <pc:sldMkLst>
          <pc:docMk/>
          <pc:sldMk cId="882553816" sldId="289"/>
        </pc:sldMkLst>
        <pc:spChg chg="mod">
          <ac:chgData name="今井 涼太" userId="f69727aa-358d-4e29-8a67-d563a12f2c12" providerId="ADAL" clId="{9AE8F219-A309-4AF9-AA88-EE872B9F3DDE}" dt="2022-04-01T04:47:58.090" v="22" actId="20577"/>
          <ac:spMkLst>
            <pc:docMk/>
            <pc:sldMk cId="882553816" sldId="289"/>
            <ac:spMk id="49" creationId="{E74CF154-12C1-40E0-B0BD-DDB0D9668384}"/>
          </ac:spMkLst>
        </pc:spChg>
      </pc:sldChg>
    </pc:docChg>
  </pc:docChgLst>
  <pc:docChgLst>
    <pc:chgData name="今井 涼太" userId="f69727aa-358d-4e29-8a67-d563a12f2c12" providerId="ADAL" clId="{83348D41-549B-46CD-918A-91F4926AB65A}"/>
    <pc:docChg chg="custSel addSld delSld modSld">
      <pc:chgData name="今井 涼太" userId="f69727aa-358d-4e29-8a67-d563a12f2c12" providerId="ADAL" clId="{83348D41-549B-46CD-918A-91F4926AB65A}" dt="2022-09-07T06:04:34.353" v="91" actId="6549"/>
      <pc:docMkLst>
        <pc:docMk/>
      </pc:docMkLst>
      <pc:sldChg chg="addSp delSp modSp mod">
        <pc:chgData name="今井 涼太" userId="f69727aa-358d-4e29-8a67-d563a12f2c12" providerId="ADAL" clId="{83348D41-549B-46CD-918A-91F4926AB65A}" dt="2022-09-07T06:04:34.353" v="91" actId="6549"/>
        <pc:sldMkLst>
          <pc:docMk/>
          <pc:sldMk cId="3595443904" sldId="270"/>
        </pc:sldMkLst>
        <pc:spChg chg="mod">
          <ac:chgData name="今井 涼太" userId="f69727aa-358d-4e29-8a67-d563a12f2c12" providerId="ADAL" clId="{83348D41-549B-46CD-918A-91F4926AB65A}" dt="2022-09-07T06:04:18.043" v="31" actId="6549"/>
          <ac:spMkLst>
            <pc:docMk/>
            <pc:sldMk cId="3595443904" sldId="270"/>
            <ac:spMk id="59" creationId="{6D023D84-3BF1-45E5-9F6D-459CCF1D82A7}"/>
          </ac:spMkLst>
        </pc:spChg>
        <pc:spChg chg="mod">
          <ac:chgData name="今井 涼太" userId="f69727aa-358d-4e29-8a67-d563a12f2c12" providerId="ADAL" clId="{83348D41-549B-46CD-918A-91F4926AB65A}" dt="2022-09-07T06:04:34.353" v="91" actId="6549"/>
          <ac:spMkLst>
            <pc:docMk/>
            <pc:sldMk cId="3595443904" sldId="270"/>
            <ac:spMk id="60" creationId="{B0B22ADC-BA7F-41D3-B480-6C53B4DD197E}"/>
          </ac:spMkLst>
        </pc:spChg>
        <pc:spChg chg="mod">
          <ac:chgData name="今井 涼太" userId="f69727aa-358d-4e29-8a67-d563a12f2c12" providerId="ADAL" clId="{83348D41-549B-46CD-918A-91F4926AB65A}" dt="2022-09-07T06:04:22.682" v="35" actId="20577"/>
          <ac:spMkLst>
            <pc:docMk/>
            <pc:sldMk cId="3595443904" sldId="270"/>
            <ac:spMk id="114" creationId="{9CE8FC02-CE7C-413D-B565-C2800C60D60E}"/>
          </ac:spMkLst>
        </pc:spChg>
        <pc:picChg chg="add">
          <ac:chgData name="今井 涼太" userId="f69727aa-358d-4e29-8a67-d563a12f2c12" providerId="ADAL" clId="{83348D41-549B-46CD-918A-91F4926AB65A}" dt="2022-09-07T06:04:08.079" v="3" actId="22"/>
          <ac:picMkLst>
            <pc:docMk/>
            <pc:sldMk cId="3595443904" sldId="270"/>
            <ac:picMk id="20" creationId="{DD03BC6A-87A2-9262-3501-A10F5B9AAE60}"/>
          </ac:picMkLst>
        </pc:picChg>
        <pc:picChg chg="del">
          <ac:chgData name="今井 涼太" userId="f69727aa-358d-4e29-8a67-d563a12f2c12" providerId="ADAL" clId="{83348D41-549B-46CD-918A-91F4926AB65A}" dt="2022-09-07T06:04:07.602" v="2" actId="478"/>
          <ac:picMkLst>
            <pc:docMk/>
            <pc:sldMk cId="3595443904" sldId="270"/>
            <ac:picMk id="74" creationId="{62E4BC4D-28BB-4288-A249-0D72CA12D92B}"/>
          </ac:picMkLst>
        </pc:picChg>
      </pc:sldChg>
      <pc:sldChg chg="del">
        <pc:chgData name="今井 涼太" userId="f69727aa-358d-4e29-8a67-d563a12f2c12" providerId="ADAL" clId="{83348D41-549B-46CD-918A-91F4926AB65A}" dt="2022-09-07T06:03:55.389" v="1" actId="47"/>
        <pc:sldMkLst>
          <pc:docMk/>
          <pc:sldMk cId="882553816" sldId="289"/>
        </pc:sldMkLst>
      </pc:sldChg>
      <pc:sldChg chg="add">
        <pc:chgData name="今井 涼太" userId="f69727aa-358d-4e29-8a67-d563a12f2c12" providerId="ADAL" clId="{83348D41-549B-46CD-918A-91F4926AB65A}" dt="2022-09-07T06:03:52.990" v="0"/>
        <pc:sldMkLst>
          <pc:docMk/>
          <pc:sldMk cId="3784091818" sldId="290"/>
        </pc:sldMkLst>
      </pc:sldChg>
    </pc:docChg>
  </pc:docChgLst>
  <pc:docChgLst>
    <pc:chgData name="浅井 慎吾" userId="2d44b1c2-2b8b-4f6c-89c6-32b354a92b02" providerId="ADAL" clId="{69C0C43B-EF7E-40DD-9A1A-33BDA7EE5BA5}"/>
    <pc:docChg chg="modSld">
      <pc:chgData name="浅井 慎吾" userId="2d44b1c2-2b8b-4f6c-89c6-32b354a92b02" providerId="ADAL" clId="{69C0C43B-EF7E-40DD-9A1A-33BDA7EE5BA5}" dt="2021-12-21T05:24:57.056" v="9"/>
      <pc:docMkLst>
        <pc:docMk/>
      </pc:docMkLst>
      <pc:sldChg chg="modSp mod">
        <pc:chgData name="浅井 慎吾" userId="2d44b1c2-2b8b-4f6c-89c6-32b354a92b02" providerId="ADAL" clId="{69C0C43B-EF7E-40DD-9A1A-33BDA7EE5BA5}" dt="2021-12-21T05:24:57.056" v="9"/>
        <pc:sldMkLst>
          <pc:docMk/>
          <pc:sldMk cId="3595443904" sldId="270"/>
        </pc:sldMkLst>
        <pc:spChg chg="mod">
          <ac:chgData name="浅井 慎吾" userId="2d44b1c2-2b8b-4f6c-89c6-32b354a92b02" providerId="ADAL" clId="{69C0C43B-EF7E-40DD-9A1A-33BDA7EE5BA5}" dt="2021-12-21T05:24:57.056" v="9"/>
          <ac:spMkLst>
            <pc:docMk/>
            <pc:sldMk cId="3595443904" sldId="270"/>
            <ac:spMk id="114" creationId="{9CE8FC02-CE7C-413D-B565-C2800C60D6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5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3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4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3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3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4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5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43AC7-7507-4C46-8DD4-080E3931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CFA642-F4CC-4377-AEAC-2A3565BE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C1245-68A3-415C-A046-A010BA39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4D6E2-4D7B-44A7-BF3E-42A0092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F2B1A-6501-4AC5-A637-168F9730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5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1CC5-FFF2-46CB-A8FD-C4D13BF8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C53CB-D7E0-47C1-8638-9532534F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B019E-8B92-48D2-8495-64FEC4F3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EE005-2790-4408-ADE6-3642673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EF89A-EC61-487C-8917-4E64DF9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A0FF2-B494-4539-BD9B-3EAF7B95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D37DE-2305-4C0E-8BB6-40318E7C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F226BA-5DF0-44C6-8803-3F854680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B8F25-D6B6-4952-8B50-F642A685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8BB6B9-AFD1-414E-AB6D-4D825CCF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C8BB6-3DAA-4130-BD3A-4DF32A8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2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00313-D0C7-4064-89C8-CDEF5282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84B10-7FB0-4AE6-8801-794C8AB7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01BCC-3688-4647-A627-CD1545C9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04537C-B8B2-43F0-A2F6-CD8B0C64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72D528-F8AC-48F9-AFA3-FD0FC4DF3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A85079-B859-46B7-B8D8-E426E0A4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003B3C-2C89-4EBB-9E7B-04B2FFA0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7C2CE4-23D6-42C9-9791-59D16C77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2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50CD9-9824-46F3-A84E-D52C15B5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2F05F3-57C2-4D9D-85D6-AFBFE740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22EA8F-A57A-45EA-AEC9-A284A384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EE7CE3-E727-4FDD-995A-20AEAA2A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D02D61-A6CE-4CE8-A411-F63F6AB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2FDFEF-49EE-4ABF-91B9-278D3BA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C647D-2086-4C13-9811-80E858A3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1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56BD-4568-4AF3-96C0-F9BA1542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34E49C-1B4C-4DC8-9180-7D485943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32220B-5CF8-4640-AF2A-B289940D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4E7492-8E1C-4998-A3A8-2E755873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552612-95A6-4A6A-BFE7-2DF55A74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787E6-47F4-45C6-BBC6-74F732BC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7D43-4AD8-448F-951E-A786922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A24FF6-82B1-4A82-A1DE-FA5A6252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711805-D414-4D1D-8FFB-7517F738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DFD62-BC80-4F04-9D2F-D38A94C9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8846A-177D-4956-A2C3-234A4CCD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4D58FC-84B5-440A-BD44-7A9674EE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9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81483-D738-44C9-86B0-3712D70C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CB0111-81F6-4BBD-A55A-58CC7AA0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3F076-EBB5-416E-8F4D-373AD94E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0BAA0-9701-4177-9F53-1DDA79D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44F19B-3A30-4D97-B06C-1FFB422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E5310F-818F-4E45-8DE8-489389B42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634FCB-DA2C-41CF-8B19-92927F74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88865-2417-4C66-829D-697BB995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3E5ED-9406-41FD-AE3F-59E9DE4A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87D2E-F358-4169-8A59-34C17CFD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8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955B-7941-4740-B495-5D385A6A09A9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15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7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tm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BC7A8A-3315-4363-A8BB-E2779CB7FABD}"/>
              </a:ext>
            </a:extLst>
          </p:cNvPr>
          <p:cNvGrpSpPr/>
          <p:nvPr/>
        </p:nvGrpSpPr>
        <p:grpSpPr>
          <a:xfrm>
            <a:off x="-1" y="0"/>
            <a:ext cx="6882726" cy="9920216"/>
            <a:chOff x="72310" y="-13804"/>
            <a:chExt cx="6814580" cy="982199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352E57D-F98D-49D0-AD4B-9B3CD9A1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" t="186" b="97947"/>
            <a:stretch/>
          </p:blipFill>
          <p:spPr>
            <a:xfrm>
              <a:off x="72311" y="9628855"/>
              <a:ext cx="6814578" cy="179337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759D0C8B-E85B-42AA-898F-87B53C97D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4812129"/>
              <a:ext cx="6814580" cy="484871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F81C130-35CB-4FA4-B705-D82D4F905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-13804"/>
              <a:ext cx="6814580" cy="4848717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2516C17-BE46-43B3-BD7B-EC508923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/>
        </p:blipFill>
        <p:spPr>
          <a:xfrm>
            <a:off x="-1" y="2992226"/>
            <a:ext cx="6598403" cy="233291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9B9FBF-BC45-4C12-83A4-D6372725CCB4}"/>
              </a:ext>
            </a:extLst>
          </p:cNvPr>
          <p:cNvGrpSpPr/>
          <p:nvPr/>
        </p:nvGrpSpPr>
        <p:grpSpPr>
          <a:xfrm>
            <a:off x="818510" y="2073033"/>
            <a:ext cx="5220980" cy="317165"/>
            <a:chOff x="5590677" y="1829748"/>
            <a:chExt cx="5220980" cy="3171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E734699-D17B-44FD-92E2-8FDA45B16922}"/>
                </a:ext>
              </a:extLst>
            </p:cNvPr>
            <p:cNvSpPr/>
            <p:nvPr/>
          </p:nvSpPr>
          <p:spPr>
            <a:xfrm>
              <a:off x="5590677" y="1850678"/>
              <a:ext cx="5220980" cy="29623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業界最高峰の</a:t>
              </a:r>
              <a:r>
                <a:rPr lang="en-US" altLang="ja-JP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アンチウイルスをお手軽にご利用いただけます！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5258A45-5C49-4509-BD8C-EAF291D8CC0D}"/>
                </a:ext>
              </a:extLst>
            </p:cNvPr>
            <p:cNvSpPr/>
            <p:nvPr/>
          </p:nvSpPr>
          <p:spPr>
            <a:xfrm>
              <a:off x="834166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B159551-5881-47A8-A069-AC7AC2494A51}"/>
                </a:ext>
              </a:extLst>
            </p:cNvPr>
            <p:cNvSpPr/>
            <p:nvPr/>
          </p:nvSpPr>
          <p:spPr>
            <a:xfrm>
              <a:off x="852390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5FF0E2-F59F-4AFE-852D-BF8D1AF5151A}"/>
                </a:ext>
              </a:extLst>
            </p:cNvPr>
            <p:cNvSpPr/>
            <p:nvPr/>
          </p:nvSpPr>
          <p:spPr>
            <a:xfrm>
              <a:off x="870615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B51BFF9-D859-4C22-8DB2-8847326B626C}"/>
                </a:ext>
              </a:extLst>
            </p:cNvPr>
            <p:cNvSpPr/>
            <p:nvPr/>
          </p:nvSpPr>
          <p:spPr>
            <a:xfrm>
              <a:off x="888839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正方形/長方形 28">
            <a:extLst>
              <a:ext uri="{FF2B5EF4-FFF2-40B4-BE49-F238E27FC236}">
                <a16:creationId xmlns:a16="http://schemas.microsoft.com/office/drawing/2014/main" id="{685915E9-8A43-40EB-A7AF-84223FFDE493}"/>
              </a:ext>
            </a:extLst>
          </p:cNvPr>
          <p:cNvSpPr/>
          <p:nvPr/>
        </p:nvSpPr>
        <p:spPr>
          <a:xfrm>
            <a:off x="-20990" y="5673790"/>
            <a:ext cx="5747664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A3C9D7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28">
            <a:extLst>
              <a:ext uri="{FF2B5EF4-FFF2-40B4-BE49-F238E27FC236}">
                <a16:creationId xmlns:a16="http://schemas.microsoft.com/office/drawing/2014/main" id="{D59CCCFE-7FCC-433A-9970-73868C14C8EF}"/>
              </a:ext>
            </a:extLst>
          </p:cNvPr>
          <p:cNvSpPr/>
          <p:nvPr/>
        </p:nvSpPr>
        <p:spPr>
          <a:xfrm>
            <a:off x="-20990" y="7021322"/>
            <a:ext cx="5222188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3D9E6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28">
            <a:extLst>
              <a:ext uri="{FF2B5EF4-FFF2-40B4-BE49-F238E27FC236}">
                <a16:creationId xmlns:a16="http://schemas.microsoft.com/office/drawing/2014/main" id="{A680D4E3-6F9D-4AA8-BB52-373FA5E1DA79}"/>
              </a:ext>
            </a:extLst>
          </p:cNvPr>
          <p:cNvSpPr/>
          <p:nvPr/>
        </p:nvSpPr>
        <p:spPr>
          <a:xfrm>
            <a:off x="-20989" y="8311704"/>
            <a:ext cx="4679616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FDAE9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D3E6967-80B4-45C6-B713-C3EB890B1419}"/>
              </a:ext>
            </a:extLst>
          </p:cNvPr>
          <p:cNvCxnSpPr/>
          <p:nvPr/>
        </p:nvCxnSpPr>
        <p:spPr>
          <a:xfrm>
            <a:off x="-35199" y="6521942"/>
            <a:ext cx="5286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9F5B9D0-4917-4F73-9335-453821250862}"/>
              </a:ext>
            </a:extLst>
          </p:cNvPr>
          <p:cNvCxnSpPr/>
          <p:nvPr/>
        </p:nvCxnSpPr>
        <p:spPr>
          <a:xfrm>
            <a:off x="-14421" y="7841996"/>
            <a:ext cx="47856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C945A48-9A4D-47F6-839A-2494D536DBBF}"/>
              </a:ext>
            </a:extLst>
          </p:cNvPr>
          <p:cNvCxnSpPr/>
          <p:nvPr/>
        </p:nvCxnSpPr>
        <p:spPr>
          <a:xfrm>
            <a:off x="-16726" y="9154878"/>
            <a:ext cx="42895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9DB652-9AC6-4BF1-9DA0-8012CE6E2089}"/>
              </a:ext>
            </a:extLst>
          </p:cNvPr>
          <p:cNvSpPr/>
          <p:nvPr/>
        </p:nvSpPr>
        <p:spPr>
          <a:xfrm>
            <a:off x="93200" y="5780163"/>
            <a:ext cx="6568121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超高精度の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 　　　　　　　　　　  だから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マルウェア感染を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99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％以上防げる！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5A5F475-B721-4D1D-AC27-3F5308B19E7D}"/>
              </a:ext>
            </a:extLst>
          </p:cNvPr>
          <p:cNvSpPr/>
          <p:nvPr/>
        </p:nvSpPr>
        <p:spPr>
          <a:xfrm>
            <a:off x="93200" y="7092051"/>
            <a:ext cx="6484213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セキュリティメーカーによる運用代行・定期レポート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サービスがあるから、専任担当不在でも大丈夫！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CF154-12C1-40E0-B0BD-DDB0D9668384}"/>
              </a:ext>
            </a:extLst>
          </p:cNvPr>
          <p:cNvSpPr/>
          <p:nvPr/>
        </p:nvSpPr>
        <p:spPr>
          <a:xfrm>
            <a:off x="93200" y="8390128"/>
            <a:ext cx="6338999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エンドポイントマネージャー連携で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操作ログからマルウェアの侵入原因を調査できる！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5DA45DB-988E-499B-AC3E-61D8FDD42F6F}"/>
              </a:ext>
            </a:extLst>
          </p:cNvPr>
          <p:cNvSpPr/>
          <p:nvPr/>
        </p:nvSpPr>
        <p:spPr>
          <a:xfrm>
            <a:off x="2976211" y="6167503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4770A00-D57C-49CA-8595-36B434661C9A}"/>
              </a:ext>
            </a:extLst>
          </p:cNvPr>
          <p:cNvSpPr/>
          <p:nvPr/>
        </p:nvSpPr>
        <p:spPr>
          <a:xfrm>
            <a:off x="93200" y="9415398"/>
            <a:ext cx="6810513" cy="41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Tolly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社のテスト結果より／</a:t>
            </a: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：有償オプションサービスです</a:t>
            </a:r>
            <a:endParaRPr kumimoji="1" lang="en-US" altLang="ja-JP" sz="9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：別途</a:t>
            </a:r>
            <a:r>
              <a:rPr kumimoji="1" lang="en-US" altLang="ja-JP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kumimoji="1" lang="ja-JP" altLang="en-US" sz="9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エンドポイントマネージャーの導入が必要です</a:t>
            </a:r>
            <a:endParaRPr kumimoji="1" lang="en-US" altLang="ja-JP" sz="9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2527AB5-5458-46BD-AAD4-6C1515ED1E0E}"/>
              </a:ext>
            </a:extLst>
          </p:cNvPr>
          <p:cNvSpPr/>
          <p:nvPr/>
        </p:nvSpPr>
        <p:spPr>
          <a:xfrm>
            <a:off x="3992211" y="7519322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A4F110-9BF1-4281-ABBC-3251BCEDBA1E}"/>
              </a:ext>
            </a:extLst>
          </p:cNvPr>
          <p:cNvSpPr/>
          <p:nvPr/>
        </p:nvSpPr>
        <p:spPr>
          <a:xfrm>
            <a:off x="4146848" y="8810430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30ADC2A-C525-495A-B652-5204CC217E48}"/>
              </a:ext>
            </a:extLst>
          </p:cNvPr>
          <p:cNvSpPr/>
          <p:nvPr/>
        </p:nvSpPr>
        <p:spPr>
          <a:xfrm>
            <a:off x="736792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台月額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から利用可能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3AA485-41E2-4F03-9767-173A9F1AD65C}"/>
              </a:ext>
            </a:extLst>
          </p:cNvPr>
          <p:cNvSpPr/>
          <p:nvPr/>
        </p:nvSpPr>
        <p:spPr>
          <a:xfrm>
            <a:off x="3543650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／定期レポートオプション</a:t>
            </a:r>
          </a:p>
        </p:txBody>
      </p:sp>
      <p:pic>
        <p:nvPicPr>
          <p:cNvPr id="4" name="図 3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677DD3-0F2F-8A07-CA76-5F94BF818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67" y="5748391"/>
            <a:ext cx="2050643" cy="479850"/>
          </a:xfrm>
          <a:prstGeom prst="rect">
            <a:avLst/>
          </a:prstGeom>
        </p:spPr>
      </p:pic>
      <p:pic>
        <p:nvPicPr>
          <p:cNvPr id="7" name="図 6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94CB29-19D9-6D83-89A0-DDB84132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8" y="751121"/>
            <a:ext cx="5562709" cy="130167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673CA95-17A3-C9EB-B780-5CB45677B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4" b="89865" l="6576" r="93878">
                        <a14:foregroundMark x1="13152" y1="67568" x2="13152" y2="67568"/>
                        <a14:foregroundMark x1="6576" y1="38514" x2="6576" y2="38514"/>
                        <a14:foregroundMark x1="55556" y1="22297" x2="55556" y2="22297"/>
                        <a14:foregroundMark x1="70068" y1="22297" x2="70068" y2="22297"/>
                        <a14:foregroundMark x1="90023" y1="50000" x2="90023" y2="50000"/>
                        <a14:foregroundMark x1="93878" y1="81757" x2="93878" y2="81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76" y="133762"/>
            <a:ext cx="1024959" cy="3443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CD8CC9-0C06-2494-21FE-0BC0D58E7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0" y="175111"/>
            <a:ext cx="1238131" cy="2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図 221">
            <a:extLst>
              <a:ext uri="{FF2B5EF4-FFF2-40B4-BE49-F238E27FC236}">
                <a16:creationId xmlns:a16="http://schemas.microsoft.com/office/drawing/2014/main" id="{7E716647-A591-44AA-AC56-31EC673E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64" y="-150081"/>
            <a:ext cx="7001328" cy="10206162"/>
          </a:xfrm>
          <a:prstGeom prst="rect">
            <a:avLst/>
          </a:prstGeom>
        </p:spPr>
      </p:pic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CEB04334-45DF-431F-96E1-F22ED52A5258}"/>
              </a:ext>
            </a:extLst>
          </p:cNvPr>
          <p:cNvSpPr/>
          <p:nvPr/>
        </p:nvSpPr>
        <p:spPr>
          <a:xfrm>
            <a:off x="182568" y="5529838"/>
            <a:ext cx="6496367" cy="308852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B914ECE-74B4-4344-8F7A-3C9418B00046}"/>
              </a:ext>
            </a:extLst>
          </p:cNvPr>
          <p:cNvSpPr/>
          <p:nvPr/>
        </p:nvSpPr>
        <p:spPr>
          <a:xfrm>
            <a:off x="147843" y="154293"/>
            <a:ext cx="6496367" cy="5295486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1DA1F6C-12D5-405D-8ACC-ED19D83B390F}"/>
              </a:ext>
            </a:extLst>
          </p:cNvPr>
          <p:cNvSpPr/>
          <p:nvPr/>
        </p:nvSpPr>
        <p:spPr>
          <a:xfrm>
            <a:off x="422286" y="7723550"/>
            <a:ext cx="6011061" cy="8319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1F2F4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20727FA-C69A-4DBD-96E7-E3DBBD137136}"/>
              </a:ext>
            </a:extLst>
          </p:cNvPr>
          <p:cNvSpPr/>
          <p:nvPr/>
        </p:nvSpPr>
        <p:spPr>
          <a:xfrm>
            <a:off x="4356099" y="8627730"/>
            <a:ext cx="2313101" cy="1134631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4352B9DA-D9C3-4930-9D2C-6DB06AEB7981}"/>
              </a:ext>
            </a:extLst>
          </p:cNvPr>
          <p:cNvSpPr txBox="1"/>
          <p:nvPr/>
        </p:nvSpPr>
        <p:spPr>
          <a:xfrm>
            <a:off x="130273" y="8653045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2D50AB-A207-4DB9-BF84-79D0B6D189B7}"/>
              </a:ext>
            </a:extLst>
          </p:cNvPr>
          <p:cNvSpPr/>
          <p:nvPr/>
        </p:nvSpPr>
        <p:spPr>
          <a:xfrm>
            <a:off x="114862" y="8947103"/>
            <a:ext cx="4509047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108-0073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東京都港区三田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3-5-19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住友不動産東京三田ガーデンタワー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※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お問い合わせ：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sales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＠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motex.co.jp</a:t>
            </a:r>
            <a:endParaRPr lang="en-US" altLang="ja-JP" sz="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73">
            <a:extLst>
              <a:ext uri="{FF2B5EF4-FFF2-40B4-BE49-F238E27FC236}">
                <a16:creationId xmlns:a16="http://schemas.microsoft.com/office/drawing/2014/main" id="{2A7D89AD-9345-4D91-873E-A8D2087D7ED9}"/>
              </a:ext>
            </a:extLst>
          </p:cNvPr>
          <p:cNvSpPr txBox="1"/>
          <p:nvPr/>
        </p:nvSpPr>
        <p:spPr>
          <a:xfrm>
            <a:off x="4342355" y="869165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4F9F46-DAAD-43DA-8DA6-026203E41F22}"/>
              </a:ext>
            </a:extLst>
          </p:cNvPr>
          <p:cNvSpPr/>
          <p:nvPr/>
        </p:nvSpPr>
        <p:spPr>
          <a:xfrm>
            <a:off x="114862" y="650699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世界で数々の賞を受賞している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最新鋭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アンチウイルス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4895BF9-D73A-42BB-9B81-029F7B7C0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18915" r="79691" b="37525"/>
          <a:stretch/>
        </p:blipFill>
        <p:spPr>
          <a:xfrm>
            <a:off x="627956" y="1088770"/>
            <a:ext cx="496940" cy="47232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660495D-6657-4A2A-BCEC-B1ACEFE48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18915" r="41195" b="54329"/>
          <a:stretch/>
        </p:blipFill>
        <p:spPr>
          <a:xfrm>
            <a:off x="419772" y="1674811"/>
            <a:ext cx="913306" cy="29011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ED63058-4F5D-479D-A2E2-CC0DC923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4" t="18915" r="6445" b="54329"/>
          <a:stretch/>
        </p:blipFill>
        <p:spPr>
          <a:xfrm>
            <a:off x="376211" y="2080778"/>
            <a:ext cx="1000429" cy="28440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E4F3E35-4634-426A-B532-F6140DBDE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12" y="931714"/>
            <a:ext cx="3244876" cy="1605126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B7EA91A-82AF-4044-BE50-FF444EA8091C}"/>
              </a:ext>
            </a:extLst>
          </p:cNvPr>
          <p:cNvSpPr/>
          <p:nvPr/>
        </p:nvSpPr>
        <p:spPr>
          <a:xfrm>
            <a:off x="3315100" y="650699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</a:t>
            </a: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か月前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に、未来に発生する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マルウェアを予測して検知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0B22ADC-BA7F-41D3-B480-6C53B4DD197E}"/>
              </a:ext>
            </a:extLst>
          </p:cNvPr>
          <p:cNvSpPr/>
          <p:nvPr/>
        </p:nvSpPr>
        <p:spPr>
          <a:xfrm>
            <a:off x="404813" y="6539515"/>
            <a:ext cx="4920505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Aurora Protect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ヶ月無料で何台でも体験できます。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自社の環境で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Aurora Protect </a:t>
            </a:r>
            <a:r>
              <a:rPr lang="ja-JP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の検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知力の高さを体験でき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ご希望者には、マルウェア検知結果のサマリーレポートをプレゼント！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を活用した最新鋭のアンチウイルスを、この機会にご体験ください。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5E63C5E-2379-4B92-A43C-1BAC99F14750}"/>
              </a:ext>
            </a:extLst>
          </p:cNvPr>
          <p:cNvGrpSpPr/>
          <p:nvPr/>
        </p:nvGrpSpPr>
        <p:grpSpPr>
          <a:xfrm>
            <a:off x="3922450" y="7869622"/>
            <a:ext cx="2372359" cy="596602"/>
            <a:chOff x="4264847" y="7667468"/>
            <a:chExt cx="2372359" cy="59660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DD019C1-F8AA-4BD8-BA7E-F379D53AAD50}"/>
                </a:ext>
              </a:extLst>
            </p:cNvPr>
            <p:cNvSpPr/>
            <p:nvPr/>
          </p:nvSpPr>
          <p:spPr>
            <a:xfrm>
              <a:off x="4451293" y="7667468"/>
              <a:ext cx="1999469" cy="596602"/>
            </a:xfrm>
            <a:prstGeom prst="rect">
              <a:avLst/>
            </a:prstGeom>
            <a:solidFill>
              <a:schemeClr val="bg1"/>
            </a:solidFill>
            <a:ln w="63500" cmpd="thickThin">
              <a:solidFill>
                <a:srgbClr val="077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06DE37C-1B8F-4E44-BBE2-24E6FA20387B}"/>
                </a:ext>
              </a:extLst>
            </p:cNvPr>
            <p:cNvSpPr txBox="1"/>
            <p:nvPr/>
          </p:nvSpPr>
          <p:spPr>
            <a:xfrm>
              <a:off x="4451293" y="7694054"/>
              <a:ext cx="1632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キャンペーンコード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D8B082B-2FD2-413E-9CCD-33FD51300C62}"/>
                </a:ext>
              </a:extLst>
            </p:cNvPr>
            <p:cNvSpPr txBox="1"/>
            <p:nvPr/>
          </p:nvSpPr>
          <p:spPr>
            <a:xfrm>
              <a:off x="4264847" y="7909652"/>
              <a:ext cx="23723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C05E6D1-8E8D-4115-B30A-BDD37818DFC4}"/>
              </a:ext>
            </a:extLst>
          </p:cNvPr>
          <p:cNvSpPr txBox="1"/>
          <p:nvPr/>
        </p:nvSpPr>
        <p:spPr>
          <a:xfrm>
            <a:off x="541928" y="7820851"/>
            <a:ext cx="4017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お申し込みはこちら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キャンペーンコード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をご入力の上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お申込みいただけますようお願いします。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DA5AD6-6876-4053-AA2C-438F4C1EDD90}"/>
              </a:ext>
            </a:extLst>
          </p:cNvPr>
          <p:cNvCxnSpPr/>
          <p:nvPr/>
        </p:nvCxnSpPr>
        <p:spPr>
          <a:xfrm>
            <a:off x="353715" y="421089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CFF616-0F9D-41BD-99CC-FB3796A7B753}"/>
              </a:ext>
            </a:extLst>
          </p:cNvPr>
          <p:cNvSpPr txBox="1"/>
          <p:nvPr/>
        </p:nvSpPr>
        <p:spPr>
          <a:xfrm>
            <a:off x="1868878" y="268795"/>
            <a:ext cx="3129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BlackBerry Protect</a:t>
            </a:r>
            <a:r>
              <a:rPr kumimoji="1" lang="ja-JP" altLang="en-US" sz="1600" b="1" dirty="0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123DC6B7-0D4D-4DE9-A315-675FC58D882F}"/>
              </a:ext>
            </a:extLst>
          </p:cNvPr>
          <p:cNvCxnSpPr/>
          <p:nvPr/>
        </p:nvCxnSpPr>
        <p:spPr>
          <a:xfrm>
            <a:off x="353715" y="2662288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C5DD89-8B8C-49F7-B45B-8CC1D50AE8BD}"/>
              </a:ext>
            </a:extLst>
          </p:cNvPr>
          <p:cNvSpPr txBox="1"/>
          <p:nvPr/>
        </p:nvSpPr>
        <p:spPr>
          <a:xfrm>
            <a:off x="2550463" y="2507604"/>
            <a:ext cx="1766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購入プラン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7EECBF99-7DB3-4451-A04D-B96F56FFEF95}"/>
              </a:ext>
            </a:extLst>
          </p:cNvPr>
          <p:cNvSpPr/>
          <p:nvPr/>
        </p:nvSpPr>
        <p:spPr>
          <a:xfrm>
            <a:off x="3924055" y="908211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詳細は裏面へ</a:t>
            </a:r>
            <a:endParaRPr kumimoji="1" lang="en-US" altLang="ja-JP" sz="12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AF837D7E-449F-4EEB-9D1A-AF4BDC2EC1E6}"/>
              </a:ext>
            </a:extLst>
          </p:cNvPr>
          <p:cNvCxnSpPr/>
          <p:nvPr/>
        </p:nvCxnSpPr>
        <p:spPr>
          <a:xfrm>
            <a:off x="1356126" y="6370216"/>
            <a:ext cx="4145748" cy="0"/>
          </a:xfrm>
          <a:prstGeom prst="line">
            <a:avLst/>
          </a:prstGeom>
          <a:ln>
            <a:solidFill>
              <a:srgbClr val="3AF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B08F92-08A2-4182-A5F0-E16A0771F84A}"/>
              </a:ext>
            </a:extLst>
          </p:cNvPr>
          <p:cNvSpPr/>
          <p:nvPr/>
        </p:nvSpPr>
        <p:spPr>
          <a:xfrm>
            <a:off x="684275" y="8244688"/>
            <a:ext cx="22797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https://www.lanscope.jp/cpms/</a:t>
            </a:r>
            <a:endParaRPr lang="ja-JP" altLang="en-US" sz="1050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CBBA010-8D58-4734-8DB3-251E92B2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6" y="7882611"/>
            <a:ext cx="628278" cy="628278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A7F317B3-2B2E-4901-9984-11954F661154}"/>
              </a:ext>
            </a:extLst>
          </p:cNvPr>
          <p:cNvSpPr/>
          <p:nvPr/>
        </p:nvSpPr>
        <p:spPr>
          <a:xfrm>
            <a:off x="412525" y="3050954"/>
            <a:ext cx="1288536" cy="611244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08B59598-75EF-47B7-A536-129D5E4CA1FB}"/>
              </a:ext>
            </a:extLst>
          </p:cNvPr>
          <p:cNvSpPr/>
          <p:nvPr/>
        </p:nvSpPr>
        <p:spPr>
          <a:xfrm>
            <a:off x="355791" y="3168207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最新アンチウイルスを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手軽に使いたい方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5F0AC33-482F-44AC-8B69-54E944BA6B5E}"/>
              </a:ext>
            </a:extLst>
          </p:cNvPr>
          <p:cNvSpPr/>
          <p:nvPr/>
        </p:nvSpPr>
        <p:spPr>
          <a:xfrm>
            <a:off x="1964554" y="3050953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FD2F5F7D-C856-4A85-B61D-7880CFF16F56}"/>
              </a:ext>
            </a:extLst>
          </p:cNvPr>
          <p:cNvSpPr/>
          <p:nvPr/>
        </p:nvSpPr>
        <p:spPr>
          <a:xfrm>
            <a:off x="1955753" y="3168207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プロの目でしっかり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監視してほしい方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EFD076DB-3D58-453D-867B-137D80B124D2}"/>
              </a:ext>
            </a:extLst>
          </p:cNvPr>
          <p:cNvSpPr/>
          <p:nvPr/>
        </p:nvSpPr>
        <p:spPr>
          <a:xfrm>
            <a:off x="3475646" y="3050953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BF5B6B73-D251-4B37-B0B9-D1262CBAEEE4}"/>
              </a:ext>
            </a:extLst>
          </p:cNvPr>
          <p:cNvSpPr/>
          <p:nvPr/>
        </p:nvSpPr>
        <p:spPr>
          <a:xfrm>
            <a:off x="3450717" y="3168207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管理画面の操作や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設定ミスが不安な方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A6F0DF0B-CB09-4622-B981-12AC4838E029}"/>
              </a:ext>
            </a:extLst>
          </p:cNvPr>
          <p:cNvSpPr/>
          <p:nvPr/>
        </p:nvSpPr>
        <p:spPr>
          <a:xfrm>
            <a:off x="5045969" y="3049038"/>
            <a:ext cx="1288536" cy="627585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B146366D-E601-461A-906C-4657A1DCC851}"/>
              </a:ext>
            </a:extLst>
          </p:cNvPr>
          <p:cNvSpPr/>
          <p:nvPr/>
        </p:nvSpPr>
        <p:spPr>
          <a:xfrm>
            <a:off x="5040824" y="3168207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プロの手に全て任せて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安心したい方</a:t>
            </a: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39402746-27AF-490C-AE81-9CC70B05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02" y="3078399"/>
            <a:ext cx="159492" cy="159492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1E2CD4D3-8FAB-410E-B992-C02238D9D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067" y="3078399"/>
            <a:ext cx="159492" cy="159492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F9D7D10A-7D9D-4B2D-83E9-E0EAA594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100" y="3078399"/>
            <a:ext cx="159492" cy="159492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61CBA923-5953-42EE-B886-BD77C0BF3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29" y="3078399"/>
            <a:ext cx="159492" cy="159492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470DB49E-0C26-478A-B622-8E74C2420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525" y="3079561"/>
            <a:ext cx="157169" cy="157169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E7C65D57-D1C4-49B1-904B-831E5839D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027" y="3079561"/>
            <a:ext cx="157169" cy="157169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9C54169-E77B-40F6-8ACE-F604242A4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287" y="3075906"/>
            <a:ext cx="158400" cy="1584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F06F6866-A5DE-4D99-BD4E-4960957C6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402" y="3075906"/>
            <a:ext cx="158400" cy="158400"/>
          </a:xfrm>
          <a:prstGeom prst="rect">
            <a:avLst/>
          </a:prstGeom>
        </p:spPr>
      </p:pic>
      <p:sp>
        <p:nvSpPr>
          <p:cNvPr id="200" name="矢印: 下 199">
            <a:extLst>
              <a:ext uri="{FF2B5EF4-FFF2-40B4-BE49-F238E27FC236}">
                <a16:creationId xmlns:a16="http://schemas.microsoft.com/office/drawing/2014/main" id="{89CC72B4-1112-47EF-8F7F-3A00B215DD49}"/>
              </a:ext>
            </a:extLst>
          </p:cNvPr>
          <p:cNvSpPr/>
          <p:nvPr/>
        </p:nvSpPr>
        <p:spPr>
          <a:xfrm>
            <a:off x="807607" y="3687003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四角形: 角を丸くする 201">
            <a:extLst>
              <a:ext uri="{FF2B5EF4-FFF2-40B4-BE49-F238E27FC236}">
                <a16:creationId xmlns:a16="http://schemas.microsoft.com/office/drawing/2014/main" id="{E9292011-3B75-4630-809E-8DF58A0BD1AF}"/>
              </a:ext>
            </a:extLst>
          </p:cNvPr>
          <p:cNvSpPr/>
          <p:nvPr/>
        </p:nvSpPr>
        <p:spPr>
          <a:xfrm>
            <a:off x="434608" y="4213862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203" name="矢印: 下 202">
            <a:extLst>
              <a:ext uri="{FF2B5EF4-FFF2-40B4-BE49-F238E27FC236}">
                <a16:creationId xmlns:a16="http://schemas.microsoft.com/office/drawing/2014/main" id="{98EF8217-FEE0-4261-AC2D-AF1817C65FB5}"/>
              </a:ext>
            </a:extLst>
          </p:cNvPr>
          <p:cNvSpPr/>
          <p:nvPr/>
        </p:nvSpPr>
        <p:spPr>
          <a:xfrm>
            <a:off x="2370635" y="3687003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矢印: 下 203">
            <a:extLst>
              <a:ext uri="{FF2B5EF4-FFF2-40B4-BE49-F238E27FC236}">
                <a16:creationId xmlns:a16="http://schemas.microsoft.com/office/drawing/2014/main" id="{59F12799-BBE3-4E8D-A43F-F00E98B39B3F}"/>
              </a:ext>
            </a:extLst>
          </p:cNvPr>
          <p:cNvSpPr/>
          <p:nvPr/>
        </p:nvSpPr>
        <p:spPr>
          <a:xfrm>
            <a:off x="3868211" y="3687003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矢印: 下 204">
            <a:extLst>
              <a:ext uri="{FF2B5EF4-FFF2-40B4-BE49-F238E27FC236}">
                <a16:creationId xmlns:a16="http://schemas.microsoft.com/office/drawing/2014/main" id="{EFCF92FF-0408-4B8D-B714-2A2A94D3E1D4}"/>
              </a:ext>
            </a:extLst>
          </p:cNvPr>
          <p:cNvSpPr/>
          <p:nvPr/>
        </p:nvSpPr>
        <p:spPr>
          <a:xfrm>
            <a:off x="5461676" y="3687003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6103CF44-673B-4686-9FAD-2BF45E4CE496}"/>
              </a:ext>
            </a:extLst>
          </p:cNvPr>
          <p:cNvSpPr/>
          <p:nvPr/>
        </p:nvSpPr>
        <p:spPr>
          <a:xfrm>
            <a:off x="1997636" y="4406670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258CAF-BFED-42B3-883F-50F9962AF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971" y="2882066"/>
            <a:ext cx="453460" cy="435139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1FEE5F-FB09-468D-A6B3-03445E2E3484}"/>
              </a:ext>
            </a:extLst>
          </p:cNvPr>
          <p:cNvSpPr/>
          <p:nvPr/>
        </p:nvSpPr>
        <p:spPr>
          <a:xfrm>
            <a:off x="1260077" y="1188537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Intrerop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Tokyo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Best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Show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Award</a:t>
            </a: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セキュリティプロダクト部門で特別賞を受賞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9BFCC8-58FE-4D2F-BBC5-91CC40F836E6}"/>
              </a:ext>
            </a:extLst>
          </p:cNvPr>
          <p:cNvSpPr/>
          <p:nvPr/>
        </p:nvSpPr>
        <p:spPr>
          <a:xfrm>
            <a:off x="1260077" y="1661213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AV-TEST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の性能調査でサイランスが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従来型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ベンダーを凌駕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9C3F87-0BD1-40AC-988E-76A2988CD48A}"/>
              </a:ext>
            </a:extLst>
          </p:cNvPr>
          <p:cNvSpPr/>
          <p:nvPr/>
        </p:nvSpPr>
        <p:spPr>
          <a:xfrm>
            <a:off x="1260077" y="2095789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Gartner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が選ぶ「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Visionary Quadrant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実行能力がトップ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308A2F-14FF-4241-837F-8825437F0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818" y="2882066"/>
            <a:ext cx="458041" cy="4351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8AF821-840F-47FF-A321-6C1C857F9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3246" y="2882066"/>
            <a:ext cx="453460" cy="4351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952216-B84D-4F11-AEF0-FFD231B8D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4094" y="2882066"/>
            <a:ext cx="503845" cy="435139"/>
          </a:xfrm>
          <a:prstGeom prst="rect">
            <a:avLst/>
          </a:prstGeom>
        </p:spPr>
      </p:pic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F648B501-8331-4958-B2E1-C471B77DD62F}"/>
              </a:ext>
            </a:extLst>
          </p:cNvPr>
          <p:cNvCxnSpPr/>
          <p:nvPr/>
        </p:nvCxnSpPr>
        <p:spPr>
          <a:xfrm>
            <a:off x="315229" y="7743870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2181E5A2-540C-48EB-8136-E87F2255050B}"/>
              </a:ext>
            </a:extLst>
          </p:cNvPr>
          <p:cNvSpPr/>
          <p:nvPr/>
        </p:nvSpPr>
        <p:spPr>
          <a:xfrm>
            <a:off x="1997636" y="4122054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3667C290-57C0-4199-99EA-DA3130C648A6}"/>
              </a:ext>
            </a:extLst>
          </p:cNvPr>
          <p:cNvSpPr/>
          <p:nvPr/>
        </p:nvSpPr>
        <p:spPr>
          <a:xfrm>
            <a:off x="3495212" y="4392546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75E9A9E8-AFF6-4CFF-8B9C-096D828F0D2A}"/>
              </a:ext>
            </a:extLst>
          </p:cNvPr>
          <p:cNvSpPr/>
          <p:nvPr/>
        </p:nvSpPr>
        <p:spPr>
          <a:xfrm>
            <a:off x="3495212" y="4107930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CBA33FA0-C468-4384-B700-920EF490423E}"/>
              </a:ext>
            </a:extLst>
          </p:cNvPr>
          <p:cNvSpPr/>
          <p:nvPr/>
        </p:nvSpPr>
        <p:spPr>
          <a:xfrm>
            <a:off x="5088677" y="4314764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四角形: 角を丸くする 122">
            <a:extLst>
              <a:ext uri="{FF2B5EF4-FFF2-40B4-BE49-F238E27FC236}">
                <a16:creationId xmlns:a16="http://schemas.microsoft.com/office/drawing/2014/main" id="{188F53C3-E373-4809-BD98-CC812075B991}"/>
              </a:ext>
            </a:extLst>
          </p:cNvPr>
          <p:cNvSpPr/>
          <p:nvPr/>
        </p:nvSpPr>
        <p:spPr>
          <a:xfrm>
            <a:off x="5088677" y="4030148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3E42C5BA-CF6B-40DC-8574-9AC01ED7B19D}"/>
              </a:ext>
            </a:extLst>
          </p:cNvPr>
          <p:cNvSpPr/>
          <p:nvPr/>
        </p:nvSpPr>
        <p:spPr>
          <a:xfrm>
            <a:off x="5088677" y="4606431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06C8E78A-E238-4256-80A4-710BB8C9C32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043" t="111" r="28319" b="-111"/>
          <a:stretch/>
        </p:blipFill>
        <p:spPr>
          <a:xfrm rot="623538">
            <a:off x="5449427" y="6506581"/>
            <a:ext cx="764599" cy="10951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7933527A-FCEE-4D63-9B3E-4603F9BF770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895" r="28065"/>
          <a:stretch/>
        </p:blipFill>
        <p:spPr>
          <a:xfrm rot="623538">
            <a:off x="4981724" y="6506619"/>
            <a:ext cx="770591" cy="10935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AF6AE0A-7BE9-4D0C-A9EE-497F90C02556}"/>
              </a:ext>
            </a:extLst>
          </p:cNvPr>
          <p:cNvGrpSpPr/>
          <p:nvPr/>
        </p:nvGrpSpPr>
        <p:grpSpPr>
          <a:xfrm>
            <a:off x="168009" y="4925037"/>
            <a:ext cx="6300529" cy="450407"/>
            <a:chOff x="168009" y="4925037"/>
            <a:chExt cx="6300529" cy="450407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DB06676B-2317-4960-8D9D-5AB209E3DB7E}"/>
                </a:ext>
              </a:extLst>
            </p:cNvPr>
            <p:cNvSpPr/>
            <p:nvPr/>
          </p:nvSpPr>
          <p:spPr>
            <a:xfrm>
              <a:off x="200856" y="4925037"/>
              <a:ext cx="15708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月額    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500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5B4AC912-5F8E-4CBA-9F9B-999E41BA0C35}"/>
                </a:ext>
              </a:extLst>
            </p:cNvPr>
            <p:cNvSpPr/>
            <p:nvPr/>
          </p:nvSpPr>
          <p:spPr>
            <a:xfrm>
              <a:off x="168009" y="5159444"/>
              <a:ext cx="1585391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年額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6,000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C84FC7E3-768C-40D1-8EB8-E8AA2F6580A9}"/>
                </a:ext>
              </a:extLst>
            </p:cNvPr>
            <p:cNvSpPr/>
            <p:nvPr/>
          </p:nvSpPr>
          <p:spPr>
            <a:xfrm>
              <a:off x="1755410" y="4925037"/>
              <a:ext cx="15708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月額    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580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62BBEBC-86C4-4CCE-9658-FFE509D7377B}"/>
                </a:ext>
              </a:extLst>
            </p:cNvPr>
            <p:cNvSpPr/>
            <p:nvPr/>
          </p:nvSpPr>
          <p:spPr>
            <a:xfrm>
              <a:off x="1722563" y="5159444"/>
              <a:ext cx="1585391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年額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6,960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45315654-1EE4-4EAA-808A-96FEC779719C}"/>
                </a:ext>
              </a:extLst>
            </p:cNvPr>
            <p:cNvSpPr/>
            <p:nvPr/>
          </p:nvSpPr>
          <p:spPr>
            <a:xfrm>
              <a:off x="3307924" y="4925037"/>
              <a:ext cx="15708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月額    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670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77E906CF-F09F-4ADC-AD40-FA121A2E92AE}"/>
                </a:ext>
              </a:extLst>
            </p:cNvPr>
            <p:cNvSpPr/>
            <p:nvPr/>
          </p:nvSpPr>
          <p:spPr>
            <a:xfrm>
              <a:off x="3275077" y="5159444"/>
              <a:ext cx="1585391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年額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8,040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4E13D5E1-444F-4210-8C19-42AEE97DB6A7}"/>
                </a:ext>
              </a:extLst>
            </p:cNvPr>
            <p:cNvSpPr/>
            <p:nvPr/>
          </p:nvSpPr>
          <p:spPr>
            <a:xfrm>
              <a:off x="4897706" y="4925037"/>
              <a:ext cx="1570832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月額    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750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3031FD82-DE6C-48FC-B64F-813CBB1DD8AF}"/>
                </a:ext>
              </a:extLst>
            </p:cNvPr>
            <p:cNvSpPr/>
            <p:nvPr/>
          </p:nvSpPr>
          <p:spPr>
            <a:xfrm>
              <a:off x="4864859" y="5159444"/>
              <a:ext cx="1585391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年額 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9,000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/1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rgbClr val="3AF542">
                        <a:alpha val="4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台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8" name="図 17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952F6E-ABBE-7F4C-0B3D-6663488FB4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1" y="180470"/>
            <a:ext cx="2055985" cy="481100"/>
          </a:xfrm>
          <a:prstGeom prst="rect">
            <a:avLst/>
          </a:prstGeom>
        </p:spPr>
      </p:pic>
      <p:pic>
        <p:nvPicPr>
          <p:cNvPr id="21" name="図 20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CD56D6-3682-AFF0-EBF8-AE5FA4B79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5285" t="8313" r="74303" b="-5511"/>
          <a:stretch/>
        </p:blipFill>
        <p:spPr>
          <a:xfrm>
            <a:off x="4844906" y="1564328"/>
            <a:ext cx="347592" cy="387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3A5142-9965-31CA-B010-D840756CEE5D}"/>
              </a:ext>
            </a:extLst>
          </p:cNvPr>
          <p:cNvSpPr txBox="1"/>
          <p:nvPr/>
        </p:nvSpPr>
        <p:spPr>
          <a:xfrm>
            <a:off x="219173" y="5593600"/>
            <a:ext cx="6459761" cy="7503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 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か月の無料体験実施中</a:t>
            </a:r>
            <a:endParaRPr kumimoji="1" lang="en-US" altLang="ja-JP" b="1" dirty="0">
              <a:solidFill>
                <a:srgbClr val="077F0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Aurora Protect 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を気軽に使ってみよう～</a:t>
            </a:r>
          </a:p>
        </p:txBody>
      </p:sp>
    </p:spTree>
    <p:extLst>
      <p:ext uri="{BB962C8B-B14F-4D97-AF65-F5344CB8AC3E}">
        <p14:creationId xmlns:p14="http://schemas.microsoft.com/office/powerpoint/2010/main" val="359544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523b_ xmlns="79ee9245-d882-4ddc-9b39-e6678e7416f0" xsi:nil="true"/>
    <_x30ea__x30f3__x30af_ xmlns="79ee9245-d882-4ddc-9b39-e6678e7416f0">
      <Url xsi:nil="true"/>
      <Description xsi:nil="true"/>
    </_x30ea__x30f3__x30af_>
    <_x8907__x6570__x884c__x30c6__x30ad__x30b9__x30c8_ xmlns="79ee9245-d882-4ddc-9b39-e6678e7416f0" xsi:nil="true"/>
    <_x7ba1__x7406__x756a__x53f7_ xmlns="79ee9245-d882-4ddc-9b39-e6678e7416f0">RC-311</_x7ba1__x7406__x756a__x53f7_>
    <_Flow_SignoffStatus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  <_x6570__x5b57_ xmlns="79ee9245-d882-4ddc-9b39-e6678e7416f0" xsi:nil="true"/>
    <_x9234__x6728__x30c6__x30b9__x30c8_ xmlns="79ee9245-d882-4ddc-9b39-e6678e7416f0" xsi:nil="true"/>
    <_x8ca9__x58f2__x5e97_ xmlns="79ee9245-d882-4ddc-9b39-e6678e7416f0" xsi:nil="true"/>
    <lcf76f155ced4ddcb4097134ff3c332f xmlns="79ee9245-d882-4ddc-9b39-e6678e7416f0">
      <Terms xmlns="http://schemas.microsoft.com/office/infopath/2007/PartnerControls"/>
    </lcf76f155ced4ddcb4097134ff3c332f>
    <TaxCatchAll xmlns="f8486722-456f-4c86-9af7-b8b16200fae9" xsi:nil="true"/>
    <_x6570__x5024_ xmlns="79ee9245-d882-4ddc-9b39-e6678e7416f0" xsi:nil="true"/>
    <_x88dc__x8db3_ xmlns="79ee9245-d882-4ddc-9b39-e6678e7416f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9" ma:contentTypeDescription="新しいドキュメントを作成します。" ma:contentTypeScope="" ma:versionID="0125a8782842ea84f7e5bb0b67cc901e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78255df4b367616e0aff46ff566de4ef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  <xsd:element ref="ns2:_x6570__x5024_" minOccurs="0"/>
                <xsd:element ref="ns2:MediaServiceObjectDetectorVersions" minOccurs="0"/>
                <xsd:element ref="ns2:MediaServiceSearchProperties" minOccurs="0"/>
                <xsd:element ref="ns2:_x88dc__x8db3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570__x5024_" ma:index="34" nillable="true" ma:displayName="数値" ma:format="Dropdown" ma:internalName="_x6570__x5024_" ma:percentage="FALSE">
      <xsd:simpleType>
        <xsd:restriction base="dms:Number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88dc__x8db3_" ma:index="37" nillable="true" ma:displayName="補足" ma:description="提案資料や技術的な補足資料、チラシ等のフォルダ" ma:format="Dropdown" ma:internalName="_x88dc__x8db3_">
      <xsd:simpleType>
        <xsd:restriction base="dms:Text">
          <xsd:maxLength value="255"/>
        </xsd:restriction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5C3DEA-62B2-42C4-95D2-2E51B6825D99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1BF052B8-C8D1-4DF6-8632-576F920E3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26581-E379-470E-A837-FE0BD22A3386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79ee9245-d882-4ddc-9b39-e6678e7416f0"/>
    <ds:schemaRef ds:uri="http://schemas.openxmlformats.org/package/2006/metadata/core-properties"/>
    <ds:schemaRef ds:uri="f8486722-456f-4c86-9af7-b8b16200fae9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364CD771-1DD1-4439-8F54-36107629D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516</Words>
  <Application>Microsoft Office PowerPoint</Application>
  <PresentationFormat>A4 210 x 297 mm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Tw Cen MT</vt:lpstr>
      <vt:lpstr>回路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菜摘</dc:creator>
  <cp:lastModifiedBy>今井 涼太</cp:lastModifiedBy>
  <cp:revision>24</cp:revision>
  <cp:lastPrinted>2019-09-06T07:32:04Z</cp:lastPrinted>
  <dcterms:created xsi:type="dcterms:W3CDTF">2019-09-02T01:37:44Z</dcterms:created>
  <dcterms:modified xsi:type="dcterms:W3CDTF">2025-05-08T08:58:34Z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