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5"/>
    <p:sldMasterId id="2147483720" r:id="rId6"/>
  </p:sldMasterIdLst>
  <p:sldIdLst>
    <p:sldId id="289" r:id="rId7"/>
    <p:sldId id="270" r:id="rId8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119" userDrawn="1">
          <p15:clr>
            <a:srgbClr val="A4A3A4"/>
          </p15:clr>
        </p15:guide>
        <p15:guide id="4" pos="4201" userDrawn="1">
          <p15:clr>
            <a:srgbClr val="A4A3A4"/>
          </p15:clr>
        </p15:guide>
        <p15:guide id="5" pos="4065" userDrawn="1">
          <p15:clr>
            <a:srgbClr val="A4A3A4"/>
          </p15:clr>
        </p15:guide>
        <p15:guide id="6" pos="255" userDrawn="1">
          <p15:clr>
            <a:srgbClr val="A4A3A4"/>
          </p15:clr>
        </p15:guide>
        <p15:guide id="7" orient="horz" pos="6091" userDrawn="1">
          <p15:clr>
            <a:srgbClr val="A4A3A4"/>
          </p15:clr>
        </p15:guide>
        <p15:guide id="9" orient="horz" pos="81" userDrawn="1">
          <p15:clr>
            <a:srgbClr val="A4A3A4"/>
          </p15:clr>
        </p15:guide>
        <p15:guide id="10" orient="horz" pos="13" userDrawn="1">
          <p15:clr>
            <a:srgbClr val="A4A3A4"/>
          </p15:clr>
        </p15:guide>
        <p15:guide id="11" orient="horz" pos="62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66FF"/>
    <a:srgbClr val="000000"/>
    <a:srgbClr val="0033CC"/>
    <a:srgbClr val="F0F0F0"/>
    <a:srgbClr val="E9E9E9"/>
    <a:srgbClr val="4472C4"/>
    <a:srgbClr val="404040"/>
    <a:srgbClr val="7F7F7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5F444-FA79-4067-B001-AC28AD3C4E75}" v="1" dt="2022-05-09T02:56:36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2084" y="44"/>
      </p:cViewPr>
      <p:guideLst>
        <p:guide orient="horz" pos="3120"/>
        <p:guide pos="2160"/>
        <p:guide pos="119"/>
        <p:guide pos="4201"/>
        <p:guide pos="4065"/>
        <p:guide pos="255"/>
        <p:guide orient="horz" pos="6091"/>
        <p:guide orient="horz" pos="81"/>
        <p:guide orient="horz" pos="13"/>
        <p:guide orient="horz" pos="62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大野 磨秀" userId="1c03b3e6-4289-4c43-b713-3658f39682c9" providerId="ADAL" clId="{1D85F444-FA79-4067-B001-AC28AD3C4E75}"/>
    <pc:docChg chg="modSld">
      <pc:chgData name="大野 磨秀" userId="1c03b3e6-4289-4c43-b713-3658f39682c9" providerId="ADAL" clId="{1D85F444-FA79-4067-B001-AC28AD3C4E75}" dt="2022-05-09T02:56:36.605" v="0" actId="5736"/>
      <pc:docMkLst>
        <pc:docMk/>
      </pc:docMkLst>
      <pc:sldChg chg="modSp">
        <pc:chgData name="大野 磨秀" userId="1c03b3e6-4289-4c43-b713-3658f39682c9" providerId="ADAL" clId="{1D85F444-FA79-4067-B001-AC28AD3C4E75}" dt="2022-05-09T02:56:36.605" v="0" actId="5736"/>
        <pc:sldMkLst>
          <pc:docMk/>
          <pc:sldMk cId="3595443904" sldId="270"/>
        </pc:sldMkLst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4" creationId="{BB914ECE-74B4-4344-8F7A-3C9418B00046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5" creationId="{4352B9DA-D9C3-4930-9D2C-6DB06AEB7981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9" creationId="{2A7D89AD-9345-4D91-873E-A8D2087D7ED9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9" creationId="{E8CFF616-0F9D-41BD-99CC-FB3796A7B753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21" creationId="{6E84765C-C4B0-4B06-9E95-A7C2292919A0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22" creationId="{DBC6EC9D-0E26-4F8C-9D90-425129DF1499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29" creationId="{0F4F9F46-DAAD-43DA-8DA6-026203E41F22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34" creationId="{0E1FEE5F-FB09-468D-A6B3-03445E2E3484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36" creationId="{659C3F87-0BD1-40AC-988E-76A2988CD48A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43" creationId="{5B7EA91A-82AF-4044-BE50-FF444EA8091C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95" creationId="{A7F0FFED-1345-46A2-A48E-0FC5D9EE3A24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96" creationId="{C720FA8E-9AEA-4114-AFF7-18F343A144A6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03" creationId="{C1AE27B4-512D-4C52-8FB6-EF23FC817864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09" creationId="{3C5FC419-D9DE-4577-AA83-A447808D7C27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11" creationId="{7EECBF99-7DB3-4451-A04D-B96F56FFEF95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12" creationId="{CEB04334-45DF-431F-96E1-F22ED52A5258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19" creationId="{588E6A0D-2310-4542-9F86-FFE2E02AE6E4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30" creationId="{D2529A32-D76C-41A0-B89D-24EF919F9C00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39" creationId="{22507D77-B2B4-465F-BBDB-AE0C33168B97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44" creationId="{00BF4621-7328-452E-9F84-1E38FE346B63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50" creationId="{9A13FB46-8528-4F08-A5E5-E37F7ED28D68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58" creationId="{75E4BA2D-D9EA-49B2-A760-391E5237C2DF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66" creationId="{9A2568B5-1BA3-4809-9067-E5A26D1429D4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68" creationId="{7CC603BE-DCA6-4224-B771-AF87FD126B30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72" creationId="{F1F55A92-5C41-4BB4-B968-29D4D1BCA9D8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73" creationId="{519F9483-8CCA-4182-8EB8-D1563FA18412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75" creationId="{D26F1961-A352-4371-9B2C-CBD2BCDD1239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76" creationId="{2DB663CD-73FC-4827-8DCD-E4F6DB7AE1AD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77" creationId="{C37C02B8-275A-4A65-A8AF-ABDF966D9F92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78" creationId="{A79FF064-6D1A-4FEB-858E-6C6E761986C9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83" creationId="{21773142-8554-479B-B528-DC198C13882A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84" creationId="{09CF7655-1933-4651-BE1F-96C8D8800D0A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86" creationId="{D1AAE300-F546-4FF6-B3EE-AEDA59BE854D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87" creationId="{D79D7E64-3116-4279-AFD3-3589E6B16D3D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88" creationId="{9B6E0C2B-0F8E-4E6E-9485-E846F5DDC920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93" creationId="{905BC2A1-FE75-4EC9-8B16-ADDFF9C5B752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94" creationId="{028FA987-03E9-442D-9DD7-26C9ACFC5894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197" creationId="{545ED397-D924-4C89-8236-BD8CD9B360DC}"/>
          </ac:spMkLst>
        </pc:spChg>
        <pc:spChg chg="mod">
          <ac:chgData name="大野 磨秀" userId="1c03b3e6-4289-4c43-b713-3658f39682c9" providerId="ADAL" clId="{1D85F444-FA79-4067-B001-AC28AD3C4E75}" dt="2022-05-09T02:56:36.605" v="0" actId="5736"/>
          <ac:spMkLst>
            <pc:docMk/>
            <pc:sldMk cId="3595443904" sldId="270"/>
            <ac:spMk id="201" creationId="{37E6F086-8142-4508-82D8-23BAED1A8C77}"/>
          </ac:spMkLst>
        </pc:spChg>
        <pc:grpChg chg="mod">
          <ac:chgData name="大野 磨秀" userId="1c03b3e6-4289-4c43-b713-3658f39682c9" providerId="ADAL" clId="{1D85F444-FA79-4067-B001-AC28AD3C4E75}" dt="2022-05-09T02:56:36.605" v="0" actId="5736"/>
          <ac:grpSpMkLst>
            <pc:docMk/>
            <pc:sldMk cId="3595443904" sldId="270"/>
            <ac:grpSpMk id="97" creationId="{85004D66-C1D1-46BB-A1EF-A2FB36C27A4B}"/>
          </ac:grpSpMkLst>
        </pc:grpChg>
        <pc:grpChg chg="mod">
          <ac:chgData name="大野 磨秀" userId="1c03b3e6-4289-4c43-b713-3658f39682c9" providerId="ADAL" clId="{1D85F444-FA79-4067-B001-AC28AD3C4E75}" dt="2022-05-09T02:56:36.605" v="0" actId="5736"/>
          <ac:grpSpMkLst>
            <pc:docMk/>
            <pc:sldMk cId="3595443904" sldId="270"/>
            <ac:grpSpMk id="104" creationId="{E52D9EF6-F00F-4011-B3E4-6F98C05BC0FF}"/>
          </ac:grpSpMkLst>
        </pc:grpChg>
        <pc:grpChg chg="mod">
          <ac:chgData name="大野 磨秀" userId="1c03b3e6-4289-4c43-b713-3658f39682c9" providerId="ADAL" clId="{1D85F444-FA79-4067-B001-AC28AD3C4E75}" dt="2022-05-09T02:56:36.605" v="0" actId="5736"/>
          <ac:grpSpMkLst>
            <pc:docMk/>
            <pc:sldMk cId="3595443904" sldId="270"/>
            <ac:grpSpMk id="110" creationId="{E17C248D-31B1-44F8-AF5E-D276B64BA049}"/>
          </ac:grpSpMkLst>
        </pc:grpChg>
        <pc:grpChg chg="mod">
          <ac:chgData name="大野 磨秀" userId="1c03b3e6-4289-4c43-b713-3658f39682c9" providerId="ADAL" clId="{1D85F444-FA79-4067-B001-AC28AD3C4E75}" dt="2022-05-09T02:56:36.605" v="0" actId="5736"/>
          <ac:grpSpMkLst>
            <pc:docMk/>
            <pc:sldMk cId="3595443904" sldId="270"/>
            <ac:grpSpMk id="131" creationId="{90AB32D5-4882-4CD6-BD56-785DD884757E}"/>
          </ac:grpSpMkLst>
        </pc:grpChg>
        <pc:grpChg chg="mod">
          <ac:chgData name="大野 磨秀" userId="1c03b3e6-4289-4c43-b713-3658f39682c9" providerId="ADAL" clId="{1D85F444-FA79-4067-B001-AC28AD3C4E75}" dt="2022-05-09T02:56:36.605" v="0" actId="5736"/>
          <ac:grpSpMkLst>
            <pc:docMk/>
            <pc:sldMk cId="3595443904" sldId="270"/>
            <ac:grpSpMk id="145" creationId="{B9C7F002-E7A8-420F-861A-2F67E76C527F}"/>
          </ac:grpSpMkLst>
        </pc:grpChg>
        <pc:grpChg chg="mod">
          <ac:chgData name="大野 磨秀" userId="1c03b3e6-4289-4c43-b713-3658f39682c9" providerId="ADAL" clId="{1D85F444-FA79-4067-B001-AC28AD3C4E75}" dt="2022-05-09T02:56:36.605" v="0" actId="5736"/>
          <ac:grpSpMkLst>
            <pc:docMk/>
            <pc:sldMk cId="3595443904" sldId="270"/>
            <ac:grpSpMk id="151" creationId="{25ACBAA6-0EFA-4F8E-A824-4FB42C9CF129}"/>
          </ac:grpSpMkLst>
        </pc:grpChg>
        <pc:grpChg chg="mod">
          <ac:chgData name="大野 磨秀" userId="1c03b3e6-4289-4c43-b713-3658f39682c9" providerId="ADAL" clId="{1D85F444-FA79-4067-B001-AC28AD3C4E75}" dt="2022-05-09T02:56:36.605" v="0" actId="5736"/>
          <ac:grpSpMkLst>
            <pc:docMk/>
            <pc:sldMk cId="3595443904" sldId="270"/>
            <ac:grpSpMk id="159" creationId="{9C7062AD-C366-4F42-A174-BF5CFA9D47BD}"/>
          </ac:grpSpMkLst>
        </pc:grpChg>
        <pc:graphicFrameChg chg="mod">
          <ac:chgData name="大野 磨秀" userId="1c03b3e6-4289-4c43-b713-3658f39682c9" providerId="ADAL" clId="{1D85F444-FA79-4067-B001-AC28AD3C4E75}" dt="2022-05-09T02:56:36.605" v="0" actId="5736"/>
          <ac:graphicFrameMkLst>
            <pc:docMk/>
            <pc:sldMk cId="3595443904" sldId="270"/>
            <ac:graphicFrameMk id="192" creationId="{9A3C8714-ABD1-450B-8EAF-41D08F0E68D6}"/>
          </ac:graphicFrameMkLst>
        </pc:graphicFrameChg>
        <pc:picChg chg="mod">
          <ac:chgData name="大野 磨秀" userId="1c03b3e6-4289-4c43-b713-3658f39682c9" providerId="ADAL" clId="{1D85F444-FA79-4067-B001-AC28AD3C4E75}" dt="2022-05-09T02:56:36.605" v="0" actId="5736"/>
          <ac:picMkLst>
            <pc:docMk/>
            <pc:sldMk cId="3595443904" sldId="270"/>
            <ac:picMk id="6" creationId="{DBD0CEF7-EEC7-46B5-BA1A-4902728F4313}"/>
          </ac:picMkLst>
        </pc:picChg>
        <pc:picChg chg="mod">
          <ac:chgData name="大野 磨秀" userId="1c03b3e6-4289-4c43-b713-3658f39682c9" providerId="ADAL" clId="{1D85F444-FA79-4067-B001-AC28AD3C4E75}" dt="2022-05-09T02:56:36.605" v="0" actId="5736"/>
          <ac:picMkLst>
            <pc:docMk/>
            <pc:sldMk cId="3595443904" sldId="270"/>
            <ac:picMk id="20" creationId="{878FCAB0-14E2-4F8B-B34B-A145CFB15DA4}"/>
          </ac:picMkLst>
        </pc:picChg>
        <pc:picChg chg="mod">
          <ac:chgData name="大野 磨秀" userId="1c03b3e6-4289-4c43-b713-3658f39682c9" providerId="ADAL" clId="{1D85F444-FA79-4067-B001-AC28AD3C4E75}" dt="2022-05-09T02:56:36.605" v="0" actId="5736"/>
          <ac:picMkLst>
            <pc:docMk/>
            <pc:sldMk cId="3595443904" sldId="270"/>
            <ac:picMk id="92" creationId="{63B37DBD-FA6A-4216-98C7-7943F86B6CF0}"/>
          </ac:picMkLst>
        </pc:picChg>
        <pc:picChg chg="mod">
          <ac:chgData name="大野 磨秀" userId="1c03b3e6-4289-4c43-b713-3658f39682c9" providerId="ADAL" clId="{1D85F444-FA79-4067-B001-AC28AD3C4E75}" dt="2022-05-09T02:56:36.605" v="0" actId="5736"/>
          <ac:picMkLst>
            <pc:docMk/>
            <pc:sldMk cId="3595443904" sldId="270"/>
            <ac:picMk id="93" creationId="{98D30C36-A880-4673-A739-A8A585F908CE}"/>
          </ac:picMkLst>
        </pc:picChg>
        <pc:picChg chg="mod">
          <ac:chgData name="大野 磨秀" userId="1c03b3e6-4289-4c43-b713-3658f39682c9" providerId="ADAL" clId="{1D85F444-FA79-4067-B001-AC28AD3C4E75}" dt="2022-05-09T02:56:36.605" v="0" actId="5736"/>
          <ac:picMkLst>
            <pc:docMk/>
            <pc:sldMk cId="3595443904" sldId="270"/>
            <ac:picMk id="114" creationId="{CA713B7A-33EB-42EC-9469-3988D551C45C}"/>
          </ac:picMkLst>
        </pc:picChg>
        <pc:picChg chg="mod">
          <ac:chgData name="大野 磨秀" userId="1c03b3e6-4289-4c43-b713-3658f39682c9" providerId="ADAL" clId="{1D85F444-FA79-4067-B001-AC28AD3C4E75}" dt="2022-05-09T02:56:36.605" v="0" actId="5736"/>
          <ac:picMkLst>
            <pc:docMk/>
            <pc:sldMk cId="3595443904" sldId="270"/>
            <ac:picMk id="1026" creationId="{8C229C29-6FEB-40FE-BD18-72E0090A5D88}"/>
          </ac:picMkLst>
        </pc:picChg>
        <pc:cxnChg chg="mod">
          <ac:chgData name="大野 磨秀" userId="1c03b3e6-4289-4c43-b713-3658f39682c9" providerId="ADAL" clId="{1D85F444-FA79-4067-B001-AC28AD3C4E75}" dt="2022-05-09T02:56:36.605" v="0" actId="5736"/>
          <ac:cxnSpMkLst>
            <pc:docMk/>
            <pc:sldMk cId="3595443904" sldId="270"/>
            <ac:cxnSpMk id="11" creationId="{08C046E5-C4DA-400C-BD2E-88F3CFE5D743}"/>
          </ac:cxnSpMkLst>
        </pc:cxnChg>
        <pc:cxnChg chg="mod">
          <ac:chgData name="大野 磨秀" userId="1c03b3e6-4289-4c43-b713-3658f39682c9" providerId="ADAL" clId="{1D85F444-FA79-4067-B001-AC28AD3C4E75}" dt="2022-05-09T02:56:36.605" v="0" actId="5736"/>
          <ac:cxnSpMkLst>
            <pc:docMk/>
            <pc:sldMk cId="3595443904" sldId="270"/>
            <ac:cxnSpMk id="12" creationId="{56DA5AD6-6876-4053-AA2C-438F4C1EDD90}"/>
          </ac:cxnSpMkLst>
        </pc:cxnChg>
        <pc:cxnChg chg="mod">
          <ac:chgData name="大野 磨秀" userId="1c03b3e6-4289-4c43-b713-3658f39682c9" providerId="ADAL" clId="{1D85F444-FA79-4067-B001-AC28AD3C4E75}" dt="2022-05-09T02:56:36.605" v="0" actId="5736"/>
          <ac:cxnSpMkLst>
            <pc:docMk/>
            <pc:sldMk cId="3595443904" sldId="270"/>
            <ac:cxnSpMk id="113" creationId="{E12D84AD-DB44-49FE-B4D1-500448C58360}"/>
          </ac:cxnSpMkLst>
        </pc:cxnChg>
        <pc:cxnChg chg="mod">
          <ac:chgData name="大野 磨秀" userId="1c03b3e6-4289-4c43-b713-3658f39682c9" providerId="ADAL" clId="{1D85F444-FA79-4067-B001-AC28AD3C4E75}" dt="2022-05-09T02:56:36.605" v="0" actId="5736"/>
          <ac:cxnSpMkLst>
            <pc:docMk/>
            <pc:sldMk cId="3595443904" sldId="270"/>
            <ac:cxnSpMk id="191" creationId="{40B493EF-D0DA-4BF7-BA37-A0E08E9DCAED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 userDrawn="1"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6858002" cy="99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1"/>
            <a:ext cx="1728788" cy="9906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179" y="1621191"/>
            <a:ext cx="4945261" cy="344875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179" y="5202944"/>
            <a:ext cx="4945261" cy="2391656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50789" y="7814737"/>
            <a:ext cx="1543050" cy="527403"/>
          </a:xfrm>
        </p:spPr>
        <p:txBody>
          <a:bodyPr/>
          <a:lstStyle/>
          <a:p>
            <a:fld id="{B502955B-7941-4740-B495-5D385A6A09A9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5178" y="7814737"/>
            <a:ext cx="2882749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6703" y="7814734"/>
            <a:ext cx="433738" cy="527403"/>
          </a:xfrm>
        </p:spPr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79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3" y="6217850"/>
            <a:ext cx="5575700" cy="1183513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043" y="875949"/>
            <a:ext cx="5575700" cy="4766346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18" y="7401362"/>
            <a:ext cx="5574858" cy="98579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94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70" y="880533"/>
            <a:ext cx="5572100" cy="4953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44" y="6383867"/>
            <a:ext cx="5571258" cy="19811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45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4" y="880534"/>
            <a:ext cx="5232798" cy="3969953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67863" y="4861360"/>
            <a:ext cx="4923168" cy="79295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43" y="6225439"/>
            <a:ext cx="5572127" cy="2151494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522434" y="1037773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63105" y="3993849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6830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4" y="3082506"/>
            <a:ext cx="5572126" cy="3628206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18" y="6727724"/>
            <a:ext cx="5571284" cy="1647597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848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2046" y="880533"/>
            <a:ext cx="5572124" cy="27516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42043" y="3863113"/>
            <a:ext cx="1798256" cy="9906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2044" y="4853713"/>
            <a:ext cx="1797324" cy="35113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39557" y="3867695"/>
            <a:ext cx="1791217" cy="9906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39556" y="4858295"/>
            <a:ext cx="1791719" cy="35113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6999" y="3863113"/>
            <a:ext cx="1797170" cy="9906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16999" y="4853713"/>
            <a:ext cx="1797170" cy="35113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3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42045" y="880533"/>
            <a:ext cx="5572124" cy="27516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42045" y="6362194"/>
            <a:ext cx="1797323" cy="83237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42045" y="3852331"/>
            <a:ext cx="1797323" cy="22013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35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2045" y="7194575"/>
            <a:ext cx="1797323" cy="118132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25093" y="6362194"/>
            <a:ext cx="1800225" cy="83237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525093" y="3852331"/>
            <a:ext cx="1799404" cy="22013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35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24271" y="7194571"/>
            <a:ext cx="1800225" cy="117049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7070" y="6362193"/>
            <a:ext cx="1794792" cy="83237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417000" y="3852331"/>
            <a:ext cx="1797170" cy="22013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35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16999" y="7194569"/>
            <a:ext cx="1797170" cy="117049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53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846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6351" y="880534"/>
            <a:ext cx="1127819" cy="74845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043" y="880534"/>
            <a:ext cx="4358582" cy="748453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254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835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43AC7-7507-4C46-8DD4-080E3931E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CFA642-F4CC-4377-AEAC-2A3565BED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2C1245-68A3-415C-A046-A010BA39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84D6E2-4D7B-44A7-BF3E-42A0092F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0F2B1A-6501-4AC5-A637-168F9730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93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42046" y="893415"/>
            <a:ext cx="5572124" cy="213571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642046" y="3249259"/>
            <a:ext cx="5572124" cy="51158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4194518" y="8498067"/>
            <a:ext cx="1543050" cy="527403"/>
          </a:xfrm>
        </p:spPr>
        <p:txBody>
          <a:bodyPr/>
          <a:lstStyle/>
          <a:p>
            <a:fld id="{B502955B-7941-4740-B495-5D385A6A09A9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2044" y="8498066"/>
            <a:ext cx="3509612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80431" y="8498065"/>
            <a:ext cx="433738" cy="527403"/>
          </a:xfrm>
        </p:spPr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454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FB1CC5-FFF2-46CB-A8FD-C4D13BF8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4C53CB-D7E0-47C1-8638-9532534F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AB019E-8B92-48D2-8495-64FEC4F3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5EE005-2790-4408-ADE6-3642673A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7EF89A-EC61-487C-8917-4E64DF99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399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CA0FF2-B494-4539-BD9B-3EAF7B95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FD37DE-2305-4C0E-8BB6-40318E7C4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F226BA-5DF0-44C6-8803-3F854680E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4B8F25-D6B6-4952-8B50-F642A6858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8BB6B9-AFD1-414E-AB6D-4D825CCF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7C8BB6-3DAA-4130-BD3A-4DF32A8E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722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E00313-D0C7-4064-89C8-CDEF5282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84B10-7FB0-4AE6-8801-794C8AB71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D01BCC-3688-4647-A627-CD1545C9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A04537C-B8B2-43F0-A2F6-CD8B0C64C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072D528-F8AC-48F9-AFA3-FD0FC4DF3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5A85079-B859-46B7-B8D8-E426E0A4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5003B3C-2C89-4EBB-9E7B-04B2FFA0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F7C2CE4-23D6-42C9-9791-59D16C77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226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B50CD9-9824-46F3-A84E-D52C15B5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02F05F3-57C2-4D9D-85D6-AFBFE7405F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22EA8F-A57A-45EA-AEC9-A284A384B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DEE7CE3-E727-4FDD-995A-20AEAA2A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895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DD02D61-A6CE-4CE8-A411-F63F6ABA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2FDFEF-49EE-4ABF-91B9-278D3BA7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2C647D-2086-4C13-9811-80E858A3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913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56BD-4568-4AF3-96C0-F9BA1542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34E49C-1B4C-4DC8-9180-7D485943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832220B-5CF8-4640-AF2A-B289940D9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4E7492-8E1C-4998-A3A8-2E7558736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552612-95A6-4A6A-BFE7-2DF55A74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3787E6-47F4-45C6-BBC6-74F732BC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01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BC7D43-4AD8-448F-951E-A786922C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3A24FF6-82B1-4A82-A1DE-FA5A6252C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711805-D414-4D1D-8FFB-7517F7386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ADFD62-BC80-4F04-9D2F-D38A94C9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78846A-177D-4956-A2C3-234A4CCD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4D58FC-84B5-440A-BD44-7A9674EE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396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381483-D738-44C9-86B0-3712D70C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8CB0111-81F6-4BBD-A55A-58CC7AA0A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D3F076-EBB5-416E-8F4D-373AD94E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50BAA0-9701-4177-9F53-1DDA79D3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44F19B-3A30-4D97-B06C-1FFB4227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37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9E5310F-818F-4E45-8DE8-489389B42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E634FCB-DA2C-41CF-8B19-92927F745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788865-2417-4C66-829D-697BB995A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43E5ED-9406-41FD-AE3F-59E9DE4A9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E87D2E-F358-4169-8A59-34C17CFD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20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4" y="2049995"/>
            <a:ext cx="5572125" cy="412062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44" y="6390745"/>
            <a:ext cx="5572125" cy="1985788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88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044" y="3249258"/>
            <a:ext cx="2744094" cy="51158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9258"/>
            <a:ext cx="2742306" cy="51158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42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4" y="894295"/>
            <a:ext cx="5572125" cy="213483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177" y="3249258"/>
            <a:ext cx="2576962" cy="119009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044" y="4439353"/>
            <a:ext cx="2744095" cy="39257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38994" y="3249256"/>
            <a:ext cx="2575174" cy="119009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39353"/>
            <a:ext cx="2742306" cy="39257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18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0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22" y="880535"/>
            <a:ext cx="2169021" cy="23687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363" y="856073"/>
            <a:ext cx="3313805" cy="7508994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022" y="3249258"/>
            <a:ext cx="2169021" cy="511580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16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6" y="880533"/>
            <a:ext cx="2815472" cy="236872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24650" y="880533"/>
            <a:ext cx="2589520" cy="7484536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40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44" y="3249258"/>
            <a:ext cx="2815473" cy="511580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8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0716" y="1"/>
            <a:ext cx="6781331" cy="9906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 userDrawn="1"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6858002" cy="99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046" y="893415"/>
            <a:ext cx="5572124" cy="2135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46" y="3249259"/>
            <a:ext cx="5572124" cy="5115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4518" y="849806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2955B-7941-4740-B495-5D385A6A09A9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044" y="8498066"/>
            <a:ext cx="350961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0431" y="8498065"/>
            <a:ext cx="43373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FEBED387-FF96-47C9-994E-77409D440291}"/>
              </a:ext>
            </a:extLst>
          </p:cNvPr>
          <p:cNvGrpSpPr/>
          <p:nvPr userDrawn="1"/>
        </p:nvGrpSpPr>
        <p:grpSpPr>
          <a:xfrm>
            <a:off x="-1" y="0"/>
            <a:ext cx="6882726" cy="9920216"/>
            <a:chOff x="72310" y="-13804"/>
            <a:chExt cx="6814580" cy="9821996"/>
          </a:xfrm>
        </p:grpSpPr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8549D26F-5552-447A-BC3C-DE00AD646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" t="186" b="97947"/>
            <a:stretch/>
          </p:blipFill>
          <p:spPr>
            <a:xfrm>
              <a:off x="72311" y="9628855"/>
              <a:ext cx="6814578" cy="179337"/>
            </a:xfrm>
            <a:prstGeom prst="rect">
              <a:avLst/>
            </a:prstGeom>
          </p:spPr>
        </p:pic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6DC6690C-834A-4B7B-BC12-9369F4E52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"/>
            <a:stretch/>
          </p:blipFill>
          <p:spPr>
            <a:xfrm>
              <a:off x="72310" y="4812129"/>
              <a:ext cx="6814580" cy="4848717"/>
            </a:xfrm>
            <a:prstGeom prst="rect">
              <a:avLst/>
            </a:prstGeom>
          </p:spPr>
        </p:pic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67927D02-3234-4FDE-A6A1-596C3FBA5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"/>
            <a:stretch/>
          </p:blipFill>
          <p:spPr>
            <a:xfrm>
              <a:off x="72310" y="-13804"/>
              <a:ext cx="6814580" cy="4848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515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27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81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sv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四角形: 角を丸くする 101">
            <a:extLst>
              <a:ext uri="{FF2B5EF4-FFF2-40B4-BE49-F238E27FC236}">
                <a16:creationId xmlns:a16="http://schemas.microsoft.com/office/drawing/2014/main" id="{E9798A1D-D857-44B4-83C9-4D089AA0DA45}"/>
              </a:ext>
            </a:extLst>
          </p:cNvPr>
          <p:cNvSpPr/>
          <p:nvPr/>
        </p:nvSpPr>
        <p:spPr>
          <a:xfrm>
            <a:off x="3395670" y="5351665"/>
            <a:ext cx="2763638" cy="2144374"/>
          </a:xfrm>
          <a:prstGeom prst="roundRect">
            <a:avLst>
              <a:gd name="adj" fmla="val 7797"/>
            </a:avLst>
          </a:prstGeom>
          <a:solidFill>
            <a:schemeClr val="accent1">
              <a:alpha val="69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四角形: 角を丸くする 102">
            <a:extLst>
              <a:ext uri="{FF2B5EF4-FFF2-40B4-BE49-F238E27FC236}">
                <a16:creationId xmlns:a16="http://schemas.microsoft.com/office/drawing/2014/main" id="{2F60E948-D352-4707-9EA8-8698A4216DDC}"/>
              </a:ext>
            </a:extLst>
          </p:cNvPr>
          <p:cNvSpPr/>
          <p:nvPr/>
        </p:nvSpPr>
        <p:spPr>
          <a:xfrm>
            <a:off x="501891" y="7600950"/>
            <a:ext cx="2763638" cy="2144374"/>
          </a:xfrm>
          <a:prstGeom prst="roundRect">
            <a:avLst>
              <a:gd name="adj" fmla="val 7797"/>
            </a:avLst>
          </a:prstGeom>
          <a:solidFill>
            <a:schemeClr val="accent1">
              <a:alpha val="69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四角形: 角を丸くする 103">
            <a:extLst>
              <a:ext uri="{FF2B5EF4-FFF2-40B4-BE49-F238E27FC236}">
                <a16:creationId xmlns:a16="http://schemas.microsoft.com/office/drawing/2014/main" id="{DEA58C52-1F1E-4CF5-B216-93127B4ED7B9}"/>
              </a:ext>
            </a:extLst>
          </p:cNvPr>
          <p:cNvSpPr/>
          <p:nvPr/>
        </p:nvSpPr>
        <p:spPr>
          <a:xfrm>
            <a:off x="3395670" y="7600950"/>
            <a:ext cx="2763638" cy="2144374"/>
          </a:xfrm>
          <a:prstGeom prst="roundRect">
            <a:avLst>
              <a:gd name="adj" fmla="val 7797"/>
            </a:avLst>
          </a:prstGeom>
          <a:solidFill>
            <a:schemeClr val="accent1">
              <a:alpha val="69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四角形: 角を丸くする 98">
            <a:extLst>
              <a:ext uri="{FF2B5EF4-FFF2-40B4-BE49-F238E27FC236}">
                <a16:creationId xmlns:a16="http://schemas.microsoft.com/office/drawing/2014/main" id="{7D439D62-25C9-4CD0-BB00-946526BA531C}"/>
              </a:ext>
            </a:extLst>
          </p:cNvPr>
          <p:cNvSpPr/>
          <p:nvPr/>
        </p:nvSpPr>
        <p:spPr>
          <a:xfrm>
            <a:off x="501891" y="5351665"/>
            <a:ext cx="2763638" cy="2144374"/>
          </a:xfrm>
          <a:prstGeom prst="roundRect">
            <a:avLst>
              <a:gd name="adj" fmla="val 7797"/>
            </a:avLst>
          </a:prstGeom>
          <a:solidFill>
            <a:schemeClr val="accent1">
              <a:alpha val="69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2516C17-BE46-43B3-BD7B-EC50892388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5"/>
          <a:stretch/>
        </p:blipFill>
        <p:spPr>
          <a:xfrm>
            <a:off x="-1" y="3153857"/>
            <a:ext cx="6598403" cy="2332910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89B9FBF-BC45-4C12-83A4-D6372725CCB4}"/>
              </a:ext>
            </a:extLst>
          </p:cNvPr>
          <p:cNvGrpSpPr/>
          <p:nvPr/>
        </p:nvGrpSpPr>
        <p:grpSpPr>
          <a:xfrm>
            <a:off x="875777" y="860307"/>
            <a:ext cx="5220980" cy="317165"/>
            <a:chOff x="5590677" y="1829748"/>
            <a:chExt cx="5220980" cy="317165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DE734699-D17B-44FD-92E2-8FDA45B16922}"/>
                </a:ext>
              </a:extLst>
            </p:cNvPr>
            <p:cNvSpPr/>
            <p:nvPr/>
          </p:nvSpPr>
          <p:spPr>
            <a:xfrm>
              <a:off x="5590677" y="1850678"/>
              <a:ext cx="5220980" cy="29623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1400" dirty="0">
                  <a:solidFill>
                    <a:srgbClr val="33333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業界最高峰の</a:t>
              </a:r>
              <a:r>
                <a:rPr lang="en-US" altLang="ja-JP" sz="1400" dirty="0">
                  <a:solidFill>
                    <a:srgbClr val="33333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AI</a:t>
              </a:r>
              <a:r>
                <a:rPr lang="ja-JP" altLang="en-US" sz="1400" dirty="0">
                  <a:solidFill>
                    <a:srgbClr val="33333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アンチウイルスをお手軽にご利用いただけます！</a:t>
              </a:r>
              <a:endPara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85258A45-5C49-4509-BD8C-EAF291D8CC0D}"/>
                </a:ext>
              </a:extLst>
            </p:cNvPr>
            <p:cNvSpPr/>
            <p:nvPr/>
          </p:nvSpPr>
          <p:spPr>
            <a:xfrm>
              <a:off x="8341662" y="1829748"/>
              <a:ext cx="36000" cy="360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5B159551-5881-47A8-A069-AC7AC2494A51}"/>
                </a:ext>
              </a:extLst>
            </p:cNvPr>
            <p:cNvSpPr/>
            <p:nvPr/>
          </p:nvSpPr>
          <p:spPr>
            <a:xfrm>
              <a:off x="8523907" y="1829748"/>
              <a:ext cx="36000" cy="360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175FF0E2-F59F-4AFE-852D-BF8D1AF5151A}"/>
                </a:ext>
              </a:extLst>
            </p:cNvPr>
            <p:cNvSpPr/>
            <p:nvPr/>
          </p:nvSpPr>
          <p:spPr>
            <a:xfrm>
              <a:off x="8706152" y="1829748"/>
              <a:ext cx="36000" cy="360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5B51BFF9-D859-4C22-8DB2-8847326B626C}"/>
                </a:ext>
              </a:extLst>
            </p:cNvPr>
            <p:cNvSpPr/>
            <p:nvPr/>
          </p:nvSpPr>
          <p:spPr>
            <a:xfrm>
              <a:off x="8888397" y="1829748"/>
              <a:ext cx="36000" cy="360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74CF154-12C1-40E0-B0BD-DDB0D9668384}"/>
              </a:ext>
            </a:extLst>
          </p:cNvPr>
          <p:cNvSpPr/>
          <p:nvPr/>
        </p:nvSpPr>
        <p:spPr>
          <a:xfrm>
            <a:off x="668620" y="8785318"/>
            <a:ext cx="2430180" cy="83997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アップデートの頻度は年</a:t>
            </a:r>
            <a:r>
              <a:rPr lang="en-US" altLang="ja-JP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回程度。従来のアンチウイルスに比べ、運用の手間が少ない。</a:t>
            </a:r>
            <a:endParaRPr lang="en-US" altLang="ja-JP" sz="1100" dirty="0">
              <a:solidFill>
                <a:schemeClr val="bg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1AAF92CA-87FD-4D09-9D63-877D2262F36D}"/>
              </a:ext>
            </a:extLst>
          </p:cNvPr>
          <p:cNvSpPr/>
          <p:nvPr/>
        </p:nvSpPr>
        <p:spPr>
          <a:xfrm>
            <a:off x="3585977" y="8785318"/>
            <a:ext cx="2383024" cy="83997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>
              <a:lnSpc>
                <a:spcPts val="2000"/>
              </a:lnSpc>
            </a:pPr>
            <a:r>
              <a:rPr lang="en-US" altLang="ja-JP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CPU </a:t>
            </a:r>
            <a:r>
              <a:rPr lang="ja-JP" altLang="en-US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やメモリの使用率が低いため</a:t>
            </a:r>
            <a:endParaRPr lang="en-US" altLang="ja-JP" sz="1100" dirty="0">
              <a:solidFill>
                <a:schemeClr val="bg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000"/>
              </a:lnSpc>
            </a:pPr>
            <a:r>
              <a:rPr lang="ja-JP" altLang="en-US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業務アプリの動作などに支障をきたさない</a:t>
            </a: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F30ADC2A-C525-495A-B652-5204CC217E48}"/>
              </a:ext>
            </a:extLst>
          </p:cNvPr>
          <p:cNvSpPr/>
          <p:nvPr/>
        </p:nvSpPr>
        <p:spPr>
          <a:xfrm>
            <a:off x="736792" y="2564646"/>
            <a:ext cx="2577558" cy="33905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台年額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4,200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でご提供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CC3AA485-41E2-4F03-9767-173A9F1AD65C}"/>
              </a:ext>
            </a:extLst>
          </p:cNvPr>
          <p:cNvSpPr/>
          <p:nvPr/>
        </p:nvSpPr>
        <p:spPr>
          <a:xfrm>
            <a:off x="3543650" y="2564646"/>
            <a:ext cx="2577558" cy="33905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から利用可能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84F44A85-7A1C-4490-A882-886A0DC95F11}"/>
              </a:ext>
            </a:extLst>
          </p:cNvPr>
          <p:cNvSpPr/>
          <p:nvPr/>
        </p:nvSpPr>
        <p:spPr>
          <a:xfrm>
            <a:off x="3585979" y="6503363"/>
            <a:ext cx="2383022" cy="84382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ja-JP" altLang="en-US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脅威検知時の詳細ログ収集や、</a:t>
            </a:r>
            <a:r>
              <a:rPr lang="en-US" altLang="ja-JP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PC</a:t>
            </a:r>
            <a:r>
              <a:rPr lang="ja-JP" altLang="en-US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のネットワーク分離など、検知後の初動対応が容易に実現できます</a:t>
            </a: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237E4A27-228F-48DC-8EEF-99149B89DDF1}"/>
              </a:ext>
            </a:extLst>
          </p:cNvPr>
          <p:cNvGrpSpPr/>
          <p:nvPr/>
        </p:nvGrpSpPr>
        <p:grpSpPr>
          <a:xfrm>
            <a:off x="3299453" y="5469738"/>
            <a:ext cx="2956072" cy="338554"/>
            <a:chOff x="3636875" y="6083527"/>
            <a:chExt cx="2956072" cy="338554"/>
          </a:xfrm>
        </p:grpSpPr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F0739E67-5714-427C-AD8F-0DD87EE5F399}"/>
                </a:ext>
              </a:extLst>
            </p:cNvPr>
            <p:cNvSpPr/>
            <p:nvPr/>
          </p:nvSpPr>
          <p:spPr>
            <a:xfrm>
              <a:off x="4057650" y="6296025"/>
              <a:ext cx="2124075" cy="66721"/>
            </a:xfrm>
            <a:custGeom>
              <a:avLst/>
              <a:gdLst>
                <a:gd name="connsiteX0" fmla="*/ 0 w 2124075"/>
                <a:gd name="connsiteY0" fmla="*/ 57150 h 66721"/>
                <a:gd name="connsiteX1" fmla="*/ 0 w 2124075"/>
                <a:gd name="connsiteY1" fmla="*/ 57150 h 66721"/>
                <a:gd name="connsiteX2" fmla="*/ 85725 w 2124075"/>
                <a:gd name="connsiteY2" fmla="*/ 66675 h 66721"/>
                <a:gd name="connsiteX3" fmla="*/ 400050 w 2124075"/>
                <a:gd name="connsiteY3" fmla="*/ 47625 h 66721"/>
                <a:gd name="connsiteX4" fmla="*/ 723900 w 2124075"/>
                <a:gd name="connsiteY4" fmla="*/ 28575 h 66721"/>
                <a:gd name="connsiteX5" fmla="*/ 904875 w 2124075"/>
                <a:gd name="connsiteY5" fmla="*/ 9525 h 66721"/>
                <a:gd name="connsiteX6" fmla="*/ 1009650 w 2124075"/>
                <a:gd name="connsiteY6" fmla="*/ 0 h 66721"/>
                <a:gd name="connsiteX7" fmla="*/ 2124075 w 2124075"/>
                <a:gd name="connsiteY7" fmla="*/ 0 h 6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4075" h="66721">
                  <a:moveTo>
                    <a:pt x="0" y="57150"/>
                  </a:moveTo>
                  <a:lnTo>
                    <a:pt x="0" y="57150"/>
                  </a:lnTo>
                  <a:cubicBezTo>
                    <a:pt x="28575" y="60325"/>
                    <a:pt x="56982" y="67359"/>
                    <a:pt x="85725" y="66675"/>
                  </a:cubicBezTo>
                  <a:cubicBezTo>
                    <a:pt x="190663" y="64176"/>
                    <a:pt x="400050" y="47625"/>
                    <a:pt x="400050" y="47625"/>
                  </a:cubicBezTo>
                  <a:cubicBezTo>
                    <a:pt x="578207" y="22174"/>
                    <a:pt x="342802" y="53429"/>
                    <a:pt x="723900" y="28575"/>
                  </a:cubicBezTo>
                  <a:cubicBezTo>
                    <a:pt x="784430" y="24627"/>
                    <a:pt x="844518" y="15561"/>
                    <a:pt x="904875" y="9525"/>
                  </a:cubicBezTo>
                  <a:cubicBezTo>
                    <a:pt x="939770" y="6036"/>
                    <a:pt x="974581" y="0"/>
                    <a:pt x="1009650" y="0"/>
                  </a:cubicBezTo>
                  <a:lnTo>
                    <a:pt x="2124075" y="0"/>
                  </a:lnTo>
                </a:path>
              </a:pathLst>
            </a:custGeom>
            <a:noFill/>
            <a:ln w="254000">
              <a:solidFill>
                <a:srgbClr val="FFFF00">
                  <a:alpha val="4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A0B0456D-37AF-4050-B16D-56C17C11E200}"/>
                </a:ext>
              </a:extLst>
            </p:cNvPr>
            <p:cNvSpPr/>
            <p:nvPr/>
          </p:nvSpPr>
          <p:spPr>
            <a:xfrm>
              <a:off x="3636875" y="6083527"/>
              <a:ext cx="2956072" cy="33855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ja-JP" altLang="en-US" sz="1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初動対応の容易さ</a:t>
              </a: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E60D88B2-A1E7-4F5E-8558-99405036AE20}"/>
              </a:ext>
            </a:extLst>
          </p:cNvPr>
          <p:cNvGrpSpPr/>
          <p:nvPr/>
        </p:nvGrpSpPr>
        <p:grpSpPr>
          <a:xfrm>
            <a:off x="405674" y="7737652"/>
            <a:ext cx="2956072" cy="338554"/>
            <a:chOff x="277725" y="8249257"/>
            <a:chExt cx="2956072" cy="338554"/>
          </a:xfrm>
        </p:grpSpPr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B55CA7FD-EB07-4F9B-A765-B254896C5966}"/>
                </a:ext>
              </a:extLst>
            </p:cNvPr>
            <p:cNvSpPr/>
            <p:nvPr/>
          </p:nvSpPr>
          <p:spPr>
            <a:xfrm>
              <a:off x="685800" y="8437987"/>
              <a:ext cx="2124075" cy="66721"/>
            </a:xfrm>
            <a:custGeom>
              <a:avLst/>
              <a:gdLst>
                <a:gd name="connsiteX0" fmla="*/ 0 w 2124075"/>
                <a:gd name="connsiteY0" fmla="*/ 57150 h 66721"/>
                <a:gd name="connsiteX1" fmla="*/ 0 w 2124075"/>
                <a:gd name="connsiteY1" fmla="*/ 57150 h 66721"/>
                <a:gd name="connsiteX2" fmla="*/ 85725 w 2124075"/>
                <a:gd name="connsiteY2" fmla="*/ 66675 h 66721"/>
                <a:gd name="connsiteX3" fmla="*/ 400050 w 2124075"/>
                <a:gd name="connsiteY3" fmla="*/ 47625 h 66721"/>
                <a:gd name="connsiteX4" fmla="*/ 723900 w 2124075"/>
                <a:gd name="connsiteY4" fmla="*/ 28575 h 66721"/>
                <a:gd name="connsiteX5" fmla="*/ 904875 w 2124075"/>
                <a:gd name="connsiteY5" fmla="*/ 9525 h 66721"/>
                <a:gd name="connsiteX6" fmla="*/ 1009650 w 2124075"/>
                <a:gd name="connsiteY6" fmla="*/ 0 h 66721"/>
                <a:gd name="connsiteX7" fmla="*/ 2124075 w 2124075"/>
                <a:gd name="connsiteY7" fmla="*/ 0 h 6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4075" h="66721">
                  <a:moveTo>
                    <a:pt x="0" y="57150"/>
                  </a:moveTo>
                  <a:lnTo>
                    <a:pt x="0" y="57150"/>
                  </a:lnTo>
                  <a:cubicBezTo>
                    <a:pt x="28575" y="60325"/>
                    <a:pt x="56982" y="67359"/>
                    <a:pt x="85725" y="66675"/>
                  </a:cubicBezTo>
                  <a:cubicBezTo>
                    <a:pt x="190663" y="64176"/>
                    <a:pt x="400050" y="47625"/>
                    <a:pt x="400050" y="47625"/>
                  </a:cubicBezTo>
                  <a:cubicBezTo>
                    <a:pt x="578207" y="22174"/>
                    <a:pt x="342802" y="53429"/>
                    <a:pt x="723900" y="28575"/>
                  </a:cubicBezTo>
                  <a:cubicBezTo>
                    <a:pt x="784430" y="24627"/>
                    <a:pt x="844518" y="15561"/>
                    <a:pt x="904875" y="9525"/>
                  </a:cubicBezTo>
                  <a:cubicBezTo>
                    <a:pt x="939770" y="6036"/>
                    <a:pt x="974581" y="0"/>
                    <a:pt x="1009650" y="0"/>
                  </a:cubicBezTo>
                  <a:lnTo>
                    <a:pt x="2124075" y="0"/>
                  </a:lnTo>
                </a:path>
              </a:pathLst>
            </a:custGeom>
            <a:noFill/>
            <a:ln w="254000">
              <a:solidFill>
                <a:srgbClr val="FFFF00">
                  <a:alpha val="4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9A2A2349-4BC0-495F-9458-5A57CEFD3F8B}"/>
                </a:ext>
              </a:extLst>
            </p:cNvPr>
            <p:cNvSpPr/>
            <p:nvPr/>
          </p:nvSpPr>
          <p:spPr>
            <a:xfrm>
              <a:off x="277725" y="8249257"/>
              <a:ext cx="2956072" cy="33855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ja-JP" altLang="en-US" sz="1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毎日のアップデート不要</a:t>
              </a:r>
            </a:p>
          </p:txBody>
        </p: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084E5F03-EAAE-4BEE-AB3D-DD1B2FB714CF}"/>
              </a:ext>
            </a:extLst>
          </p:cNvPr>
          <p:cNvGrpSpPr/>
          <p:nvPr/>
        </p:nvGrpSpPr>
        <p:grpSpPr>
          <a:xfrm>
            <a:off x="3299453" y="7737652"/>
            <a:ext cx="2956072" cy="338554"/>
            <a:chOff x="3636875" y="8249257"/>
            <a:chExt cx="2956072" cy="338554"/>
          </a:xfrm>
        </p:grpSpPr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7E5AC2FA-492E-44F8-A827-EE08981367F8}"/>
                </a:ext>
              </a:extLst>
            </p:cNvPr>
            <p:cNvSpPr/>
            <p:nvPr/>
          </p:nvSpPr>
          <p:spPr>
            <a:xfrm>
              <a:off x="4057650" y="8437987"/>
              <a:ext cx="2124075" cy="66721"/>
            </a:xfrm>
            <a:custGeom>
              <a:avLst/>
              <a:gdLst>
                <a:gd name="connsiteX0" fmla="*/ 0 w 2124075"/>
                <a:gd name="connsiteY0" fmla="*/ 57150 h 66721"/>
                <a:gd name="connsiteX1" fmla="*/ 0 w 2124075"/>
                <a:gd name="connsiteY1" fmla="*/ 57150 h 66721"/>
                <a:gd name="connsiteX2" fmla="*/ 85725 w 2124075"/>
                <a:gd name="connsiteY2" fmla="*/ 66675 h 66721"/>
                <a:gd name="connsiteX3" fmla="*/ 400050 w 2124075"/>
                <a:gd name="connsiteY3" fmla="*/ 47625 h 66721"/>
                <a:gd name="connsiteX4" fmla="*/ 723900 w 2124075"/>
                <a:gd name="connsiteY4" fmla="*/ 28575 h 66721"/>
                <a:gd name="connsiteX5" fmla="*/ 904875 w 2124075"/>
                <a:gd name="connsiteY5" fmla="*/ 9525 h 66721"/>
                <a:gd name="connsiteX6" fmla="*/ 1009650 w 2124075"/>
                <a:gd name="connsiteY6" fmla="*/ 0 h 66721"/>
                <a:gd name="connsiteX7" fmla="*/ 2124075 w 2124075"/>
                <a:gd name="connsiteY7" fmla="*/ 0 h 6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4075" h="66721">
                  <a:moveTo>
                    <a:pt x="0" y="57150"/>
                  </a:moveTo>
                  <a:lnTo>
                    <a:pt x="0" y="57150"/>
                  </a:lnTo>
                  <a:cubicBezTo>
                    <a:pt x="28575" y="60325"/>
                    <a:pt x="56982" y="67359"/>
                    <a:pt x="85725" y="66675"/>
                  </a:cubicBezTo>
                  <a:cubicBezTo>
                    <a:pt x="190663" y="64176"/>
                    <a:pt x="400050" y="47625"/>
                    <a:pt x="400050" y="47625"/>
                  </a:cubicBezTo>
                  <a:cubicBezTo>
                    <a:pt x="578207" y="22174"/>
                    <a:pt x="342802" y="53429"/>
                    <a:pt x="723900" y="28575"/>
                  </a:cubicBezTo>
                  <a:cubicBezTo>
                    <a:pt x="784430" y="24627"/>
                    <a:pt x="844518" y="15561"/>
                    <a:pt x="904875" y="9525"/>
                  </a:cubicBezTo>
                  <a:cubicBezTo>
                    <a:pt x="939770" y="6036"/>
                    <a:pt x="974581" y="0"/>
                    <a:pt x="1009650" y="0"/>
                  </a:cubicBezTo>
                  <a:lnTo>
                    <a:pt x="2124075" y="0"/>
                  </a:lnTo>
                </a:path>
              </a:pathLst>
            </a:custGeom>
            <a:noFill/>
            <a:ln w="254000">
              <a:solidFill>
                <a:srgbClr val="FFFF00">
                  <a:alpha val="4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AA3FDB5E-7964-435E-BA9D-4253BF99BFF7}"/>
                </a:ext>
              </a:extLst>
            </p:cNvPr>
            <p:cNvSpPr/>
            <p:nvPr/>
          </p:nvSpPr>
          <p:spPr>
            <a:xfrm>
              <a:off x="3636875" y="8249257"/>
              <a:ext cx="2956072" cy="33855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ja-JP" sz="1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PC</a:t>
              </a:r>
              <a:r>
                <a:rPr lang="ja-JP" altLang="en-US" sz="1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の負荷が低い</a:t>
              </a:r>
            </a:p>
          </p:txBody>
        </p:sp>
      </p:grp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59DB652-9AC6-4BF1-9DA0-8012CE6E2089}"/>
              </a:ext>
            </a:extLst>
          </p:cNvPr>
          <p:cNvSpPr/>
          <p:nvPr/>
        </p:nvSpPr>
        <p:spPr>
          <a:xfrm>
            <a:off x="668620" y="6503363"/>
            <a:ext cx="2430180" cy="85151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ディープラーニングの特許技術を活用した予測検知防御で、マルウェア実行前に検知・隔離します 　　　　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583E6784-F795-483A-886C-A215D4D54D1C}"/>
              </a:ext>
            </a:extLst>
          </p:cNvPr>
          <p:cNvGrpSpPr/>
          <p:nvPr/>
        </p:nvGrpSpPr>
        <p:grpSpPr>
          <a:xfrm>
            <a:off x="405674" y="5469738"/>
            <a:ext cx="2956072" cy="338554"/>
            <a:chOff x="277725" y="6393047"/>
            <a:chExt cx="2956072" cy="338554"/>
          </a:xfrm>
        </p:grpSpPr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DB27C27D-97D9-49C6-9550-99E092C167A5}"/>
                </a:ext>
              </a:extLst>
            </p:cNvPr>
            <p:cNvSpPr/>
            <p:nvPr/>
          </p:nvSpPr>
          <p:spPr>
            <a:xfrm>
              <a:off x="685800" y="6600430"/>
              <a:ext cx="2124075" cy="66721"/>
            </a:xfrm>
            <a:custGeom>
              <a:avLst/>
              <a:gdLst>
                <a:gd name="connsiteX0" fmla="*/ 0 w 2124075"/>
                <a:gd name="connsiteY0" fmla="*/ 57150 h 66721"/>
                <a:gd name="connsiteX1" fmla="*/ 0 w 2124075"/>
                <a:gd name="connsiteY1" fmla="*/ 57150 h 66721"/>
                <a:gd name="connsiteX2" fmla="*/ 85725 w 2124075"/>
                <a:gd name="connsiteY2" fmla="*/ 66675 h 66721"/>
                <a:gd name="connsiteX3" fmla="*/ 400050 w 2124075"/>
                <a:gd name="connsiteY3" fmla="*/ 47625 h 66721"/>
                <a:gd name="connsiteX4" fmla="*/ 723900 w 2124075"/>
                <a:gd name="connsiteY4" fmla="*/ 28575 h 66721"/>
                <a:gd name="connsiteX5" fmla="*/ 904875 w 2124075"/>
                <a:gd name="connsiteY5" fmla="*/ 9525 h 66721"/>
                <a:gd name="connsiteX6" fmla="*/ 1009650 w 2124075"/>
                <a:gd name="connsiteY6" fmla="*/ 0 h 66721"/>
                <a:gd name="connsiteX7" fmla="*/ 2124075 w 2124075"/>
                <a:gd name="connsiteY7" fmla="*/ 0 h 6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4075" h="66721">
                  <a:moveTo>
                    <a:pt x="0" y="57150"/>
                  </a:moveTo>
                  <a:lnTo>
                    <a:pt x="0" y="57150"/>
                  </a:lnTo>
                  <a:cubicBezTo>
                    <a:pt x="28575" y="60325"/>
                    <a:pt x="56982" y="67359"/>
                    <a:pt x="85725" y="66675"/>
                  </a:cubicBezTo>
                  <a:cubicBezTo>
                    <a:pt x="190663" y="64176"/>
                    <a:pt x="400050" y="47625"/>
                    <a:pt x="400050" y="47625"/>
                  </a:cubicBezTo>
                  <a:cubicBezTo>
                    <a:pt x="578207" y="22174"/>
                    <a:pt x="342802" y="53429"/>
                    <a:pt x="723900" y="28575"/>
                  </a:cubicBezTo>
                  <a:cubicBezTo>
                    <a:pt x="784430" y="24627"/>
                    <a:pt x="844518" y="15561"/>
                    <a:pt x="904875" y="9525"/>
                  </a:cubicBezTo>
                  <a:cubicBezTo>
                    <a:pt x="939770" y="6036"/>
                    <a:pt x="974581" y="0"/>
                    <a:pt x="1009650" y="0"/>
                  </a:cubicBezTo>
                  <a:lnTo>
                    <a:pt x="2124075" y="0"/>
                  </a:lnTo>
                </a:path>
              </a:pathLst>
            </a:custGeom>
            <a:noFill/>
            <a:ln w="254000">
              <a:solidFill>
                <a:srgbClr val="FFFF00">
                  <a:alpha val="4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327489D7-39DD-4607-AAF3-3DE286C7EC4E}"/>
                </a:ext>
              </a:extLst>
            </p:cNvPr>
            <p:cNvSpPr/>
            <p:nvPr/>
          </p:nvSpPr>
          <p:spPr>
            <a:xfrm>
              <a:off x="277725" y="6393047"/>
              <a:ext cx="2956072" cy="33855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ja-JP" altLang="en-US" sz="1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特許技術による予測防御</a:t>
              </a:r>
            </a:p>
          </p:txBody>
        </p:sp>
      </p:grpSp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ECFE764F-685F-44F6-B542-E3E3A6AFC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27" y="5938122"/>
            <a:ext cx="538367" cy="538367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A33DD484-D538-45CD-84EB-BF68959B4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8306" y="5938122"/>
            <a:ext cx="538367" cy="53836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8A47639-39B5-5EA8-B21A-4EA7F9B8B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2776" y="1292400"/>
            <a:ext cx="2300461" cy="109283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4D3ECB3-B344-E62B-C9B5-9E54169B5D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84" b="89865" l="6576" r="93878">
                        <a14:foregroundMark x1="13152" y1="67568" x2="13152" y2="67568"/>
                        <a14:foregroundMark x1="6576" y1="38514" x2="6576" y2="38514"/>
                        <a14:foregroundMark x1="55556" y1="22297" x2="55556" y2="22297"/>
                        <a14:foregroundMark x1="70068" y1="22297" x2="70068" y2="22297"/>
                        <a14:foregroundMark x1="90023" y1="50000" x2="90023" y2="50000"/>
                        <a14:foregroundMark x1="93878" y1="81757" x2="93878" y2="81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076" y="133762"/>
            <a:ext cx="1024959" cy="34438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CC76E42-E3D1-882F-1DED-78D3A22DF9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9250" y="175111"/>
            <a:ext cx="1238131" cy="265796"/>
          </a:xfrm>
          <a:prstGeom prst="rect">
            <a:avLst/>
          </a:prstGeom>
        </p:spPr>
      </p:pic>
      <p:pic>
        <p:nvPicPr>
          <p:cNvPr id="31" name="グラフィックス 30" descr="繰り返し 単色塗りつぶし">
            <a:extLst>
              <a:ext uri="{FF2B5EF4-FFF2-40B4-BE49-F238E27FC236}">
                <a16:creationId xmlns:a16="http://schemas.microsoft.com/office/drawing/2014/main" id="{E6FED4DB-0900-37D9-82ED-4C74D6CE0C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58686" y="8124173"/>
            <a:ext cx="594208" cy="594208"/>
          </a:xfrm>
          <a:prstGeom prst="rect">
            <a:avLst/>
          </a:prstGeom>
        </p:spPr>
      </p:pic>
      <p:pic>
        <p:nvPicPr>
          <p:cNvPr id="46" name="グラフィックス 45" descr="棒グラフ (下降) 枠線">
            <a:extLst>
              <a:ext uri="{FF2B5EF4-FFF2-40B4-BE49-F238E27FC236}">
                <a16:creationId xmlns:a16="http://schemas.microsoft.com/office/drawing/2014/main" id="{C7A9381D-E530-7DBB-551D-FCD5DB41FD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08306" y="8175503"/>
            <a:ext cx="542878" cy="5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5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図 221">
            <a:extLst>
              <a:ext uri="{FF2B5EF4-FFF2-40B4-BE49-F238E27FC236}">
                <a16:creationId xmlns:a16="http://schemas.microsoft.com/office/drawing/2014/main" id="{7E716647-A591-44AA-AC56-31EC673E1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69" y="-174819"/>
            <a:ext cx="7001328" cy="10206162"/>
          </a:xfrm>
          <a:prstGeom prst="rect">
            <a:avLst/>
          </a:prstGeom>
        </p:spPr>
      </p:pic>
      <p:sp>
        <p:nvSpPr>
          <p:cNvPr id="112" name="四角形: 角を丸くする 111">
            <a:extLst>
              <a:ext uri="{FF2B5EF4-FFF2-40B4-BE49-F238E27FC236}">
                <a16:creationId xmlns:a16="http://schemas.microsoft.com/office/drawing/2014/main" id="{CEB04334-45DF-431F-96E1-F22ED52A5258}"/>
              </a:ext>
            </a:extLst>
          </p:cNvPr>
          <p:cNvSpPr/>
          <p:nvPr/>
        </p:nvSpPr>
        <p:spPr>
          <a:xfrm>
            <a:off x="235908" y="6686550"/>
            <a:ext cx="6496367" cy="1928954"/>
          </a:xfrm>
          <a:prstGeom prst="roundRect">
            <a:avLst>
              <a:gd name="adj" fmla="val 1274"/>
            </a:avLst>
          </a:prstGeom>
          <a:solidFill>
            <a:schemeClr val="bg1"/>
          </a:solidFill>
          <a:ln>
            <a:solidFill>
              <a:srgbClr val="F1F2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B914ECE-74B4-4344-8F7A-3C9418B00046}"/>
              </a:ext>
            </a:extLst>
          </p:cNvPr>
          <p:cNvSpPr/>
          <p:nvPr/>
        </p:nvSpPr>
        <p:spPr>
          <a:xfrm>
            <a:off x="220233" y="154293"/>
            <a:ext cx="6496367" cy="6476868"/>
          </a:xfrm>
          <a:prstGeom prst="roundRect">
            <a:avLst>
              <a:gd name="adj" fmla="val 1274"/>
            </a:avLst>
          </a:prstGeom>
          <a:solidFill>
            <a:schemeClr val="bg1"/>
          </a:solidFill>
          <a:ln>
            <a:solidFill>
              <a:srgbClr val="F1F2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20727FA-C69A-4DBD-96E7-E3DBBD137136}"/>
              </a:ext>
            </a:extLst>
          </p:cNvPr>
          <p:cNvSpPr/>
          <p:nvPr/>
        </p:nvSpPr>
        <p:spPr>
          <a:xfrm>
            <a:off x="4204639" y="8719170"/>
            <a:ext cx="2510282" cy="1134631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5" name="テキスト ボックス 1">
            <a:extLst>
              <a:ext uri="{FF2B5EF4-FFF2-40B4-BE49-F238E27FC236}">
                <a16:creationId xmlns:a16="http://schemas.microsoft.com/office/drawing/2014/main" id="{4352B9DA-D9C3-4930-9D2C-6DB06AEB7981}"/>
              </a:ext>
            </a:extLst>
          </p:cNvPr>
          <p:cNvSpPr txBox="1"/>
          <p:nvPr/>
        </p:nvSpPr>
        <p:spPr>
          <a:xfrm>
            <a:off x="130273" y="8696860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エムオーテックス株式会社</a:t>
            </a:r>
          </a:p>
        </p:txBody>
      </p:sp>
      <p:sp>
        <p:nvSpPr>
          <p:cNvPr id="9" name="テキスト ボックス 73">
            <a:extLst>
              <a:ext uri="{FF2B5EF4-FFF2-40B4-BE49-F238E27FC236}">
                <a16:creationId xmlns:a16="http://schemas.microsoft.com/office/drawing/2014/main" id="{2A7D89AD-9345-4D91-873E-A8D2087D7ED9}"/>
              </a:ext>
            </a:extLst>
          </p:cNvPr>
          <p:cNvSpPr txBox="1"/>
          <p:nvPr/>
        </p:nvSpPr>
        <p:spPr>
          <a:xfrm>
            <a:off x="4222975" y="8783099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l"/>
            <a:r>
              <a:rPr kumimoji="1" lang="ja-JP" altLang="en-US" sz="7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●お問い合わせ先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F4F9F46-DAAD-43DA-8DA6-026203E41F22}"/>
              </a:ext>
            </a:extLst>
          </p:cNvPr>
          <p:cNvSpPr/>
          <p:nvPr/>
        </p:nvSpPr>
        <p:spPr>
          <a:xfrm>
            <a:off x="428036" y="712765"/>
            <a:ext cx="32366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いち早くディープラーニングをサイバーセキュリティに採用したリーディングカンパニー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B7EA91A-82AF-4044-BE50-FF444EA8091C}"/>
              </a:ext>
            </a:extLst>
          </p:cNvPr>
          <p:cNvSpPr/>
          <p:nvPr/>
        </p:nvSpPr>
        <p:spPr>
          <a:xfrm>
            <a:off x="3729179" y="713761"/>
            <a:ext cx="27144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高精度にマルウェア感染を防御し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管理の手間が少ないアンチウイルス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6DA5AD6-6876-4053-AA2C-438F4C1EDD90}"/>
              </a:ext>
            </a:extLst>
          </p:cNvPr>
          <p:cNvCxnSpPr/>
          <p:nvPr/>
        </p:nvCxnSpPr>
        <p:spPr>
          <a:xfrm>
            <a:off x="407055" y="483719"/>
            <a:ext cx="6227543" cy="0"/>
          </a:xfrm>
          <a:prstGeom prst="line">
            <a:avLst/>
          </a:prstGeom>
          <a:ln>
            <a:solidFill>
              <a:srgbClr val="C5C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8CFF616-0F9D-41BD-99CC-FB3796A7B753}"/>
              </a:ext>
            </a:extLst>
          </p:cNvPr>
          <p:cNvSpPr txBox="1"/>
          <p:nvPr/>
        </p:nvSpPr>
        <p:spPr>
          <a:xfrm>
            <a:off x="1922218" y="331425"/>
            <a:ext cx="31299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BlackBerry Protect</a:t>
            </a:r>
            <a:r>
              <a:rPr kumimoji="1" lang="ja-JP" altLang="en-US" sz="1600" b="1" dirty="0">
                <a:solidFill>
                  <a:srgbClr val="535A6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とは？</a:t>
            </a: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7EECBF99-7DB3-4451-A04D-B96F56FFEF95}"/>
              </a:ext>
            </a:extLst>
          </p:cNvPr>
          <p:cNvSpPr/>
          <p:nvPr/>
        </p:nvSpPr>
        <p:spPr>
          <a:xfrm>
            <a:off x="4131189" y="9011699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詳細は裏面へ</a:t>
            </a:r>
            <a:endParaRPr kumimoji="1" lang="en-US" altLang="ja-JP" sz="1200" dirty="0">
              <a:solidFill>
                <a:schemeClr val="bg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E1FEE5F-FB09-468D-A6B3-03445E2E3484}"/>
              </a:ext>
            </a:extLst>
          </p:cNvPr>
          <p:cNvSpPr/>
          <p:nvPr/>
        </p:nvSpPr>
        <p:spPr>
          <a:xfrm>
            <a:off x="1313417" y="1197639"/>
            <a:ext cx="219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Samsung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、そして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NVIDIA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などに投資を受けている、急成長の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アンチウイルスベンダー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59C3F87-0BD1-40AC-988E-76A2988CD48A}"/>
              </a:ext>
            </a:extLst>
          </p:cNvPr>
          <p:cNvSpPr/>
          <p:nvPr/>
        </p:nvSpPr>
        <p:spPr>
          <a:xfrm>
            <a:off x="1313417" y="1709496"/>
            <a:ext cx="2351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アンチマルウェアの業界標準テストで高い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検知率、非常に低い誤検知率を実証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6" name="Picture 2" descr="deepinstinct">
            <a:extLst>
              <a:ext uri="{FF2B5EF4-FFF2-40B4-BE49-F238E27FC236}">
                <a16:creationId xmlns:a16="http://schemas.microsoft.com/office/drawing/2014/main" id="{8C229C29-6FEB-40FE-BD18-72E0090A5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61" y="294595"/>
            <a:ext cx="1915958" cy="4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>
            <a:extLst>
              <a:ext uri="{FF2B5EF4-FFF2-40B4-BE49-F238E27FC236}">
                <a16:creationId xmlns:a16="http://schemas.microsoft.com/office/drawing/2014/main" id="{63B37DBD-FA6A-4216-98C7-7943F86B6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495466" y="1268913"/>
            <a:ext cx="852458" cy="24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×ª××¦××ª ×ª××× × ×¢×××¨ âªamtsoâ¬â">
            <a:extLst>
              <a:ext uri="{FF2B5EF4-FFF2-40B4-BE49-F238E27FC236}">
                <a16:creationId xmlns:a16="http://schemas.microsoft.com/office/drawing/2014/main" id="{98D30C36-A880-4673-A739-A8A585F90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0" y="1531342"/>
            <a:ext cx="560949" cy="60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A7F0FFED-1345-46A2-A48E-0FC5D9EE3A24}"/>
              </a:ext>
            </a:extLst>
          </p:cNvPr>
          <p:cNvSpPr/>
          <p:nvPr/>
        </p:nvSpPr>
        <p:spPr>
          <a:xfrm>
            <a:off x="1316590" y="2191642"/>
            <a:ext cx="2351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全米上位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500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社企業（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Fortune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500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）をはじめとする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500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社以上の実績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878FCAB0-14E2-4F8B-B34B-A145CFB15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20" y="2186989"/>
            <a:ext cx="567686" cy="445790"/>
          </a:xfrm>
          <a:prstGeom prst="rect">
            <a:avLst/>
          </a:prstGeom>
        </p:spPr>
      </p:pic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C720FA8E-9AEA-4114-AFF7-18F343A144A6}"/>
              </a:ext>
            </a:extLst>
          </p:cNvPr>
          <p:cNvSpPr/>
          <p:nvPr/>
        </p:nvSpPr>
        <p:spPr>
          <a:xfrm>
            <a:off x="3955376" y="1172034"/>
            <a:ext cx="10054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未知の脅威を予防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85004D66-C1D1-46BB-A1EF-A2FB36C27A4B}"/>
              </a:ext>
            </a:extLst>
          </p:cNvPr>
          <p:cNvGrpSpPr/>
          <p:nvPr/>
        </p:nvGrpSpPr>
        <p:grpSpPr>
          <a:xfrm>
            <a:off x="4236102" y="1471810"/>
            <a:ext cx="497099" cy="315704"/>
            <a:chOff x="951685" y="3284038"/>
            <a:chExt cx="1672077" cy="1143051"/>
          </a:xfrm>
        </p:grpSpPr>
        <p:pic>
          <p:nvPicPr>
            <p:cNvPr id="98" name="図 97">
              <a:extLst>
                <a:ext uri="{FF2B5EF4-FFF2-40B4-BE49-F238E27FC236}">
                  <a16:creationId xmlns:a16="http://schemas.microsoft.com/office/drawing/2014/main" id="{63C67CB2-1B8A-4BC1-AD05-387F5EBD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6784" y="3284038"/>
              <a:ext cx="1143052" cy="1143051"/>
            </a:xfrm>
            <a:prstGeom prst="rect">
              <a:avLst/>
            </a:prstGeom>
          </p:spPr>
        </p:pic>
        <p:pic>
          <p:nvPicPr>
            <p:cNvPr id="99" name="図 98" descr="アイコン&#10;&#10;自動的に生成された説明">
              <a:extLst>
                <a:ext uri="{FF2B5EF4-FFF2-40B4-BE49-F238E27FC236}">
                  <a16:creationId xmlns:a16="http://schemas.microsoft.com/office/drawing/2014/main" id="{C9CE643B-98D7-4782-A4A3-AD67B6B72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900000">
              <a:off x="951685" y="3929667"/>
              <a:ext cx="473206" cy="473206"/>
            </a:xfrm>
            <a:prstGeom prst="rect">
              <a:avLst/>
            </a:prstGeom>
          </p:spPr>
        </p:pic>
        <p:grpSp>
          <p:nvGrpSpPr>
            <p:cNvPr id="100" name="グループ化 99">
              <a:extLst>
                <a:ext uri="{FF2B5EF4-FFF2-40B4-BE49-F238E27FC236}">
                  <a16:creationId xmlns:a16="http://schemas.microsoft.com/office/drawing/2014/main" id="{5467A7AF-53DA-44B7-950F-044F96F44BBD}"/>
                </a:ext>
              </a:extLst>
            </p:cNvPr>
            <p:cNvGrpSpPr/>
            <p:nvPr/>
          </p:nvGrpSpPr>
          <p:grpSpPr>
            <a:xfrm>
              <a:off x="2037738" y="3313817"/>
              <a:ext cx="586024" cy="586021"/>
              <a:chOff x="2037738" y="3313817"/>
              <a:chExt cx="586024" cy="586021"/>
            </a:xfrm>
          </p:grpSpPr>
          <p:sp>
            <p:nvSpPr>
              <p:cNvPr id="101" name="楕円 100">
                <a:extLst>
                  <a:ext uri="{FF2B5EF4-FFF2-40B4-BE49-F238E27FC236}">
                    <a16:creationId xmlns:a16="http://schemas.microsoft.com/office/drawing/2014/main" id="{2691FA12-4FC0-40A9-9E35-61A5D0EC8731}"/>
                  </a:ext>
                </a:extLst>
              </p:cNvPr>
              <p:cNvSpPr/>
              <p:nvPr/>
            </p:nvSpPr>
            <p:spPr>
              <a:xfrm>
                <a:off x="2118700" y="3394778"/>
                <a:ext cx="424100" cy="424098"/>
              </a:xfrm>
              <a:prstGeom prst="ellipse">
                <a:avLst/>
              </a:prstGeom>
              <a:solidFill>
                <a:srgbClr val="0060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楕円 101">
                <a:extLst>
                  <a:ext uri="{FF2B5EF4-FFF2-40B4-BE49-F238E27FC236}">
                    <a16:creationId xmlns:a16="http://schemas.microsoft.com/office/drawing/2014/main" id="{E8E990C6-9E7D-487F-8255-19C746B91EE2}"/>
                  </a:ext>
                </a:extLst>
              </p:cNvPr>
              <p:cNvSpPr/>
              <p:nvPr/>
            </p:nvSpPr>
            <p:spPr>
              <a:xfrm>
                <a:off x="2037738" y="3313817"/>
                <a:ext cx="586024" cy="586021"/>
              </a:xfrm>
              <a:prstGeom prst="ellipse">
                <a:avLst/>
              </a:prstGeom>
              <a:solidFill>
                <a:srgbClr val="0060AE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03" name="TextBox 29">
            <a:extLst>
              <a:ext uri="{FF2B5EF4-FFF2-40B4-BE49-F238E27FC236}">
                <a16:creationId xmlns:a16="http://schemas.microsoft.com/office/drawing/2014/main" id="{C1AE27B4-512D-4C52-8FB6-EF23FC817864}"/>
              </a:ext>
            </a:extLst>
          </p:cNvPr>
          <p:cNvSpPr txBox="1"/>
          <p:nvPr/>
        </p:nvSpPr>
        <p:spPr>
          <a:xfrm>
            <a:off x="5201069" y="1177763"/>
            <a:ext cx="974050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b="1" dirty="0"/>
              <a:t>少ない誤検知</a:t>
            </a:r>
            <a:r>
              <a:rPr lang="en-US" altLang="ja-JP" sz="500" b="1" dirty="0"/>
              <a:t>※</a:t>
            </a:r>
            <a:endParaRPr lang="en-GB" b="1" dirty="0"/>
          </a:p>
        </p:txBody>
      </p: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E52D9EF6-F00F-4011-B3E4-6F98C05BC0FF}"/>
              </a:ext>
            </a:extLst>
          </p:cNvPr>
          <p:cNvGrpSpPr/>
          <p:nvPr/>
        </p:nvGrpSpPr>
        <p:grpSpPr>
          <a:xfrm>
            <a:off x="5439499" y="1402571"/>
            <a:ext cx="423528" cy="530192"/>
            <a:chOff x="3857584" y="3094742"/>
            <a:chExt cx="1143051" cy="1353274"/>
          </a:xfrm>
        </p:grpSpPr>
        <p:pic>
          <p:nvPicPr>
            <p:cNvPr id="105" name="図 104">
              <a:extLst>
                <a:ext uri="{FF2B5EF4-FFF2-40B4-BE49-F238E27FC236}">
                  <a16:creationId xmlns:a16="http://schemas.microsoft.com/office/drawing/2014/main" id="{73686035-4B55-4822-8891-FA050D0A7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3857584" y="3304965"/>
              <a:ext cx="1143051" cy="1143051"/>
            </a:xfrm>
            <a:prstGeom prst="rect">
              <a:avLst/>
            </a:prstGeom>
          </p:spPr>
        </p:pic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8A53CE18-BBAE-4FAD-8A3D-F7B83E479302}"/>
                </a:ext>
              </a:extLst>
            </p:cNvPr>
            <p:cNvGrpSpPr/>
            <p:nvPr/>
          </p:nvGrpSpPr>
          <p:grpSpPr>
            <a:xfrm>
              <a:off x="4136097" y="3094742"/>
              <a:ext cx="586024" cy="586021"/>
              <a:chOff x="2037738" y="3313817"/>
              <a:chExt cx="586024" cy="586021"/>
            </a:xfrm>
          </p:grpSpPr>
          <p:sp>
            <p:nvSpPr>
              <p:cNvPr id="107" name="楕円 106">
                <a:extLst>
                  <a:ext uri="{FF2B5EF4-FFF2-40B4-BE49-F238E27FC236}">
                    <a16:creationId xmlns:a16="http://schemas.microsoft.com/office/drawing/2014/main" id="{89F70D94-3B05-44D0-90BC-258F13893686}"/>
                  </a:ext>
                </a:extLst>
              </p:cNvPr>
              <p:cNvSpPr/>
              <p:nvPr/>
            </p:nvSpPr>
            <p:spPr>
              <a:xfrm>
                <a:off x="2118700" y="3394778"/>
                <a:ext cx="424100" cy="424098"/>
              </a:xfrm>
              <a:prstGeom prst="ellipse">
                <a:avLst/>
              </a:prstGeom>
              <a:solidFill>
                <a:srgbClr val="0060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楕円 107">
                <a:extLst>
                  <a:ext uri="{FF2B5EF4-FFF2-40B4-BE49-F238E27FC236}">
                    <a16:creationId xmlns:a16="http://schemas.microsoft.com/office/drawing/2014/main" id="{27967A4A-30F9-449F-A6ED-CF7C96BAB6B4}"/>
                  </a:ext>
                </a:extLst>
              </p:cNvPr>
              <p:cNvSpPr/>
              <p:nvPr/>
            </p:nvSpPr>
            <p:spPr>
              <a:xfrm>
                <a:off x="2037738" y="3313817"/>
                <a:ext cx="586024" cy="586021"/>
              </a:xfrm>
              <a:prstGeom prst="ellipse">
                <a:avLst/>
              </a:prstGeom>
              <a:solidFill>
                <a:srgbClr val="0060AE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09" name="TextBox 29">
            <a:extLst>
              <a:ext uri="{FF2B5EF4-FFF2-40B4-BE49-F238E27FC236}">
                <a16:creationId xmlns:a16="http://schemas.microsoft.com/office/drawing/2014/main" id="{3C5FC419-D9DE-4577-AA83-A447808D7C27}"/>
              </a:ext>
            </a:extLst>
          </p:cNvPr>
          <p:cNvSpPr txBox="1"/>
          <p:nvPr/>
        </p:nvSpPr>
        <p:spPr>
          <a:xfrm>
            <a:off x="4544509" y="1959145"/>
            <a:ext cx="974050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en-US" altLang="ja-JP" b="1" dirty="0"/>
              <a:t>AI</a:t>
            </a:r>
            <a:r>
              <a:rPr lang="ja-JP" altLang="en-US" b="1" dirty="0"/>
              <a:t>による自律性</a:t>
            </a:r>
            <a:endParaRPr lang="en-GB" b="1" dirty="0"/>
          </a:p>
        </p:txBody>
      </p: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E17C248D-31B1-44F8-AF5E-D276B64BA049}"/>
              </a:ext>
            </a:extLst>
          </p:cNvPr>
          <p:cNvGrpSpPr/>
          <p:nvPr/>
        </p:nvGrpSpPr>
        <p:grpSpPr>
          <a:xfrm>
            <a:off x="4809278" y="2178074"/>
            <a:ext cx="433944" cy="476203"/>
            <a:chOff x="3564571" y="3094742"/>
            <a:chExt cx="1157550" cy="1353274"/>
          </a:xfrm>
        </p:grpSpPr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59EB2395-9942-443B-90D9-E2B47ABA1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3564571" y="3304965"/>
              <a:ext cx="1143051" cy="1143051"/>
            </a:xfrm>
            <a:prstGeom prst="rect">
              <a:avLst/>
            </a:prstGeom>
          </p:spPr>
        </p:pic>
        <p:grpSp>
          <p:nvGrpSpPr>
            <p:cNvPr id="117" name="グループ化 116">
              <a:extLst>
                <a:ext uri="{FF2B5EF4-FFF2-40B4-BE49-F238E27FC236}">
                  <a16:creationId xmlns:a16="http://schemas.microsoft.com/office/drawing/2014/main" id="{ED302386-C172-4285-B217-5AB78FA92BB3}"/>
                </a:ext>
              </a:extLst>
            </p:cNvPr>
            <p:cNvGrpSpPr/>
            <p:nvPr/>
          </p:nvGrpSpPr>
          <p:grpSpPr>
            <a:xfrm>
              <a:off x="4136097" y="3094742"/>
              <a:ext cx="586024" cy="586021"/>
              <a:chOff x="2037738" y="3313817"/>
              <a:chExt cx="586024" cy="586021"/>
            </a:xfrm>
          </p:grpSpPr>
          <p:sp>
            <p:nvSpPr>
              <p:cNvPr id="118" name="楕円 117">
                <a:extLst>
                  <a:ext uri="{FF2B5EF4-FFF2-40B4-BE49-F238E27FC236}">
                    <a16:creationId xmlns:a16="http://schemas.microsoft.com/office/drawing/2014/main" id="{CEA4EB58-F29D-4B85-A929-C301F1B90B6D}"/>
                  </a:ext>
                </a:extLst>
              </p:cNvPr>
              <p:cNvSpPr/>
              <p:nvPr/>
            </p:nvSpPr>
            <p:spPr>
              <a:xfrm>
                <a:off x="2118700" y="3394778"/>
                <a:ext cx="424100" cy="424098"/>
              </a:xfrm>
              <a:prstGeom prst="ellipse">
                <a:avLst/>
              </a:prstGeom>
              <a:solidFill>
                <a:srgbClr val="0060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楕円 125">
                <a:extLst>
                  <a:ext uri="{FF2B5EF4-FFF2-40B4-BE49-F238E27FC236}">
                    <a16:creationId xmlns:a16="http://schemas.microsoft.com/office/drawing/2014/main" id="{45E60EB5-DA9D-4A69-88BF-CCC8A50C60A6}"/>
                  </a:ext>
                </a:extLst>
              </p:cNvPr>
              <p:cNvSpPr/>
              <p:nvPr/>
            </p:nvSpPr>
            <p:spPr>
              <a:xfrm>
                <a:off x="2037738" y="3313817"/>
                <a:ext cx="586024" cy="586021"/>
              </a:xfrm>
              <a:prstGeom prst="ellipse">
                <a:avLst/>
              </a:prstGeom>
              <a:solidFill>
                <a:srgbClr val="0060AE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1" name="矢印: 五方向 20">
            <a:extLst>
              <a:ext uri="{FF2B5EF4-FFF2-40B4-BE49-F238E27FC236}">
                <a16:creationId xmlns:a16="http://schemas.microsoft.com/office/drawing/2014/main" id="{6E84765C-C4B0-4B06-9E95-A7C2292919A0}"/>
              </a:ext>
            </a:extLst>
          </p:cNvPr>
          <p:cNvSpPr/>
          <p:nvPr/>
        </p:nvSpPr>
        <p:spPr>
          <a:xfrm rot="5400000">
            <a:off x="11300" y="3644398"/>
            <a:ext cx="1125373" cy="302507"/>
          </a:xfrm>
          <a:prstGeom prst="homePlat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</a:rPr>
              <a:t>実行前</a:t>
            </a:r>
          </a:p>
        </p:txBody>
      </p:sp>
      <p:sp>
        <p:nvSpPr>
          <p:cNvPr id="22" name="矢印: 山形 21">
            <a:extLst>
              <a:ext uri="{FF2B5EF4-FFF2-40B4-BE49-F238E27FC236}">
                <a16:creationId xmlns:a16="http://schemas.microsoft.com/office/drawing/2014/main" id="{DBC6EC9D-0E26-4F8C-9D90-425129DF1499}"/>
              </a:ext>
            </a:extLst>
          </p:cNvPr>
          <p:cNvSpPr/>
          <p:nvPr/>
        </p:nvSpPr>
        <p:spPr>
          <a:xfrm rot="5400000">
            <a:off x="63823" y="4692231"/>
            <a:ext cx="1038200" cy="302507"/>
          </a:xfrm>
          <a:prstGeom prst="chevron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</a:rPr>
              <a:t>実行時</a:t>
            </a:r>
          </a:p>
        </p:txBody>
      </p:sp>
      <p:sp>
        <p:nvSpPr>
          <p:cNvPr id="144" name="矢印: 山形 143">
            <a:extLst>
              <a:ext uri="{FF2B5EF4-FFF2-40B4-BE49-F238E27FC236}">
                <a16:creationId xmlns:a16="http://schemas.microsoft.com/office/drawing/2014/main" id="{00BF4621-7328-452E-9F84-1E38FE346B63}"/>
              </a:ext>
            </a:extLst>
          </p:cNvPr>
          <p:cNvSpPr/>
          <p:nvPr/>
        </p:nvSpPr>
        <p:spPr>
          <a:xfrm rot="5400000">
            <a:off x="28605" y="5727875"/>
            <a:ext cx="1108635" cy="302507"/>
          </a:xfrm>
          <a:prstGeom prst="chevron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</a:rPr>
              <a:t>実行後</a:t>
            </a:r>
          </a:p>
        </p:txBody>
      </p:sp>
      <p:grpSp>
        <p:nvGrpSpPr>
          <p:cNvPr id="145" name="グループ化 144">
            <a:extLst>
              <a:ext uri="{FF2B5EF4-FFF2-40B4-BE49-F238E27FC236}">
                <a16:creationId xmlns:a16="http://schemas.microsoft.com/office/drawing/2014/main" id="{B9C7F002-E7A8-420F-861A-2F67E76C527F}"/>
              </a:ext>
            </a:extLst>
          </p:cNvPr>
          <p:cNvGrpSpPr/>
          <p:nvPr/>
        </p:nvGrpSpPr>
        <p:grpSpPr>
          <a:xfrm>
            <a:off x="924477" y="3497650"/>
            <a:ext cx="647660" cy="514759"/>
            <a:chOff x="1266784" y="3284038"/>
            <a:chExt cx="1356978" cy="1143051"/>
          </a:xfrm>
        </p:grpSpPr>
        <p:pic>
          <p:nvPicPr>
            <p:cNvPr id="146" name="図 145">
              <a:extLst>
                <a:ext uri="{FF2B5EF4-FFF2-40B4-BE49-F238E27FC236}">
                  <a16:creationId xmlns:a16="http://schemas.microsoft.com/office/drawing/2014/main" id="{72AD1D47-633B-4DED-90B5-D7C6C34A8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6784" y="3284038"/>
              <a:ext cx="1143051" cy="1143051"/>
            </a:xfrm>
            <a:prstGeom prst="rect">
              <a:avLst/>
            </a:prstGeom>
          </p:spPr>
        </p:pic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CD42FFDD-D175-4CF6-A9FC-0D6686D1B176}"/>
                </a:ext>
              </a:extLst>
            </p:cNvPr>
            <p:cNvGrpSpPr/>
            <p:nvPr/>
          </p:nvGrpSpPr>
          <p:grpSpPr>
            <a:xfrm>
              <a:off x="2037738" y="3313817"/>
              <a:ext cx="586024" cy="586021"/>
              <a:chOff x="2037738" y="3313817"/>
              <a:chExt cx="586024" cy="586021"/>
            </a:xfrm>
          </p:grpSpPr>
          <p:sp>
            <p:nvSpPr>
              <p:cNvPr id="148" name="楕円 147">
                <a:extLst>
                  <a:ext uri="{FF2B5EF4-FFF2-40B4-BE49-F238E27FC236}">
                    <a16:creationId xmlns:a16="http://schemas.microsoft.com/office/drawing/2014/main" id="{84E5160A-4C26-4466-AC3A-0EB101A82492}"/>
                  </a:ext>
                </a:extLst>
              </p:cNvPr>
              <p:cNvSpPr/>
              <p:nvPr/>
            </p:nvSpPr>
            <p:spPr>
              <a:xfrm>
                <a:off x="2118700" y="3394778"/>
                <a:ext cx="424100" cy="424098"/>
              </a:xfrm>
              <a:prstGeom prst="ellipse">
                <a:avLst/>
              </a:prstGeom>
              <a:solidFill>
                <a:srgbClr val="0060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楕円 148">
                <a:extLst>
                  <a:ext uri="{FF2B5EF4-FFF2-40B4-BE49-F238E27FC236}">
                    <a16:creationId xmlns:a16="http://schemas.microsoft.com/office/drawing/2014/main" id="{89508EB4-41F0-4112-9B10-6A06950EE380}"/>
                  </a:ext>
                </a:extLst>
              </p:cNvPr>
              <p:cNvSpPr/>
              <p:nvPr/>
            </p:nvSpPr>
            <p:spPr>
              <a:xfrm>
                <a:off x="2037738" y="3313817"/>
                <a:ext cx="586024" cy="586021"/>
              </a:xfrm>
              <a:prstGeom prst="ellipse">
                <a:avLst/>
              </a:prstGeom>
              <a:solidFill>
                <a:srgbClr val="0060AE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50" name="TextBox 13">
            <a:extLst>
              <a:ext uri="{FF2B5EF4-FFF2-40B4-BE49-F238E27FC236}">
                <a16:creationId xmlns:a16="http://schemas.microsoft.com/office/drawing/2014/main" id="{9A13FB46-8528-4F08-A5E5-E37F7ED28D68}"/>
              </a:ext>
            </a:extLst>
          </p:cNvPr>
          <p:cNvSpPr txBox="1"/>
          <p:nvPr/>
        </p:nvSpPr>
        <p:spPr>
          <a:xfrm>
            <a:off x="529718" y="3101376"/>
            <a:ext cx="1425477" cy="2827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lvl="0">
              <a:defRPr b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 algn="ctr">
              <a:lnSpc>
                <a:spcPct val="150000"/>
              </a:lnSpc>
              <a:defRPr/>
            </a:pPr>
            <a:r>
              <a:rPr lang="ja-JP" altLang="en-US" sz="900" b="1" dirty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予測 </a:t>
            </a:r>
            <a:r>
              <a:rPr lang="en-US" altLang="ja-JP" sz="900" b="1" dirty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&amp; </a:t>
            </a:r>
            <a:r>
              <a:rPr lang="ja-JP" altLang="en-US" sz="900" b="1" dirty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予防</a:t>
            </a:r>
          </a:p>
        </p:txBody>
      </p:sp>
      <p:grpSp>
        <p:nvGrpSpPr>
          <p:cNvPr id="151" name="グループ化 150">
            <a:extLst>
              <a:ext uri="{FF2B5EF4-FFF2-40B4-BE49-F238E27FC236}">
                <a16:creationId xmlns:a16="http://schemas.microsoft.com/office/drawing/2014/main" id="{25ACBAA6-0EFA-4F8E-A824-4FB42C9CF129}"/>
              </a:ext>
            </a:extLst>
          </p:cNvPr>
          <p:cNvGrpSpPr/>
          <p:nvPr/>
        </p:nvGrpSpPr>
        <p:grpSpPr>
          <a:xfrm>
            <a:off x="1052947" y="4641330"/>
            <a:ext cx="476082" cy="505113"/>
            <a:chOff x="1534841" y="3313817"/>
            <a:chExt cx="1143051" cy="1249817"/>
          </a:xfrm>
        </p:grpSpPr>
        <p:pic>
          <p:nvPicPr>
            <p:cNvPr id="154" name="図 153">
              <a:extLst>
                <a:ext uri="{FF2B5EF4-FFF2-40B4-BE49-F238E27FC236}">
                  <a16:creationId xmlns:a16="http://schemas.microsoft.com/office/drawing/2014/main" id="{A2CF4A9F-0D86-49BB-90A9-4F3A1CBFE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1534841" y="3420583"/>
              <a:ext cx="1143051" cy="1143051"/>
            </a:xfrm>
            <a:prstGeom prst="rect">
              <a:avLst/>
            </a:prstGeom>
          </p:spPr>
        </p:pic>
        <p:grpSp>
          <p:nvGrpSpPr>
            <p:cNvPr id="155" name="グループ化 154">
              <a:extLst>
                <a:ext uri="{FF2B5EF4-FFF2-40B4-BE49-F238E27FC236}">
                  <a16:creationId xmlns:a16="http://schemas.microsoft.com/office/drawing/2014/main" id="{1009F7F3-533D-4985-93C9-470D2CDF5ED9}"/>
                </a:ext>
              </a:extLst>
            </p:cNvPr>
            <p:cNvGrpSpPr/>
            <p:nvPr/>
          </p:nvGrpSpPr>
          <p:grpSpPr>
            <a:xfrm>
              <a:off x="2037738" y="3313817"/>
              <a:ext cx="586024" cy="586021"/>
              <a:chOff x="2037738" y="3313817"/>
              <a:chExt cx="586024" cy="586021"/>
            </a:xfrm>
          </p:grpSpPr>
          <p:sp>
            <p:nvSpPr>
              <p:cNvPr id="156" name="楕円 155">
                <a:extLst>
                  <a:ext uri="{FF2B5EF4-FFF2-40B4-BE49-F238E27FC236}">
                    <a16:creationId xmlns:a16="http://schemas.microsoft.com/office/drawing/2014/main" id="{7CDFBB1F-AD6C-45E2-86E7-9C54D9F21664}"/>
                  </a:ext>
                </a:extLst>
              </p:cNvPr>
              <p:cNvSpPr/>
              <p:nvPr/>
            </p:nvSpPr>
            <p:spPr>
              <a:xfrm>
                <a:off x="2118700" y="3394778"/>
                <a:ext cx="424100" cy="424098"/>
              </a:xfrm>
              <a:prstGeom prst="ellipse">
                <a:avLst/>
              </a:prstGeom>
              <a:solidFill>
                <a:srgbClr val="0060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楕円 156">
                <a:extLst>
                  <a:ext uri="{FF2B5EF4-FFF2-40B4-BE49-F238E27FC236}">
                    <a16:creationId xmlns:a16="http://schemas.microsoft.com/office/drawing/2014/main" id="{92055F90-509A-4A02-A07C-4B4F581084F2}"/>
                  </a:ext>
                </a:extLst>
              </p:cNvPr>
              <p:cNvSpPr/>
              <p:nvPr/>
            </p:nvSpPr>
            <p:spPr>
              <a:xfrm>
                <a:off x="2037738" y="3313817"/>
                <a:ext cx="586024" cy="586021"/>
              </a:xfrm>
              <a:prstGeom prst="ellipse">
                <a:avLst/>
              </a:prstGeom>
              <a:solidFill>
                <a:srgbClr val="0060AE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58" name="TextBox 13">
            <a:extLst>
              <a:ext uri="{FF2B5EF4-FFF2-40B4-BE49-F238E27FC236}">
                <a16:creationId xmlns:a16="http://schemas.microsoft.com/office/drawing/2014/main" id="{75E4BA2D-D9EA-49B2-A760-391E5237C2DF}"/>
              </a:ext>
            </a:extLst>
          </p:cNvPr>
          <p:cNvSpPr txBox="1"/>
          <p:nvPr/>
        </p:nvSpPr>
        <p:spPr>
          <a:xfrm>
            <a:off x="578250" y="4329690"/>
            <a:ext cx="1425477" cy="2827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lvl="0">
              <a:defRPr b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 algn="ctr">
              <a:lnSpc>
                <a:spcPct val="150000"/>
              </a:lnSpc>
              <a:defRPr/>
            </a:pPr>
            <a:r>
              <a:rPr lang="zh-TW" altLang="en-US" sz="900" b="1" dirty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検知 </a:t>
            </a:r>
            <a:r>
              <a:rPr lang="en-US" altLang="zh-TW" sz="900" b="1" dirty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&amp; </a:t>
            </a:r>
            <a:r>
              <a:rPr lang="zh-TW" altLang="en-US" sz="900" b="1" dirty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自動対処</a:t>
            </a:r>
          </a:p>
        </p:txBody>
      </p:sp>
      <p:grpSp>
        <p:nvGrpSpPr>
          <p:cNvPr id="159" name="グループ化 158">
            <a:extLst>
              <a:ext uri="{FF2B5EF4-FFF2-40B4-BE49-F238E27FC236}">
                <a16:creationId xmlns:a16="http://schemas.microsoft.com/office/drawing/2014/main" id="{9C7062AD-C366-4F42-A174-BF5CFA9D47BD}"/>
              </a:ext>
            </a:extLst>
          </p:cNvPr>
          <p:cNvGrpSpPr/>
          <p:nvPr/>
        </p:nvGrpSpPr>
        <p:grpSpPr>
          <a:xfrm>
            <a:off x="983474" y="5558430"/>
            <a:ext cx="728900" cy="720903"/>
            <a:chOff x="1274010" y="3313817"/>
            <a:chExt cx="1349752" cy="1249817"/>
          </a:xfrm>
        </p:grpSpPr>
        <p:pic>
          <p:nvPicPr>
            <p:cNvPr id="161" name="図 160">
              <a:extLst>
                <a:ext uri="{FF2B5EF4-FFF2-40B4-BE49-F238E27FC236}">
                  <a16:creationId xmlns:a16="http://schemas.microsoft.com/office/drawing/2014/main" id="{0926BB9D-7BAA-46CA-A3ED-8944EA94A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1274010" y="3420583"/>
              <a:ext cx="1143051" cy="1143051"/>
            </a:xfrm>
            <a:prstGeom prst="rect">
              <a:avLst/>
            </a:prstGeom>
          </p:spPr>
        </p:pic>
        <p:grpSp>
          <p:nvGrpSpPr>
            <p:cNvPr id="163" name="グループ化 162">
              <a:extLst>
                <a:ext uri="{FF2B5EF4-FFF2-40B4-BE49-F238E27FC236}">
                  <a16:creationId xmlns:a16="http://schemas.microsoft.com/office/drawing/2014/main" id="{A03238FC-965F-49EE-9EFB-EC810BEF02D7}"/>
                </a:ext>
              </a:extLst>
            </p:cNvPr>
            <p:cNvGrpSpPr/>
            <p:nvPr/>
          </p:nvGrpSpPr>
          <p:grpSpPr>
            <a:xfrm>
              <a:off x="2037738" y="3313817"/>
              <a:ext cx="586024" cy="586021"/>
              <a:chOff x="2037738" y="3313817"/>
              <a:chExt cx="586024" cy="586021"/>
            </a:xfrm>
          </p:grpSpPr>
          <p:sp>
            <p:nvSpPr>
              <p:cNvPr id="164" name="楕円 163">
                <a:extLst>
                  <a:ext uri="{FF2B5EF4-FFF2-40B4-BE49-F238E27FC236}">
                    <a16:creationId xmlns:a16="http://schemas.microsoft.com/office/drawing/2014/main" id="{FBEE946C-E9F2-4E77-B7FC-7A9E6855FA16}"/>
                  </a:ext>
                </a:extLst>
              </p:cNvPr>
              <p:cNvSpPr/>
              <p:nvPr/>
            </p:nvSpPr>
            <p:spPr>
              <a:xfrm>
                <a:off x="2118700" y="3394778"/>
                <a:ext cx="424100" cy="424098"/>
              </a:xfrm>
              <a:prstGeom prst="ellipse">
                <a:avLst/>
              </a:prstGeom>
              <a:solidFill>
                <a:srgbClr val="0060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" name="楕円 164">
                <a:extLst>
                  <a:ext uri="{FF2B5EF4-FFF2-40B4-BE49-F238E27FC236}">
                    <a16:creationId xmlns:a16="http://schemas.microsoft.com/office/drawing/2014/main" id="{3AAECB13-1087-46A6-A4A4-B2F801DC7794}"/>
                  </a:ext>
                </a:extLst>
              </p:cNvPr>
              <p:cNvSpPr/>
              <p:nvPr/>
            </p:nvSpPr>
            <p:spPr>
              <a:xfrm>
                <a:off x="2037738" y="3313817"/>
                <a:ext cx="586024" cy="586021"/>
              </a:xfrm>
              <a:prstGeom prst="ellipse">
                <a:avLst/>
              </a:prstGeom>
              <a:solidFill>
                <a:srgbClr val="0060AE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66" name="TextBox 13">
            <a:extLst>
              <a:ext uri="{FF2B5EF4-FFF2-40B4-BE49-F238E27FC236}">
                <a16:creationId xmlns:a16="http://schemas.microsoft.com/office/drawing/2014/main" id="{9A2568B5-1BA3-4809-9067-E5A26D1429D4}"/>
              </a:ext>
            </a:extLst>
          </p:cNvPr>
          <p:cNvSpPr txBox="1"/>
          <p:nvPr/>
        </p:nvSpPr>
        <p:spPr>
          <a:xfrm>
            <a:off x="565399" y="5320110"/>
            <a:ext cx="1425477" cy="2827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lvl="0">
              <a:defRPr b="0">
                <a:solidFill>
                  <a:prstClr val="white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 algn="ctr">
              <a:lnSpc>
                <a:spcPct val="150000"/>
              </a:lnSpc>
              <a:defRPr/>
            </a:pPr>
            <a:r>
              <a:rPr lang="zh-TW" altLang="en-US" sz="900" b="1" dirty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自動分析 </a:t>
            </a:r>
            <a:r>
              <a:rPr lang="en-US" altLang="zh-TW" sz="900" b="1" dirty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&amp; </a:t>
            </a:r>
            <a:r>
              <a:rPr lang="zh-TW" altLang="en-US" sz="900" b="1" dirty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修復</a:t>
            </a:r>
            <a:endParaRPr lang="ja-JP" altLang="en-US" sz="900" b="1" dirty="0">
              <a:solidFill>
                <a:srgbClr val="4472C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8" name="Rectangle 34">
            <a:extLst>
              <a:ext uri="{FF2B5EF4-FFF2-40B4-BE49-F238E27FC236}">
                <a16:creationId xmlns:a16="http://schemas.microsoft.com/office/drawing/2014/main" id="{7CC603BE-DCA6-4224-B771-AF87FD126B30}"/>
              </a:ext>
            </a:extLst>
          </p:cNvPr>
          <p:cNvSpPr/>
          <p:nvPr/>
        </p:nvSpPr>
        <p:spPr>
          <a:xfrm>
            <a:off x="1922218" y="3290208"/>
            <a:ext cx="2242890" cy="4591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静的分析</a:t>
            </a:r>
            <a:r>
              <a:rPr lang="ja-JP" altLang="en-US" sz="105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（</a:t>
            </a:r>
            <a:r>
              <a:rPr kumimoji="0" lang="en-US" altLang="ja-JP" sz="105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D-Brain</a:t>
            </a:r>
            <a:r>
              <a:rPr kumimoji="0" lang="ja-JP" altLang="en-US" sz="105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）</a:t>
            </a:r>
            <a:br>
              <a:rPr kumimoji="0" lang="en-US" altLang="ja-JP" sz="1050" b="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</a:br>
            <a:r>
              <a:rPr kumimoji="0" lang="en-US" sz="800" b="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PE | PDF | Office | Macro | RTF | SWF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|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 </a:t>
            </a:r>
            <a:r>
              <a:rPr kumimoji="0" lang="en-US" sz="800" b="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JAR | TIFF | Fonts | Mach-O | JTD | HWP</a:t>
            </a:r>
          </a:p>
        </p:txBody>
      </p:sp>
      <p:sp>
        <p:nvSpPr>
          <p:cNvPr id="172" name="Rectangle 34">
            <a:extLst>
              <a:ext uri="{FF2B5EF4-FFF2-40B4-BE49-F238E27FC236}">
                <a16:creationId xmlns:a16="http://schemas.microsoft.com/office/drawing/2014/main" id="{F1F55A92-5C41-4BB4-B968-29D4D1BCA9D8}"/>
              </a:ext>
            </a:extLst>
          </p:cNvPr>
          <p:cNvSpPr/>
          <p:nvPr/>
        </p:nvSpPr>
        <p:spPr>
          <a:xfrm>
            <a:off x="1922218" y="3878376"/>
            <a:ext cx="2233103" cy="4975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ファイルレピュテーション</a:t>
            </a:r>
            <a:endParaRPr lang="en-US" altLang="ja-JP" sz="1050" b="1" u="sng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Ubuntu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（</a:t>
            </a:r>
            <a:r>
              <a:rPr kumimoji="0" lang="en-US" altLang="ja-JP" sz="105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D-Cloud</a:t>
            </a:r>
            <a:r>
              <a:rPr kumimoji="0" lang="ja-JP" altLang="en-US" sz="105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）</a:t>
            </a:r>
            <a:br>
              <a:rPr kumimoji="0" lang="en-US" altLang="ja-JP" sz="1050" b="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</a:b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既知の脅威や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PUP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について静的分析を補完</a:t>
            </a:r>
            <a:endParaRPr kumimoji="0" lang="en-US" sz="800" b="0" i="0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Ubuntu" charset="0"/>
            </a:endParaRPr>
          </a:p>
        </p:txBody>
      </p:sp>
      <p:sp>
        <p:nvSpPr>
          <p:cNvPr id="173" name="Rectangle 34">
            <a:extLst>
              <a:ext uri="{FF2B5EF4-FFF2-40B4-BE49-F238E27FC236}">
                <a16:creationId xmlns:a16="http://schemas.microsoft.com/office/drawing/2014/main" id="{519F9483-8CCA-4182-8EB8-D1563FA18412}"/>
              </a:ext>
            </a:extLst>
          </p:cNvPr>
          <p:cNvSpPr/>
          <p:nvPr/>
        </p:nvSpPr>
        <p:spPr>
          <a:xfrm>
            <a:off x="4237909" y="3269097"/>
            <a:ext cx="1837196" cy="5309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スクリプト制御</a:t>
            </a:r>
            <a:br>
              <a:rPr kumimoji="0" lang="en-US" altLang="ja-JP" sz="1050" b="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</a:b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PowerShell | JavaScript | VBScript | 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マクロ 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| HTML applications (HTA files) | rundll32</a:t>
            </a:r>
            <a:endParaRPr kumimoji="0" lang="en-US" sz="800" b="0" i="0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Ubuntu" charset="0"/>
            </a:endParaRPr>
          </a:p>
        </p:txBody>
      </p:sp>
      <p:sp>
        <p:nvSpPr>
          <p:cNvPr id="175" name="Rectangle 34">
            <a:extLst>
              <a:ext uri="{FF2B5EF4-FFF2-40B4-BE49-F238E27FC236}">
                <a16:creationId xmlns:a16="http://schemas.microsoft.com/office/drawing/2014/main" id="{D26F1961-A352-4371-9B2C-CBD2BCDD1239}"/>
              </a:ext>
            </a:extLst>
          </p:cNvPr>
          <p:cNvSpPr/>
          <p:nvPr/>
        </p:nvSpPr>
        <p:spPr>
          <a:xfrm>
            <a:off x="4237909" y="3883746"/>
            <a:ext cx="2242890" cy="2846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ブラックリスト</a:t>
            </a:r>
            <a:br>
              <a:rPr kumimoji="0" lang="en-US" altLang="ja-JP" sz="1050" b="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</a:br>
            <a:r>
              <a:rPr kumimoji="0" lang="en-US" altLang="ja-JP" sz="800" b="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Hashes</a:t>
            </a:r>
            <a:r>
              <a:rPr kumimoji="0" lang="en-US" sz="800" b="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 | IoC</a:t>
            </a:r>
            <a:r>
              <a:rPr kumimoji="0" lang="ja-JP" altLang="en-US" sz="800" b="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情報をリストインポート可能</a:t>
            </a:r>
            <a:endParaRPr kumimoji="0" lang="en-US" sz="800" b="0" i="0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Ubuntu" charset="0"/>
            </a:endParaRPr>
          </a:p>
        </p:txBody>
      </p:sp>
      <p:sp>
        <p:nvSpPr>
          <p:cNvPr id="176" name="Rectangle 36">
            <a:extLst>
              <a:ext uri="{FF2B5EF4-FFF2-40B4-BE49-F238E27FC236}">
                <a16:creationId xmlns:a16="http://schemas.microsoft.com/office/drawing/2014/main" id="{2DB663CD-73FC-4827-8DCD-E4F6DB7AE1AD}"/>
              </a:ext>
            </a:extLst>
          </p:cNvPr>
          <p:cNvSpPr/>
          <p:nvPr/>
        </p:nvSpPr>
        <p:spPr>
          <a:xfrm>
            <a:off x="1922218" y="4692855"/>
            <a:ext cx="2493769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動的分析・振る舞い検知</a:t>
            </a:r>
            <a:b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</a:b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ランサムウェア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  |  </a:t>
            </a: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コードインジェクション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 |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シェルコード対策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| 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不正なスクリプト実行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8" name="Rectangle 34">
            <a:extLst>
              <a:ext uri="{FF2B5EF4-FFF2-40B4-BE49-F238E27FC236}">
                <a16:creationId xmlns:a16="http://schemas.microsoft.com/office/drawing/2014/main" id="{A79FF064-6D1A-4FEB-858E-6C6E761986C9}"/>
              </a:ext>
            </a:extLst>
          </p:cNvPr>
          <p:cNvSpPr/>
          <p:nvPr/>
        </p:nvSpPr>
        <p:spPr>
          <a:xfrm>
            <a:off x="1922218" y="5682399"/>
            <a:ext cx="2276769" cy="4591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spcAft>
                <a:spcPts val="400"/>
              </a:spcAft>
              <a:defRPr/>
            </a:pPr>
            <a:r>
              <a:rPr lang="ja-JP" altLang="en-US" sz="105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rPr>
              <a:t>自動分類</a:t>
            </a:r>
          </a:p>
          <a:p>
            <a:pPr lvl="0">
              <a:spcAft>
                <a:spcPts val="400"/>
              </a:spcAft>
              <a:defRPr/>
            </a:pP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既知および未知の脅威に対して人手を介さずに</a:t>
            </a:r>
            <a:b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即座にラベリングし情報を提供</a:t>
            </a:r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D1AAE300-F546-4FF6-B3EE-AEDA59BE854D}"/>
              </a:ext>
            </a:extLst>
          </p:cNvPr>
          <p:cNvSpPr txBox="1"/>
          <p:nvPr/>
        </p:nvSpPr>
        <p:spPr>
          <a:xfrm>
            <a:off x="4155321" y="6071539"/>
            <a:ext cx="2510989" cy="204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*</a:t>
            </a:r>
            <a:r>
              <a:rPr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ハッシュ、証明書、フォルダ、スクリプト、プロセス</a:t>
            </a:r>
            <a:r>
              <a:rPr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700" dirty="0"/>
          </a:p>
        </p:txBody>
      </p:sp>
      <p:sp>
        <p:nvSpPr>
          <p:cNvPr id="187" name="Rectangle 34">
            <a:extLst>
              <a:ext uri="{FF2B5EF4-FFF2-40B4-BE49-F238E27FC236}">
                <a16:creationId xmlns:a16="http://schemas.microsoft.com/office/drawing/2014/main" id="{D79D7E64-3116-4279-AFD3-3589E6B16D3D}"/>
              </a:ext>
            </a:extLst>
          </p:cNvPr>
          <p:cNvSpPr/>
          <p:nvPr/>
        </p:nvSpPr>
        <p:spPr>
          <a:xfrm>
            <a:off x="4155321" y="5685407"/>
            <a:ext cx="2063831" cy="4078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spcAft>
                <a:spcPts val="400"/>
              </a:spcAft>
              <a:defRPr/>
            </a:pPr>
            <a:r>
              <a:rPr lang="ja-JP" altLang="en-US" sz="105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修正アクション</a:t>
            </a:r>
            <a:b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もホワイトリスト＆復旧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*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|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ファイル削除 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| 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プロセス停止 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| 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ネットワーク隔離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91" name="直線コネクタ 190">
            <a:extLst>
              <a:ext uri="{FF2B5EF4-FFF2-40B4-BE49-F238E27FC236}">
                <a16:creationId xmlns:a16="http://schemas.microsoft.com/office/drawing/2014/main" id="{40B493EF-D0DA-4BF7-BA37-A0E08E9DCAED}"/>
              </a:ext>
            </a:extLst>
          </p:cNvPr>
          <p:cNvCxnSpPr/>
          <p:nvPr/>
        </p:nvCxnSpPr>
        <p:spPr>
          <a:xfrm>
            <a:off x="368568" y="2944158"/>
            <a:ext cx="6227543" cy="0"/>
          </a:xfrm>
          <a:prstGeom prst="line">
            <a:avLst/>
          </a:prstGeom>
          <a:ln>
            <a:solidFill>
              <a:srgbClr val="C5C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22507D77-B2B4-465F-BBDB-AE0C33168B97}"/>
              </a:ext>
            </a:extLst>
          </p:cNvPr>
          <p:cNvSpPr/>
          <p:nvPr/>
        </p:nvSpPr>
        <p:spPr>
          <a:xfrm>
            <a:off x="1850077" y="2780335"/>
            <a:ext cx="3236678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エンドポイント上での多層防御を実現</a:t>
            </a:r>
          </a:p>
        </p:txBody>
      </p:sp>
      <p:graphicFrame>
        <p:nvGraphicFramePr>
          <p:cNvPr id="192" name="表 191">
            <a:extLst>
              <a:ext uri="{FF2B5EF4-FFF2-40B4-BE49-F238E27FC236}">
                <a16:creationId xmlns:a16="http://schemas.microsoft.com/office/drawing/2014/main" id="{9A3C8714-ABD1-450B-8EAF-41D08F0E6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378225"/>
              </p:ext>
            </p:extLst>
          </p:nvPr>
        </p:nvGraphicFramePr>
        <p:xfrm>
          <a:off x="637426" y="7054191"/>
          <a:ext cx="5437679" cy="377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7561">
                  <a:extLst>
                    <a:ext uri="{9D8B030D-6E8A-4147-A177-3AD203B41FA5}">
                      <a16:colId xmlns:a16="http://schemas.microsoft.com/office/drawing/2014/main" val="2105741919"/>
                    </a:ext>
                  </a:extLst>
                </a:gridCol>
                <a:gridCol w="2630118">
                  <a:extLst>
                    <a:ext uri="{9D8B030D-6E8A-4147-A177-3AD203B41FA5}">
                      <a16:colId xmlns:a16="http://schemas.microsoft.com/office/drawing/2014/main" val="2254914639"/>
                    </a:ext>
                  </a:extLst>
                </a:gridCol>
              </a:tblGrid>
              <a:tr h="377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8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LANSCOPE </a:t>
                      </a:r>
                      <a:r>
                        <a:rPr kumimoji="1" lang="ja-JP" altLang="en-US" sz="8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サイバープロテクション </a:t>
                      </a:r>
                      <a:r>
                        <a:rPr kumimoji="1" lang="en-US" altLang="ja-JP" sz="8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powered by Deep Instinct </a:t>
                      </a:r>
                      <a:r>
                        <a:rPr kumimoji="1" lang="ja-JP" altLang="en-US" sz="8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年額ライセンス費用</a:t>
                      </a:r>
                      <a:endParaRPr kumimoji="1" lang="en-US" altLang="ja-JP" sz="8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 rtl="0" eaLnBrk="1" latinLnBrk="0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</a:pPr>
                      <a:r>
                        <a:rPr lang="ja-JP" altLang="en-US" sz="1100" b="1" kern="1200" dirty="0">
                          <a:solidFill>
                            <a:srgbClr val="0070C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年額 </a:t>
                      </a:r>
                      <a:r>
                        <a:rPr lang="en-US" altLang="ja-JP" sz="1600" b="1" kern="1200" dirty="0">
                          <a:solidFill>
                            <a:srgbClr val="0070C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4,200</a:t>
                      </a:r>
                      <a:r>
                        <a:rPr lang="ja-JP" altLang="en-US" sz="1100" b="1" kern="1200" dirty="0">
                          <a:solidFill>
                            <a:srgbClr val="0070C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円 </a:t>
                      </a:r>
                      <a:r>
                        <a:rPr lang="en-US" altLang="ja-JP" sz="1100" b="1" kern="1200" dirty="0">
                          <a:solidFill>
                            <a:srgbClr val="0070C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/ 1</a:t>
                      </a:r>
                      <a:r>
                        <a:rPr lang="ja-JP" altLang="en-US" sz="1100" b="1" kern="1200" dirty="0">
                          <a:solidFill>
                            <a:srgbClr val="0070C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台</a:t>
                      </a:r>
                      <a:endParaRPr lang="en-US" altLang="ja-JP" sz="1600" b="1" kern="1200" dirty="0">
                        <a:solidFill>
                          <a:srgbClr val="0070C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023794"/>
                  </a:ext>
                </a:extLst>
              </a:tr>
            </a:tbl>
          </a:graphicData>
        </a:graphic>
      </p:graphicFrame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905BC2A1-FE75-4EC9-8B16-ADDFF9C5B752}"/>
              </a:ext>
            </a:extLst>
          </p:cNvPr>
          <p:cNvSpPr txBox="1"/>
          <p:nvPr/>
        </p:nvSpPr>
        <p:spPr>
          <a:xfrm>
            <a:off x="2539671" y="6689329"/>
            <a:ext cx="1766771" cy="3250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lvl="0" algn="ctr">
              <a:lnSpc>
                <a:spcPct val="150000"/>
              </a:lnSpc>
              <a:defRPr sz="900" b="1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buntu" charset="0"/>
              </a:defRPr>
            </a:lvl1pPr>
          </a:lstStyle>
          <a:p>
            <a:r>
              <a:rPr lang="ja-JP" altLang="en-US" sz="1100" dirty="0"/>
              <a:t>購入プラン</a:t>
            </a:r>
          </a:p>
        </p:txBody>
      </p:sp>
      <p:sp>
        <p:nvSpPr>
          <p:cNvPr id="194" name="四角形: 角を丸くする 193">
            <a:extLst>
              <a:ext uri="{FF2B5EF4-FFF2-40B4-BE49-F238E27FC236}">
                <a16:creationId xmlns:a16="http://schemas.microsoft.com/office/drawing/2014/main" id="{028FA987-03E9-442D-9DD7-26C9ACFC5894}"/>
              </a:ext>
            </a:extLst>
          </p:cNvPr>
          <p:cNvSpPr/>
          <p:nvPr/>
        </p:nvSpPr>
        <p:spPr>
          <a:xfrm>
            <a:off x="237357" y="7844742"/>
            <a:ext cx="6493393" cy="770762"/>
          </a:xfrm>
          <a:prstGeom prst="roundRect">
            <a:avLst>
              <a:gd name="adj" fmla="val 1274"/>
            </a:avLst>
          </a:prstGeom>
          <a:solidFill>
            <a:srgbClr val="0070C0">
              <a:alpha val="20000"/>
            </a:srgbClr>
          </a:solidFill>
          <a:ln>
            <a:solidFill>
              <a:srgbClr val="F1F2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正方形/長方形 196">
            <a:extLst>
              <a:ext uri="{FF2B5EF4-FFF2-40B4-BE49-F238E27FC236}">
                <a16:creationId xmlns:a16="http://schemas.microsoft.com/office/drawing/2014/main" id="{545ED397-D924-4C89-8236-BD8CD9B360DC}"/>
              </a:ext>
            </a:extLst>
          </p:cNvPr>
          <p:cNvSpPr/>
          <p:nvPr/>
        </p:nvSpPr>
        <p:spPr>
          <a:xfrm>
            <a:off x="529718" y="8029899"/>
            <a:ext cx="5158938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ja-JP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DeepInstinct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の検知力の高さ、画面の操作性などを是非ご体験下さい。気に入ればそのまま情報を引継いでお使いいただけます。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1" name="正方形/長方形 200">
            <a:extLst>
              <a:ext uri="{FF2B5EF4-FFF2-40B4-BE49-F238E27FC236}">
                <a16:creationId xmlns:a16="http://schemas.microsoft.com/office/drawing/2014/main" id="{37E6F086-8142-4508-82D8-23BAED1A8C77}"/>
              </a:ext>
            </a:extLst>
          </p:cNvPr>
          <p:cNvSpPr/>
          <p:nvPr/>
        </p:nvSpPr>
        <p:spPr>
          <a:xfrm>
            <a:off x="3007266" y="8313504"/>
            <a:ext cx="31034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00" u="sng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https://go.motex.co.jp/l/320351/2021-02-25/4gnpt1?fly</a:t>
            </a:r>
            <a:endParaRPr lang="ja-JP" altLang="en-US" sz="700" u="sng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 descr="QR コード&#10;&#10;自動的に生成された説明">
            <a:extLst>
              <a:ext uri="{FF2B5EF4-FFF2-40B4-BE49-F238E27FC236}">
                <a16:creationId xmlns:a16="http://schemas.microsoft.com/office/drawing/2014/main" id="{DBD0CEF7-EEC7-46B5-BA1A-4902728F43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89" y="7925904"/>
            <a:ext cx="635110" cy="635110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8C046E5-C4DA-400C-BD2E-88F3CFE5D743}"/>
              </a:ext>
            </a:extLst>
          </p:cNvPr>
          <p:cNvCxnSpPr/>
          <p:nvPr/>
        </p:nvCxnSpPr>
        <p:spPr>
          <a:xfrm>
            <a:off x="234383" y="7839180"/>
            <a:ext cx="6496367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588E6A0D-2310-4542-9F86-FFE2E02AE6E4}"/>
              </a:ext>
            </a:extLst>
          </p:cNvPr>
          <p:cNvSpPr txBox="1"/>
          <p:nvPr/>
        </p:nvSpPr>
        <p:spPr>
          <a:xfrm>
            <a:off x="2385178" y="7715761"/>
            <a:ext cx="2194871" cy="246430"/>
          </a:xfrm>
          <a:custGeom>
            <a:avLst/>
            <a:gdLst>
              <a:gd name="connsiteX0" fmla="*/ 54079 w 2194871"/>
              <a:gd name="connsiteY0" fmla="*/ 0 h 246430"/>
              <a:gd name="connsiteX1" fmla="*/ 54079 w 2194871"/>
              <a:gd name="connsiteY1" fmla="*/ 209 h 246430"/>
              <a:gd name="connsiteX2" fmla="*/ 2140792 w 2194871"/>
              <a:gd name="connsiteY2" fmla="*/ 209 h 246430"/>
              <a:gd name="connsiteX3" fmla="*/ 2140792 w 2194871"/>
              <a:gd name="connsiteY3" fmla="*/ 0 h 246430"/>
              <a:gd name="connsiteX4" fmla="*/ 2140879 w 2194871"/>
              <a:gd name="connsiteY4" fmla="*/ 209 h 246430"/>
              <a:gd name="connsiteX5" fmla="*/ 2141479 w 2194871"/>
              <a:gd name="connsiteY5" fmla="*/ 209 h 246430"/>
              <a:gd name="connsiteX6" fmla="*/ 2141479 w 2194871"/>
              <a:gd name="connsiteY6" fmla="*/ 1651 h 246430"/>
              <a:gd name="connsiteX7" fmla="*/ 2194871 w 2194871"/>
              <a:gd name="connsiteY7" fmla="*/ 129982 h 246430"/>
              <a:gd name="connsiteX8" fmla="*/ 2141479 w 2194871"/>
              <a:gd name="connsiteY8" fmla="*/ 243266 h 246430"/>
              <a:gd name="connsiteX9" fmla="*/ 2141479 w 2194871"/>
              <a:gd name="connsiteY9" fmla="*/ 246430 h 246430"/>
              <a:gd name="connsiteX10" fmla="*/ 53223 w 2194871"/>
              <a:gd name="connsiteY10" fmla="*/ 246430 h 246430"/>
              <a:gd name="connsiteX11" fmla="*/ 53223 w 2194871"/>
              <a:gd name="connsiteY11" fmla="*/ 242666 h 246430"/>
              <a:gd name="connsiteX12" fmla="*/ 0 w 2194871"/>
              <a:gd name="connsiteY12" fmla="*/ 114741 h 246430"/>
              <a:gd name="connsiteX13" fmla="*/ 53223 w 2194871"/>
              <a:gd name="connsiteY13" fmla="*/ 1816 h 246430"/>
              <a:gd name="connsiteX14" fmla="*/ 53223 w 2194871"/>
              <a:gd name="connsiteY14" fmla="*/ 209 h 246430"/>
              <a:gd name="connsiteX15" fmla="*/ 53981 w 2194871"/>
              <a:gd name="connsiteY15" fmla="*/ 209 h 24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94871" h="246430">
                <a:moveTo>
                  <a:pt x="54079" y="0"/>
                </a:moveTo>
                <a:lnTo>
                  <a:pt x="54079" y="209"/>
                </a:lnTo>
                <a:lnTo>
                  <a:pt x="2140792" y="209"/>
                </a:lnTo>
                <a:lnTo>
                  <a:pt x="2140792" y="0"/>
                </a:lnTo>
                <a:lnTo>
                  <a:pt x="2140879" y="209"/>
                </a:lnTo>
                <a:lnTo>
                  <a:pt x="2141479" y="209"/>
                </a:lnTo>
                <a:lnTo>
                  <a:pt x="2141479" y="1651"/>
                </a:lnTo>
                <a:lnTo>
                  <a:pt x="2194871" y="129982"/>
                </a:lnTo>
                <a:lnTo>
                  <a:pt x="2141479" y="243266"/>
                </a:lnTo>
                <a:lnTo>
                  <a:pt x="2141479" y="246430"/>
                </a:lnTo>
                <a:lnTo>
                  <a:pt x="53223" y="246430"/>
                </a:lnTo>
                <a:lnTo>
                  <a:pt x="53223" y="242666"/>
                </a:lnTo>
                <a:lnTo>
                  <a:pt x="0" y="114741"/>
                </a:lnTo>
                <a:lnTo>
                  <a:pt x="53223" y="1816"/>
                </a:lnTo>
                <a:lnTo>
                  <a:pt x="53223" y="209"/>
                </a:lnTo>
                <a:lnTo>
                  <a:pt x="53981" y="209"/>
                </a:lnTo>
                <a:close/>
              </a:path>
            </a:pathLst>
          </a:custGeom>
          <a:solidFill>
            <a:srgbClr val="4472C4"/>
          </a:solidFill>
          <a:effectLst>
            <a:innerShdw blurRad="63500" dist="50800" dir="13500000">
              <a:srgbClr val="0070C0">
                <a:alpha val="50000"/>
              </a:srgbClr>
            </a:inn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1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無料トライアル受付開始！</a:t>
            </a:r>
            <a:endParaRPr kumimoji="1" lang="ja-JP" altLang="en-US" sz="1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E12D84AD-DB44-49FE-B4D1-500448C58360}"/>
              </a:ext>
            </a:extLst>
          </p:cNvPr>
          <p:cNvCxnSpPr/>
          <p:nvPr/>
        </p:nvCxnSpPr>
        <p:spPr>
          <a:xfrm>
            <a:off x="234383" y="8607530"/>
            <a:ext cx="6496367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図 113" descr="アイコン&#10;&#10;自動的に生成された説明">
            <a:extLst>
              <a:ext uri="{FF2B5EF4-FFF2-40B4-BE49-F238E27FC236}">
                <a16:creationId xmlns:a16="http://schemas.microsoft.com/office/drawing/2014/main" id="{CA713B7A-33EB-42EC-9469-3988D551C45C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9" y="7838436"/>
            <a:ext cx="770762" cy="77076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05D2B3-D148-7EB7-EFB7-A1D1EBDC7659}"/>
              </a:ext>
            </a:extLst>
          </p:cNvPr>
          <p:cNvSpPr txBox="1"/>
          <p:nvPr/>
        </p:nvSpPr>
        <p:spPr>
          <a:xfrm>
            <a:off x="582922" y="7447563"/>
            <a:ext cx="537713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年額でのご提供、最大５年まで一括購入いただけます。新規導入は最低５</a:t>
            </a:r>
            <a:r>
              <a:rPr kumimoji="1" lang="en-US" altLang="ja-JP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</a:t>
            </a:r>
            <a:r>
              <a:rPr kumimoji="1"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～、追加は１</a:t>
            </a:r>
            <a:r>
              <a:rPr kumimoji="1" lang="en-US" altLang="ja-JP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</a:t>
            </a:r>
            <a:r>
              <a:rPr kumimoji="1"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～導入いただけます。</a:t>
            </a:r>
            <a:endParaRPr kumimoji="1" lang="en-US" altLang="ja-JP" sz="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4DA60DF-F8AF-5E41-273D-C3A1E6AF1F0F}"/>
              </a:ext>
            </a:extLst>
          </p:cNvPr>
          <p:cNvSpPr/>
          <p:nvPr/>
        </p:nvSpPr>
        <p:spPr>
          <a:xfrm>
            <a:off x="114862" y="8929981"/>
            <a:ext cx="4139457" cy="6963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l">
              <a:lnSpc>
                <a:spcPts val="1200"/>
              </a:lnSpc>
            </a:pPr>
            <a:r>
              <a:rPr lang="en-US" altLang="ja-JP" sz="7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7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　阪</a:t>
            </a:r>
            <a:r>
              <a:rPr lang="en-US" altLang="ja-JP" sz="7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532-0011 </a:t>
            </a:r>
            <a:r>
              <a:rPr lang="ja-JP" altLang="en-US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大阪市淀川区西中島</a:t>
            </a:r>
            <a:r>
              <a:rPr lang="en-US" altLang="ja-JP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5-12-12</a:t>
            </a:r>
            <a:r>
              <a:rPr lang="ja-JP" altLang="en-US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エムオーテックス新大阪ビル</a:t>
            </a:r>
            <a:endParaRPr lang="en-US" altLang="ja-JP" sz="7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>
              <a:lnSpc>
                <a:spcPts val="1200"/>
              </a:lnSpc>
            </a:pPr>
            <a:r>
              <a:rPr lang="en-US" altLang="ja-JP" sz="7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7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　京</a:t>
            </a:r>
            <a:r>
              <a:rPr lang="en-US" altLang="ja-JP" sz="7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108-0073</a:t>
            </a:r>
            <a:r>
              <a:rPr lang="ja-JP" altLang="en-US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東京都港区三田</a:t>
            </a:r>
            <a:r>
              <a:rPr lang="en-US" altLang="ja-JP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3-5-19 </a:t>
            </a:r>
            <a:r>
              <a:rPr lang="ja-JP" altLang="en-US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住友不動産東京三田ガーデンタワー </a:t>
            </a:r>
            <a:r>
              <a:rPr lang="en-US" altLang="ja-JP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</a:t>
            </a:r>
            <a:r>
              <a:rPr lang="ja-JP" altLang="en-US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階</a:t>
            </a:r>
            <a:endParaRPr lang="en-US" altLang="ja-JP" sz="7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>
              <a:lnSpc>
                <a:spcPts val="1200"/>
              </a:lnSpc>
            </a:pPr>
            <a:r>
              <a:rPr lang="en-US" altLang="ja-JP" sz="7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7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名古屋</a:t>
            </a:r>
            <a:r>
              <a:rPr lang="en-US" altLang="ja-JP" sz="7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460-0003 </a:t>
            </a:r>
            <a:r>
              <a:rPr lang="ja-JP" altLang="en-US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名古屋市中区錦</a:t>
            </a:r>
            <a:r>
              <a:rPr lang="en-US" altLang="ja-JP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1-11-11</a:t>
            </a:r>
            <a:r>
              <a:rPr lang="ja-JP" altLang="en-US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名古屋インターシティ</a:t>
            </a:r>
            <a:r>
              <a:rPr lang="en-US" altLang="ja-JP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3F</a:t>
            </a:r>
          </a:p>
          <a:p>
            <a:pPr algn="l">
              <a:lnSpc>
                <a:spcPts val="1200"/>
              </a:lnSpc>
            </a:pPr>
            <a:r>
              <a:rPr lang="en-US" altLang="ja-JP" sz="7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7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九　州</a:t>
            </a:r>
            <a:r>
              <a:rPr lang="en-US" altLang="ja-JP" sz="7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812-0011</a:t>
            </a:r>
            <a:r>
              <a:rPr lang="ja-JP" altLang="en-US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福岡市博多区博多駅前</a:t>
            </a:r>
            <a:r>
              <a:rPr lang="en-US" altLang="ja-JP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1-15-20</a:t>
            </a:r>
            <a:r>
              <a:rPr lang="ja-JP" altLang="en-US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NMF</a:t>
            </a:r>
            <a:r>
              <a:rPr lang="ja-JP" altLang="en-US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博多駅前ビル</a:t>
            </a:r>
            <a:r>
              <a:rPr lang="en-US" altLang="ja-JP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2F</a:t>
            </a:r>
            <a:endParaRPr lang="en-US" altLang="ja-JP" sz="5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51">
            <a:extLst>
              <a:ext uri="{FF2B5EF4-FFF2-40B4-BE49-F238E27FC236}">
                <a16:creationId xmlns:a16="http://schemas.microsoft.com/office/drawing/2014/main" id="{8EDAD47F-B40C-4988-D60D-FD228721492D}"/>
              </a:ext>
            </a:extLst>
          </p:cNvPr>
          <p:cNvSpPr txBox="1"/>
          <p:nvPr/>
        </p:nvSpPr>
        <p:spPr>
          <a:xfrm>
            <a:off x="177544" y="9604322"/>
            <a:ext cx="298511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l"/>
            <a:r>
              <a:rPr lang="ja-JP" altLang="en-US" sz="7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お問い合わせ先：</a:t>
            </a:r>
            <a:r>
              <a:rPr lang="en-US" altLang="ja-JP" sz="7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sales@motex.co.jp</a:t>
            </a:r>
            <a:r>
              <a:rPr lang="ja-JP" altLang="en-US" sz="7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（エムオーテックス営業部）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088E114-7A41-4329-1125-76A48E200BC3}"/>
              </a:ext>
            </a:extLst>
          </p:cNvPr>
          <p:cNvSpPr txBox="1"/>
          <p:nvPr/>
        </p:nvSpPr>
        <p:spPr>
          <a:xfrm>
            <a:off x="5170079" y="2505875"/>
            <a:ext cx="1560671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en-US" altLang="ja-JP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kumimoji="1" lang="ja-JP" altLang="en-US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実行ファイルに対する誤検知の実績です。　</a:t>
            </a:r>
            <a:endParaRPr kumimoji="1" lang="en-US" altLang="ja-JP" sz="5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40000"/>
              </a:lnSpc>
            </a:pPr>
            <a:r>
              <a:rPr kumimoji="1" lang="ja-JP" altLang="en-US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お客様環境により誤検知率に差があるため　</a:t>
            </a:r>
            <a:endParaRPr kumimoji="1" lang="en-US" altLang="ja-JP" sz="5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40000"/>
              </a:lnSpc>
            </a:pPr>
            <a:r>
              <a:rPr kumimoji="1" lang="ja-JP" altLang="en-US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導入前の検証を推奨します。</a:t>
            </a:r>
          </a:p>
        </p:txBody>
      </p:sp>
    </p:spTree>
    <p:extLst>
      <p:ext uri="{BB962C8B-B14F-4D97-AF65-F5344CB8AC3E}">
        <p14:creationId xmlns:p14="http://schemas.microsoft.com/office/powerpoint/2010/main" val="3595443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回路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回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" local="true">
  <p:Name>ドキュメント</p:Name>
  <p:Description/>
  <p:Statement/>
  <p:PolicyItems>
    <p:PolicyItem featureId="Microsoft.Office.RecordsManagement.PolicyFeatures.PolicyAudit" staticId="0x010100E6F1B8B26459E1498F4748E521128168|1757814118" UniqueId="f37f348f-1288-400b-a566-16401018dade">
      <p:Name>監査</p:Name>
      <p:Description>ドキュメントおよびリスト アイテムに対するユーザーの操作を監査し、監査ログに記録します。</p:Description>
      <p:CustomData>
        <Audit>
          <Update/>
          <CheckInOut/>
          <MoveCopy/>
          <DeleteRestore/>
        </Audit>
      </p:CustomData>
    </p:PolicyItem>
  </p:PolicyItems>
</p:Policy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6F1B8B26459E1498F4748E521128168" ma:contentTypeVersion="39" ma:contentTypeDescription="新しいドキュメントを作成します。" ma:contentTypeScope="" ma:versionID="0125a8782842ea84f7e5bb0b67cc901e">
  <xsd:schema xmlns:xsd="http://www.w3.org/2001/XMLSchema" xmlns:xs="http://www.w3.org/2001/XMLSchema" xmlns:p="http://schemas.microsoft.com/office/2006/metadata/properties" xmlns:ns1="http://schemas.microsoft.com/sharepoint/v3" xmlns:ns2="79ee9245-d882-4ddc-9b39-e6678e7416f0" xmlns:ns3="f8486722-456f-4c86-9af7-b8b16200fae9" targetNamespace="http://schemas.microsoft.com/office/2006/metadata/properties" ma:root="true" ma:fieldsID="78255df4b367616e0aff46ff566de4ef" ns1:_="" ns2:_="" ns3:_="">
    <xsd:import namespace="http://schemas.microsoft.com/sharepoint/v3"/>
    <xsd:import namespace="79ee9245-d882-4ddc-9b39-e6678e7416f0"/>
    <xsd:import namespace="f8486722-456f-4c86-9af7-b8b16200fae9"/>
    <xsd:element name="properties">
      <xsd:complexType>
        <xsd:sequence>
          <xsd:element name="documentManagement">
            <xsd:complexType>
              <xsd:all>
                <xsd:element ref="ns2:_x30ea__x30f3__x30af_" minOccurs="0"/>
                <xsd:element ref="ns2:_x8907__x6570__x884c__x30c6__x30ad__x30b9__x30c8_" minOccurs="0"/>
                <xsd:element ref="ns2:_x65e5__x4ed8__x3068__x6642__x523b_" minOccurs="0"/>
                <xsd:element ref="ns2:_Flow_SignoffStatus" minOccurs="0"/>
                <xsd:element ref="ns2:_x006c_nu1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1:_dlc_Exempt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x7ba1__x7406__x756a__x53f7_" minOccurs="0"/>
                <xsd:element ref="ns2:MediaLengthInSeconds" minOccurs="0"/>
                <xsd:element ref="ns2:_x6570__x5b57_" minOccurs="0"/>
                <xsd:element ref="ns2:_x8ca9__x58f2__x5e97_" minOccurs="0"/>
                <xsd:element ref="ns2:_x9234__x6728__x30c6__x30b9__x30c8_" minOccurs="0"/>
                <xsd:element ref="ns3:TaxCatchAll" minOccurs="0"/>
                <xsd:element ref="ns2:lcf76f155ced4ddcb4097134ff3c332f" minOccurs="0"/>
                <xsd:element ref="ns2:_x6570__x5024_" minOccurs="0"/>
                <xsd:element ref="ns2:MediaServiceObjectDetectorVersions" minOccurs="0"/>
                <xsd:element ref="ns2:MediaServiceSearchProperties" minOccurs="0"/>
                <xsd:element ref="ns2:_x88dc__x8db3_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5" nillable="true" ma:displayName="ポリシー適用除外" ma:hidden="true" ma:internalName="_dlc_Exemp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e9245-d882-4ddc-9b39-e6678e7416f0" elementFormDefault="qualified">
    <xsd:import namespace="http://schemas.microsoft.com/office/2006/documentManagement/types"/>
    <xsd:import namespace="http://schemas.microsoft.com/office/infopath/2007/PartnerControls"/>
    <xsd:element name="_x30ea__x30f3__x30af_" ma:index="2" nillable="true" ma:displayName="リンク" ma:format="Hyperlink" ma:internalName="_x30ea__x30f3__x30af_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8907__x6570__x884c__x30c6__x30ad__x30b9__x30c8_" ma:index="3" nillable="true" ma:displayName="複数行テキスト" ma:format="Dropdown" ma:internalName="_x8907__x6570__x884c__x30c6__x30ad__x30b9__x30c8_" ma:readOnly="false">
      <xsd:simpleType>
        <xsd:restriction base="dms:Note">
          <xsd:maxLength value="255"/>
        </xsd:restriction>
      </xsd:simpleType>
    </xsd:element>
    <xsd:element name="_x65e5__x4ed8__x3068__x6642__x523b_" ma:index="4" nillable="true" ma:displayName="日付と時刻" ma:format="DateOnly" ma:internalName="_x65e5__x4ed8__x3068__x6642__x523b_" ma:readOnly="false">
      <xsd:simpleType>
        <xsd:restriction base="dms:DateTime"/>
      </xsd:simpleType>
    </xsd:element>
    <xsd:element name="_Flow_SignoffStatus" ma:index="5" nillable="true" ma:displayName="承認の状態" ma:internalName="_x627f__x8a8d__x306e__x72b6__x614b_" ma:readOnly="false">
      <xsd:simpleType>
        <xsd:restriction base="dms:Text"/>
      </xsd:simpleType>
    </xsd:element>
    <xsd:element name="_x006c_nu1" ma:index="6" nillable="true" ma:displayName="ユーザーまたはグループ" ma:list="UserInfo" ma:internalName="_x006c_nu1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hidden="true" ma:internalName="MediaServiceAutoTags" ma:readOnly="true">
      <xsd:simpleType>
        <xsd:restriction base="dms:Text"/>
      </xsd:simpleType>
    </xsd:element>
    <xsd:element name="MediaServiceOCR" ma:index="14" nillable="true" ma:displayName="MediaServiceOCR" ma:hidden="true" ma:internalName="MediaServiceOCR" ma:readOnly="true">
      <xsd:simpleType>
        <xsd:restriction base="dms:Note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hidden="true" ma:internalName="MediaServiceKeyPoints" ma:readOnly="true">
      <xsd:simpleType>
        <xsd:restriction base="dms:Note"/>
      </xsd:simpleType>
    </xsd:element>
    <xsd:element name="_x7ba1__x7406__x756a__x53f7_" ma:index="26" nillable="true" ma:displayName="管理番号" ma:default="RC-311" ma:format="Dropdown" ma:hidden="true" ma:internalName="_x7ba1__x7406__x756a__x53f7_" ma:readOnly="false">
      <xsd:simpleType>
        <xsd:restriction base="dms:Text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_x6570__x5b57_" ma:index="28" nillable="true" ma:displayName="数字" ma:format="Dropdown" ma:internalName="_x6570__x5b57_" ma:percentage="FALSE">
      <xsd:simpleType>
        <xsd:restriction base="dms:Number"/>
      </xsd:simpleType>
    </xsd:element>
    <xsd:element name="_x8ca9__x58f2__x5e97_" ma:index="29" nillable="true" ma:displayName="販売店" ma:description="販売店フラグ" ma:format="Dropdown" ma:internalName="_x8ca9__x58f2__x5e97_">
      <xsd:simpleType>
        <xsd:restriction base="dms:Text">
          <xsd:maxLength value="255"/>
        </xsd:restriction>
      </xsd:simpleType>
    </xsd:element>
    <xsd:element name="_x9234__x6728__x30c6__x30b9__x30c8_" ma:index="30" nillable="true" ma:displayName="鈴木テスト" ma:format="Dropdown" ma:internalName="_x9234__x6728__x30c6__x30b9__x30c8_">
      <xsd:simpleType>
        <xsd:restriction base="dms:Text">
          <xsd:maxLength value="255"/>
        </xsd:restriction>
      </xsd:simpleType>
    </xsd:element>
    <xsd:element name="lcf76f155ced4ddcb4097134ff3c332f" ma:index="33" nillable="true" ma:taxonomy="true" ma:internalName="lcf76f155ced4ddcb4097134ff3c332f" ma:taxonomyFieldName="MediaServiceImageTags" ma:displayName="画像タグ" ma:readOnly="false" ma:fieldId="{5cf76f15-5ced-4ddc-b409-7134ff3c332f}" ma:taxonomyMulti="true" ma:sspId="a6d06bc7-5879-467c-9b3f-73b6e2086e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x6570__x5024_" ma:index="34" nillable="true" ma:displayName="数値" ma:format="Dropdown" ma:internalName="_x6570__x5024_" ma:percentage="FALSE">
      <xsd:simpleType>
        <xsd:restriction base="dms:Number"/>
      </xsd:simpleType>
    </xsd:element>
    <xsd:element name="MediaServiceObjectDetectorVersions" ma:index="3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88dc__x8db3_" ma:index="37" nillable="true" ma:displayName="補足" ma:description="提案資料や技術的な補足資料、チラシ等のフォルダ" ma:format="Dropdown" ma:internalName="_x88dc__x8db3_">
      <xsd:simpleType>
        <xsd:restriction base="dms:Text">
          <xsd:maxLength value="255"/>
        </xsd:restriction>
      </xsd:simpleType>
    </xsd:element>
    <xsd:element name="MediaServiceBillingMetadata" ma:index="3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86722-456f-4c86-9af7-b8b16200fa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hidden="true" ma:internalName="SharedWithDetails" ma:readOnly="true">
      <xsd:simpleType>
        <xsd:restriction base="dms:Note"/>
      </xsd:simpleType>
    </xsd:element>
    <xsd:element name="TaxCatchAll" ma:index="31" nillable="true" ma:displayName="Taxonomy Catch All Column" ma:hidden="true" ma:list="{72d96897-07c3-42b6-8db8-34333439000d}" ma:internalName="TaxCatchAll" ma:showField="CatchAllData" ma:web="f8486722-456f-4c86-9af7-b8b16200f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コンテンツ タイプ"/>
        <xsd:element ref="dc:title" minOccurs="0" maxOccurs="1" ma:index="1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65e5__x4ed8__x3068__x6642__x523b_ xmlns="79ee9245-d882-4ddc-9b39-e6678e7416f0" xsi:nil="true"/>
    <_x30ea__x30f3__x30af_ xmlns="79ee9245-d882-4ddc-9b39-e6678e7416f0">
      <Url xsi:nil="true"/>
      <Description xsi:nil="true"/>
    </_x30ea__x30f3__x30af_>
    <_x8907__x6570__x884c__x30c6__x30ad__x30b9__x30c8_ xmlns="79ee9245-d882-4ddc-9b39-e6678e7416f0" xsi:nil="true"/>
    <_x7ba1__x7406__x756a__x53f7_ xmlns="79ee9245-d882-4ddc-9b39-e6678e7416f0">RC-311</_x7ba1__x7406__x756a__x53f7_>
    <_Flow_SignoffStatus xmlns="79ee9245-d882-4ddc-9b39-e6678e7416f0" xsi:nil="true"/>
    <_dlc_Exempt xmlns="http://schemas.microsoft.com/sharepoint/v3" xsi:nil="true"/>
    <_x006c_nu1 xmlns="79ee9245-d882-4ddc-9b39-e6678e7416f0">
      <UserInfo>
        <DisplayName/>
        <AccountId xsi:nil="true"/>
        <AccountType/>
      </UserInfo>
    </_x006c_nu1>
    <_x6570__x5b57_ xmlns="79ee9245-d882-4ddc-9b39-e6678e7416f0" xsi:nil="true"/>
    <_x8ca9__x58f2__x5e97_ xmlns="79ee9245-d882-4ddc-9b39-e6678e7416f0" xsi:nil="true"/>
    <_x9234__x6728__x30c6__x30b9__x30c8_ xmlns="79ee9245-d882-4ddc-9b39-e6678e7416f0" xsi:nil="true"/>
    <lcf76f155ced4ddcb4097134ff3c332f xmlns="79ee9245-d882-4ddc-9b39-e6678e7416f0">
      <Terms xmlns="http://schemas.microsoft.com/office/infopath/2007/PartnerControls"/>
    </lcf76f155ced4ddcb4097134ff3c332f>
    <TaxCatchAll xmlns="f8486722-456f-4c86-9af7-b8b16200fae9" xsi:nil="true"/>
    <_x6570__x5024_ xmlns="79ee9245-d882-4ddc-9b39-e6678e7416f0" xsi:nil="true"/>
    <_x88dc__x8db3_ xmlns="79ee9245-d882-4ddc-9b39-e6678e7416f0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5C3DEA-62B2-42C4-95D2-2E51B6825D99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895676FA-A3DA-43EA-B445-49616942D5D9}"/>
</file>

<file path=customXml/itemProps3.xml><?xml version="1.0" encoding="utf-8"?>
<ds:datastoreItem xmlns:ds="http://schemas.openxmlformats.org/officeDocument/2006/customXml" ds:itemID="{20F26581-E379-470E-A837-FE0BD22A3386}">
  <ds:schemaRefs>
    <ds:schemaRef ds:uri="http://purl.org/dc/elements/1.1/"/>
    <ds:schemaRef ds:uri="79ee9245-d882-4ddc-9b39-e6678e7416f0"/>
    <ds:schemaRef ds:uri="http://schemas.microsoft.com/office/infopath/2007/PartnerControls"/>
    <ds:schemaRef ds:uri="http://www.w3.org/XML/1998/namespace"/>
    <ds:schemaRef ds:uri="f8486722-456f-4c86-9af7-b8b16200fae9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1BF052B8-C8D1-4DF6-8632-576F920E33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573</Words>
  <Application>Microsoft Office PowerPoint</Application>
  <PresentationFormat>A4 210 x 297 mm</PresentationFormat>
  <Paragraphs>59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メイリオ</vt:lpstr>
      <vt:lpstr>Arial</vt:lpstr>
      <vt:lpstr>Tw Cen MT</vt:lpstr>
      <vt:lpstr>回路</vt:lpstr>
      <vt:lpstr>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 菜摘</dc:creator>
  <cp:lastModifiedBy>今井 涼太</cp:lastModifiedBy>
  <cp:revision>40</cp:revision>
  <cp:lastPrinted>2019-09-06T07:32:04Z</cp:lastPrinted>
  <dcterms:created xsi:type="dcterms:W3CDTF">2019-09-02T01:37:44Z</dcterms:created>
  <dcterms:modified xsi:type="dcterms:W3CDTF">2025-05-27T06:29:47Z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0x010100E6F1B8B26459E1498F4748E521128168</vt:lpwstr>
  </property>
  <property fmtid="{D5CDD505-2E9C-101B-9397-08002B2CF9AE}" pid="3" name="MediaServiceImageTags">
    <vt:lpwstr/>
  </property>
</Properties>
</file>