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41" d="100"/>
          <a:sy n="41" d="100"/>
        </p:scale>
        <p:origin x="21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1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21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9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0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9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86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7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2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5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87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AAD2B-CFF0-4C3F-B0A0-27FF45951EFA}" type="datetimeFigureOut">
              <a:rPr kumimoji="1" lang="ja-JP" altLang="en-US" smtClean="0"/>
              <a:t>2023/3/10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BE63-F16C-4DE9-A6AE-EAAA11AECA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98D8B-6840-E056-D91B-9BF3EEFACD94}"/>
              </a:ext>
            </a:extLst>
          </p:cNvPr>
          <p:cNvSpPr txBox="1"/>
          <p:nvPr/>
        </p:nvSpPr>
        <p:spPr>
          <a:xfrm>
            <a:off x="1247349" y="895293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D66094-AA22-A30E-CAD1-C1B66258DE1C}"/>
              </a:ext>
            </a:extLst>
          </p:cNvPr>
          <p:cNvSpPr txBox="1"/>
          <p:nvPr/>
        </p:nvSpPr>
        <p:spPr>
          <a:xfrm>
            <a:off x="2676012" y="895293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35C37E-C8F5-051A-42F8-BF74CAC94192}"/>
              </a:ext>
            </a:extLst>
          </p:cNvPr>
          <p:cNvSpPr txBox="1"/>
          <p:nvPr/>
        </p:nvSpPr>
        <p:spPr>
          <a:xfrm>
            <a:off x="4178605" y="895293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51A147-1739-382D-E52F-0C134CEF8302}"/>
              </a:ext>
            </a:extLst>
          </p:cNvPr>
          <p:cNvSpPr txBox="1"/>
          <p:nvPr/>
        </p:nvSpPr>
        <p:spPr>
          <a:xfrm>
            <a:off x="5727647" y="8515108"/>
            <a:ext cx="13735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3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07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BD0B80B-15AB-4A31-A50A-00C909895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" y="0"/>
            <a:ext cx="7558636" cy="1069181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E98D8B-6840-E056-D91B-9BF3EEFACD94}"/>
              </a:ext>
            </a:extLst>
          </p:cNvPr>
          <p:cNvSpPr txBox="1"/>
          <p:nvPr/>
        </p:nvSpPr>
        <p:spPr>
          <a:xfrm>
            <a:off x="1247349" y="771849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D66094-AA22-A30E-CAD1-C1B66258DE1C}"/>
              </a:ext>
            </a:extLst>
          </p:cNvPr>
          <p:cNvSpPr txBox="1"/>
          <p:nvPr/>
        </p:nvSpPr>
        <p:spPr>
          <a:xfrm>
            <a:off x="2676012" y="771849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35C37E-C8F5-051A-42F8-BF74CAC94192}"/>
              </a:ext>
            </a:extLst>
          </p:cNvPr>
          <p:cNvSpPr txBox="1"/>
          <p:nvPr/>
        </p:nvSpPr>
        <p:spPr>
          <a:xfrm>
            <a:off x="4178605" y="7718490"/>
            <a:ext cx="1087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51A147-1739-382D-E52F-0C134CEF8302}"/>
              </a:ext>
            </a:extLst>
          </p:cNvPr>
          <p:cNvSpPr txBox="1"/>
          <p:nvPr/>
        </p:nvSpPr>
        <p:spPr>
          <a:xfrm>
            <a:off x="5727647" y="7280668"/>
            <a:ext cx="13735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000,000</a:t>
            </a:r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税込</a:t>
            </a:r>
            <a:r>
              <a:rPr kumimoji="1" lang="en-US" altLang="ja-JP" sz="13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13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95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40</Words>
  <Application>Microsoft Office PowerPoint</Application>
  <PresentationFormat>ユーザー設定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mnc19</dc:creator>
  <cp:lastModifiedBy>Nagano, Mizuki (SMOJ)</cp:lastModifiedBy>
  <cp:revision>8</cp:revision>
  <dcterms:created xsi:type="dcterms:W3CDTF">2023-03-09T02:27:29Z</dcterms:created>
  <dcterms:modified xsi:type="dcterms:W3CDTF">2023-03-10T00:28:29Z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8e20e6-048a-4bad-a26b-318dd1cd4d47_Enabled">
    <vt:lpwstr>true</vt:lpwstr>
  </property>
  <property fmtid="{D5CDD505-2E9C-101B-9397-08002B2CF9AE}" pid="3" name="MSIP_Label_1f8e20e6-048a-4bad-a26b-318dd1cd4d47_SetDate">
    <vt:lpwstr>2023-03-10T00:24:39Z</vt:lpwstr>
  </property>
  <property fmtid="{D5CDD505-2E9C-101B-9397-08002B2CF9AE}" pid="4" name="MSIP_Label_1f8e20e6-048a-4bad-a26b-318dd1cd4d47_Method">
    <vt:lpwstr>Privileged</vt:lpwstr>
  </property>
  <property fmtid="{D5CDD505-2E9C-101B-9397-08002B2CF9AE}" pid="5" name="MSIP_Label_1f8e20e6-048a-4bad-a26b-318dd1cd4d47_Name">
    <vt:lpwstr>1f8e20e6-048a-4bad-a26b-318dd1cd4d47</vt:lpwstr>
  </property>
  <property fmtid="{D5CDD505-2E9C-101B-9397-08002B2CF9AE}" pid="6" name="MSIP_Label_1f8e20e6-048a-4bad-a26b-318dd1cd4d47_SiteId">
    <vt:lpwstr>66c65d8a-9158-4521-a2d8-664963db48e4</vt:lpwstr>
  </property>
  <property fmtid="{D5CDD505-2E9C-101B-9397-08002B2CF9AE}" pid="7" name="MSIP_Label_1f8e20e6-048a-4bad-a26b-318dd1cd4d47_ActionId">
    <vt:lpwstr>46a85168-c6a4-4237-b364-17c4df2dcd4e</vt:lpwstr>
  </property>
  <property fmtid="{D5CDD505-2E9C-101B-9397-08002B2CF9AE}" pid="8" name="MSIP_Label_1f8e20e6-048a-4bad-a26b-318dd1cd4d47_ContentBits">
    <vt:lpwstr>0</vt:lpwstr>
  </property>
</Properties>
</file>