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70" r:id="rId2"/>
    <p:sldId id="271" r:id="rId3"/>
    <p:sldId id="272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価格記入版" id="{2D992E7D-9B84-46EC-AF90-6478DA1C4F6E}">
          <p14:sldIdLst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56D"/>
    <a:srgbClr val="262938"/>
    <a:srgbClr val="E6E6E6"/>
    <a:srgbClr val="47454C"/>
    <a:srgbClr val="43444A"/>
    <a:srgbClr val="939499"/>
    <a:srgbClr val="4F4E55"/>
    <a:srgbClr val="CED0D3"/>
    <a:srgbClr val="F6F6F6"/>
    <a:srgbClr val="8D4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1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23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1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3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7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82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29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7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71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30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ACBE-B8AA-41E6-B685-C5738AA79843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C37FB-B818-4D12-B4F0-E1C362D2B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94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B38A1F0-B293-5C9B-E357-6321B3F87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61BF472-71E9-175A-293E-AA28624F5319}"/>
              </a:ext>
            </a:extLst>
          </p:cNvPr>
          <p:cNvSpPr txBox="1"/>
          <p:nvPr/>
        </p:nvSpPr>
        <p:spPr>
          <a:xfrm>
            <a:off x="976110" y="8708578"/>
            <a:ext cx="1922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i="1" dirty="0">
                <a:solidFill>
                  <a:schemeClr val="accent3"/>
                </a:solidFill>
                <a:latin typeface="Haettenschweiler" panose="020B0706040902060204" pitchFamily="34" charset="0"/>
                <a:ea typeface="Zen Kaku Gothic New Black" pitchFamily="2" charset="-128"/>
              </a:rPr>
              <a:t>000,000 </a:t>
            </a:r>
            <a:r>
              <a:rPr kumimoji="1" lang="ja-JP" altLang="en-US" dirty="0">
                <a:solidFill>
                  <a:schemeClr val="accent3"/>
                </a:solidFill>
                <a:latin typeface="Zen Kaku Gothic New Black" pitchFamily="2" charset="-128"/>
                <a:ea typeface="Zen Kaku Gothic New Black" pitchFamily="2" charset="-128"/>
              </a:rPr>
              <a:t>円</a:t>
            </a:r>
            <a:endParaRPr kumimoji="1" lang="ja-JP" altLang="en-US" sz="4400" dirty="0">
              <a:solidFill>
                <a:schemeClr val="accent3"/>
              </a:solidFill>
              <a:latin typeface="Zen Kaku Gothic New Black" pitchFamily="2" charset="-128"/>
              <a:ea typeface="Zen Kaku Gothic New Black" pitchFamily="2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4BB45D6-FFE6-77D4-0AEF-31719385FE72}"/>
              </a:ext>
            </a:extLst>
          </p:cNvPr>
          <p:cNvGrpSpPr/>
          <p:nvPr/>
        </p:nvGrpSpPr>
        <p:grpSpPr>
          <a:xfrm>
            <a:off x="712271" y="8964034"/>
            <a:ext cx="2310063" cy="465860"/>
            <a:chOff x="712271" y="8964034"/>
            <a:chExt cx="2310063" cy="465860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A9FCD5A-FC8C-C0DC-F5EB-675CB7229136}"/>
                </a:ext>
              </a:extLst>
            </p:cNvPr>
            <p:cNvSpPr txBox="1"/>
            <p:nvPr/>
          </p:nvSpPr>
          <p:spPr>
            <a:xfrm>
              <a:off x="777109" y="8964034"/>
              <a:ext cx="22470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100" b="1" dirty="0">
                  <a:solidFill>
                    <a:schemeClr val="accent3"/>
                  </a:solidFill>
                  <a:latin typeface="Zen Kaku Gothic New Black" pitchFamily="2" charset="-128"/>
                  <a:ea typeface="Zen Kaku Gothic New Black" pitchFamily="2" charset="-128"/>
                </a:rPr>
                <a:t>税別</a:t>
              </a:r>
              <a:endParaRPr lang="en-US" altLang="ja-JP" sz="1100" b="1" dirty="0">
                <a:solidFill>
                  <a:schemeClr val="accent3"/>
                </a:solidFill>
                <a:latin typeface="Zen Kaku Gothic New Black" pitchFamily="2" charset="-128"/>
                <a:ea typeface="Zen Kaku Gothic New Black" pitchFamily="2" charset="-128"/>
              </a:endParaRP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0D97E11-3C29-1210-FF12-5424C560CF67}"/>
                </a:ext>
              </a:extLst>
            </p:cNvPr>
            <p:cNvCxnSpPr/>
            <p:nvPr/>
          </p:nvCxnSpPr>
          <p:spPr>
            <a:xfrm>
              <a:off x="712271" y="9429894"/>
              <a:ext cx="2310063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0ABF542-3574-5F1E-03D3-4BBD13E7C588}"/>
              </a:ext>
            </a:extLst>
          </p:cNvPr>
          <p:cNvSpPr txBox="1"/>
          <p:nvPr/>
        </p:nvSpPr>
        <p:spPr>
          <a:xfrm>
            <a:off x="4103707" y="8706004"/>
            <a:ext cx="1922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i="1" dirty="0">
                <a:solidFill>
                  <a:schemeClr val="accent3"/>
                </a:solidFill>
                <a:latin typeface="Haettenschweiler" panose="020B0706040902060204" pitchFamily="34" charset="0"/>
                <a:ea typeface="Zen Kaku Gothic New Black" pitchFamily="2" charset="-128"/>
              </a:rPr>
              <a:t>000,000 </a:t>
            </a:r>
            <a:r>
              <a:rPr kumimoji="1" lang="ja-JP" altLang="en-US" dirty="0">
                <a:solidFill>
                  <a:schemeClr val="accent3"/>
                </a:solidFill>
                <a:latin typeface="Zen Kaku Gothic New Black" pitchFamily="2" charset="-128"/>
                <a:ea typeface="Zen Kaku Gothic New Black" pitchFamily="2" charset="-128"/>
              </a:rPr>
              <a:t>円</a:t>
            </a:r>
            <a:endParaRPr kumimoji="1" lang="ja-JP" altLang="en-US" sz="4400" dirty="0">
              <a:solidFill>
                <a:schemeClr val="accent3"/>
              </a:solidFill>
              <a:latin typeface="Zen Kaku Gothic New Black" pitchFamily="2" charset="-128"/>
              <a:ea typeface="Zen Kaku Gothic New Black" pitchFamily="2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BC20B11A-3367-634E-88FF-44C43D539C47}"/>
              </a:ext>
            </a:extLst>
          </p:cNvPr>
          <p:cNvGrpSpPr/>
          <p:nvPr/>
        </p:nvGrpSpPr>
        <p:grpSpPr>
          <a:xfrm>
            <a:off x="3839868" y="8961460"/>
            <a:ext cx="2310063" cy="465860"/>
            <a:chOff x="712271" y="8964034"/>
            <a:chExt cx="2310063" cy="465860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B4E7573D-2C96-1737-5229-3F38538E3ABB}"/>
                </a:ext>
              </a:extLst>
            </p:cNvPr>
            <p:cNvSpPr txBox="1"/>
            <p:nvPr/>
          </p:nvSpPr>
          <p:spPr>
            <a:xfrm>
              <a:off x="777109" y="8964034"/>
              <a:ext cx="22470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100" b="1" dirty="0">
                  <a:solidFill>
                    <a:schemeClr val="accent3"/>
                  </a:solidFill>
                  <a:latin typeface="Zen Kaku Gothic New Black" pitchFamily="2" charset="-128"/>
                  <a:ea typeface="Zen Kaku Gothic New Black" pitchFamily="2" charset="-128"/>
                </a:rPr>
                <a:t>税別</a:t>
              </a:r>
              <a:endParaRPr lang="en-US" altLang="ja-JP" sz="1100" b="1" dirty="0">
                <a:solidFill>
                  <a:schemeClr val="accent3"/>
                </a:solidFill>
                <a:latin typeface="Zen Kaku Gothic New Black" pitchFamily="2" charset="-128"/>
                <a:ea typeface="Zen Kaku Gothic New Black" pitchFamily="2" charset="-128"/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7FC07D28-87EF-4421-0958-F3CB7FB5FCE4}"/>
                </a:ext>
              </a:extLst>
            </p:cNvPr>
            <p:cNvCxnSpPr/>
            <p:nvPr/>
          </p:nvCxnSpPr>
          <p:spPr>
            <a:xfrm>
              <a:off x="712271" y="9429894"/>
              <a:ext cx="2310063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2821189-4038-89DA-1A0F-397FCE98CAFB}"/>
              </a:ext>
            </a:extLst>
          </p:cNvPr>
          <p:cNvSpPr/>
          <p:nvPr/>
        </p:nvSpPr>
        <p:spPr>
          <a:xfrm>
            <a:off x="1128953" y="9069849"/>
            <a:ext cx="1407160" cy="1828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価格記入用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588792E-456C-2662-BCFD-A5087448F45C}"/>
              </a:ext>
            </a:extLst>
          </p:cNvPr>
          <p:cNvSpPr/>
          <p:nvPr/>
        </p:nvSpPr>
        <p:spPr>
          <a:xfrm>
            <a:off x="4242993" y="9069849"/>
            <a:ext cx="1407160" cy="1828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価格記入用</a:t>
            </a:r>
          </a:p>
        </p:txBody>
      </p:sp>
    </p:spTree>
    <p:extLst>
      <p:ext uri="{BB962C8B-B14F-4D97-AF65-F5344CB8AC3E}">
        <p14:creationId xmlns:p14="http://schemas.microsoft.com/office/powerpoint/2010/main" val="268374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FF5A51-DEA6-57A2-FD8E-F085D004C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497AA81-6FB6-35B1-6693-93C8B60E9D95}"/>
              </a:ext>
            </a:extLst>
          </p:cNvPr>
          <p:cNvSpPr txBox="1"/>
          <p:nvPr/>
        </p:nvSpPr>
        <p:spPr>
          <a:xfrm>
            <a:off x="4794842" y="8538543"/>
            <a:ext cx="1922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i="1" dirty="0">
                <a:solidFill>
                  <a:schemeClr val="accent3"/>
                </a:solidFill>
                <a:latin typeface="Haettenschweiler" panose="020B0706040902060204" pitchFamily="34" charset="0"/>
                <a:ea typeface="Zen Kaku Gothic New Black" pitchFamily="2" charset="-128"/>
              </a:rPr>
              <a:t>000,000 </a:t>
            </a:r>
            <a:r>
              <a:rPr kumimoji="1" lang="ja-JP" altLang="en-US" dirty="0">
                <a:solidFill>
                  <a:schemeClr val="accent3"/>
                </a:solidFill>
                <a:latin typeface="Zen Kaku Gothic New Black" pitchFamily="2" charset="-128"/>
                <a:ea typeface="Zen Kaku Gothic New Black" pitchFamily="2" charset="-128"/>
              </a:rPr>
              <a:t>円</a:t>
            </a:r>
            <a:endParaRPr kumimoji="1" lang="ja-JP" altLang="en-US" sz="4400" dirty="0">
              <a:solidFill>
                <a:schemeClr val="accent3"/>
              </a:solidFill>
              <a:latin typeface="Zen Kaku Gothic New Black" pitchFamily="2" charset="-128"/>
              <a:ea typeface="Zen Kaku Gothic New Black" pitchFamily="2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B864A6-3FF3-CDA2-E17E-407F73CC97F0}"/>
              </a:ext>
            </a:extLst>
          </p:cNvPr>
          <p:cNvSpPr txBox="1"/>
          <p:nvPr/>
        </p:nvSpPr>
        <p:spPr>
          <a:xfrm>
            <a:off x="4595841" y="8793999"/>
            <a:ext cx="224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accent3"/>
                </a:solidFill>
                <a:latin typeface="Zen Kaku Gothic New Black" pitchFamily="2" charset="-128"/>
                <a:ea typeface="Zen Kaku Gothic New Black" pitchFamily="2" charset="-128"/>
              </a:rPr>
              <a:t>税別</a:t>
            </a:r>
            <a:endParaRPr lang="en-US" altLang="ja-JP" sz="1100" b="1" dirty="0">
              <a:solidFill>
                <a:schemeClr val="accent3"/>
              </a:solidFill>
              <a:latin typeface="Zen Kaku Gothic New Black" pitchFamily="2" charset="-128"/>
              <a:ea typeface="Zen Kaku Gothic New Black" pitchFamily="2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E2E2605-C98F-210E-518E-E8C431CCE1A1}"/>
              </a:ext>
            </a:extLst>
          </p:cNvPr>
          <p:cNvSpPr/>
          <p:nvPr/>
        </p:nvSpPr>
        <p:spPr>
          <a:xfrm>
            <a:off x="4936012" y="8908378"/>
            <a:ext cx="1407160" cy="1828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価格記入用</a:t>
            </a:r>
          </a:p>
        </p:txBody>
      </p:sp>
    </p:spTree>
    <p:extLst>
      <p:ext uri="{BB962C8B-B14F-4D97-AF65-F5344CB8AC3E}">
        <p14:creationId xmlns:p14="http://schemas.microsoft.com/office/powerpoint/2010/main" val="150790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2DEB2F0-0915-B864-3A42-59A991A2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3C21FB-91D5-39BC-9A1D-F8C0F06B8CE6}"/>
              </a:ext>
            </a:extLst>
          </p:cNvPr>
          <p:cNvSpPr txBox="1"/>
          <p:nvPr/>
        </p:nvSpPr>
        <p:spPr>
          <a:xfrm>
            <a:off x="4794842" y="8551243"/>
            <a:ext cx="1922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i="1" dirty="0">
                <a:solidFill>
                  <a:schemeClr val="accent3"/>
                </a:solidFill>
                <a:latin typeface="Haettenschweiler" panose="020B0706040902060204" pitchFamily="34" charset="0"/>
                <a:ea typeface="Zen Kaku Gothic New Black" pitchFamily="2" charset="-128"/>
              </a:rPr>
              <a:t>000,000 </a:t>
            </a:r>
            <a:r>
              <a:rPr kumimoji="1" lang="ja-JP" altLang="en-US" dirty="0">
                <a:solidFill>
                  <a:schemeClr val="accent3"/>
                </a:solidFill>
                <a:latin typeface="Zen Kaku Gothic New Black" pitchFamily="2" charset="-128"/>
                <a:ea typeface="Zen Kaku Gothic New Black" pitchFamily="2" charset="-128"/>
              </a:rPr>
              <a:t>円</a:t>
            </a:r>
            <a:endParaRPr kumimoji="1" lang="ja-JP" altLang="en-US" sz="4400" dirty="0">
              <a:solidFill>
                <a:schemeClr val="accent3"/>
              </a:solidFill>
              <a:latin typeface="Zen Kaku Gothic New Black" pitchFamily="2" charset="-128"/>
              <a:ea typeface="Zen Kaku Gothic New Black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B22877-9695-3E8C-9F6F-05C5439FD552}"/>
              </a:ext>
            </a:extLst>
          </p:cNvPr>
          <p:cNvSpPr txBox="1"/>
          <p:nvPr/>
        </p:nvSpPr>
        <p:spPr>
          <a:xfrm>
            <a:off x="4595841" y="8806699"/>
            <a:ext cx="224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accent3"/>
                </a:solidFill>
                <a:latin typeface="Zen Kaku Gothic New Black" pitchFamily="2" charset="-128"/>
                <a:ea typeface="Zen Kaku Gothic New Black" pitchFamily="2" charset="-128"/>
              </a:rPr>
              <a:t>税別</a:t>
            </a:r>
            <a:endParaRPr lang="en-US" altLang="ja-JP" sz="1100" b="1" dirty="0">
              <a:solidFill>
                <a:schemeClr val="accent3"/>
              </a:solidFill>
              <a:latin typeface="Zen Kaku Gothic New Black" pitchFamily="2" charset="-128"/>
              <a:ea typeface="Zen Kaku Gothic New Black" pitchFamily="2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5873CFA-F692-0884-C258-58B741919636}"/>
              </a:ext>
            </a:extLst>
          </p:cNvPr>
          <p:cNvSpPr/>
          <p:nvPr/>
        </p:nvSpPr>
        <p:spPr>
          <a:xfrm>
            <a:off x="4936011" y="8911453"/>
            <a:ext cx="1407160" cy="1828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価格記入用</a:t>
            </a:r>
          </a:p>
        </p:txBody>
      </p:sp>
    </p:spTree>
    <p:extLst>
      <p:ext uri="{BB962C8B-B14F-4D97-AF65-F5344CB8AC3E}">
        <p14:creationId xmlns:p14="http://schemas.microsoft.com/office/powerpoint/2010/main" val="27266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VAIO資料作成">
      <a:dk1>
        <a:srgbClr val="000000"/>
      </a:dk1>
      <a:lt1>
        <a:srgbClr val="FFFFFF"/>
      </a:lt1>
      <a:dk2>
        <a:srgbClr val="0B113E"/>
      </a:dk2>
      <a:lt2>
        <a:srgbClr val="E7E6E6"/>
      </a:lt2>
      <a:accent1>
        <a:srgbClr val="0096FF"/>
      </a:accent1>
      <a:accent2>
        <a:srgbClr val="FF6E01"/>
      </a:accent2>
      <a:accent3>
        <a:srgbClr val="3C4165"/>
      </a:accent3>
      <a:accent4>
        <a:srgbClr val="6E769B"/>
      </a:accent4>
      <a:accent5>
        <a:srgbClr val="FB007F"/>
      </a:accent5>
      <a:accent6>
        <a:srgbClr val="FFFFFF"/>
      </a:accent6>
      <a:hlink>
        <a:srgbClr val="0096FF"/>
      </a:hlink>
      <a:folHlink>
        <a:srgbClr val="6E769B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24</Words>
  <Application>Microsoft Office PowerPoint</Application>
  <PresentationFormat>A4 210 x 297 mm</PresentationFormat>
  <Paragraphs>12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Zen Kaku Gothic New Black</vt:lpstr>
      <vt:lpstr>Arial</vt:lpstr>
      <vt:lpstr>Calibri</vt:lpstr>
      <vt:lpstr>Calibri Light</vt:lpstr>
      <vt:lpstr>Haettenschweiler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2023-12-13T01:21:18Z</dcterms:created>
  <dcterms:modified xsi:type="dcterms:W3CDTF">2023-12-13T01:21:40Z</dcterms:modified>
</cp:coreProperties>
</file>