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24" y="124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83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78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59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48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37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59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35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51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89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51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037D-E0EB-4B01-AFA9-0831E61D658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65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60037D-E0EB-4B01-AFA9-0831E61D658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3CC69F-2D7E-4242-A906-51EFA19AEC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51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106E9D1-04D2-C5EE-5B17-30FE143E0C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"/>
            <a:ext cx="7559675" cy="1068897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9D26AF-98F6-CA1A-BC98-A154960207C9}"/>
              </a:ext>
            </a:extLst>
          </p:cNvPr>
          <p:cNvSpPr txBox="1"/>
          <p:nvPr/>
        </p:nvSpPr>
        <p:spPr>
          <a:xfrm>
            <a:off x="5171768" y="9452791"/>
            <a:ext cx="2229611" cy="753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1200" b="1" dirty="0">
                <a:latin typeface="+mn-ea"/>
              </a:rPr>
              <a:t>特別価格</a:t>
            </a:r>
            <a:endParaRPr kumimoji="1" lang="en-US" altLang="ja-JP" sz="1200" b="1" dirty="0">
              <a:latin typeface="+mn-ea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400" b="1" dirty="0">
                <a:latin typeface="+mn-ea"/>
              </a:rPr>
              <a:t>税抜 </a:t>
            </a:r>
            <a:r>
              <a:rPr kumimoji="1" lang="en-US" altLang="ja-JP" sz="2800" b="1" dirty="0">
                <a:latin typeface="+mn-ea"/>
              </a:rPr>
              <a:t>000,000</a:t>
            </a:r>
            <a:r>
              <a:rPr kumimoji="1" lang="ja-JP" altLang="en-US" sz="1400" b="1" dirty="0">
                <a:latin typeface="+mn-ea"/>
              </a:rPr>
              <a:t>円</a:t>
            </a:r>
            <a:endParaRPr kumimoji="1" lang="ja-JP" altLang="en-US" b="1" dirty="0">
              <a:latin typeface="+mn-ea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932BDC8-D1AF-3C02-9FDC-7902A480099D}"/>
              </a:ext>
            </a:extLst>
          </p:cNvPr>
          <p:cNvGrpSpPr/>
          <p:nvPr/>
        </p:nvGrpSpPr>
        <p:grpSpPr>
          <a:xfrm>
            <a:off x="7772100" y="8964628"/>
            <a:ext cx="2038350" cy="1254272"/>
            <a:chOff x="7772100" y="8964628"/>
            <a:chExt cx="2038350" cy="1254272"/>
          </a:xfrm>
        </p:grpSpPr>
        <p:sp>
          <p:nvSpPr>
            <p:cNvPr id="7" name="矢印: 右 6">
              <a:extLst>
                <a:ext uri="{FF2B5EF4-FFF2-40B4-BE49-F238E27FC236}">
                  <a16:creationId xmlns:a16="http://schemas.microsoft.com/office/drawing/2014/main" id="{37CE7D74-3CB5-A9A8-2765-ED8BB7F6BBBF}"/>
                </a:ext>
              </a:extLst>
            </p:cNvPr>
            <p:cNvSpPr/>
            <p:nvPr/>
          </p:nvSpPr>
          <p:spPr>
            <a:xfrm rot="10800000">
              <a:off x="7845069" y="9541709"/>
              <a:ext cx="1152580" cy="677191"/>
            </a:xfrm>
            <a:prstGeom prst="rightArrow">
              <a:avLst>
                <a:gd name="adj1" fmla="val 50000"/>
                <a:gd name="adj2" fmla="val 8750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EC7F532-3D5F-4BB9-32E9-589C509FF8A1}"/>
                </a:ext>
              </a:extLst>
            </p:cNvPr>
            <p:cNvSpPr txBox="1"/>
            <p:nvPr/>
          </p:nvSpPr>
          <p:spPr>
            <a:xfrm>
              <a:off x="7772100" y="8964628"/>
              <a:ext cx="203835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/>
                <a:t>価格を記入する場合は</a:t>
              </a:r>
              <a:endParaRPr kumimoji="1" lang="en-US" altLang="ja-JP" sz="1050" b="1" dirty="0"/>
            </a:p>
            <a:p>
              <a:r>
                <a:rPr kumimoji="1" lang="ja-JP" altLang="en-US" sz="1050" b="1" dirty="0"/>
                <a:t>左記のテキストボックスに</a:t>
              </a:r>
              <a:endParaRPr kumimoji="1" lang="en-US" altLang="ja-JP" sz="1050" b="1" dirty="0"/>
            </a:p>
            <a:p>
              <a:r>
                <a:rPr kumimoji="1" lang="ja-JP" altLang="en-US" sz="1050" b="1" dirty="0"/>
                <a:t>ご記入ください。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186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44937-43EA-8509-47CD-CF90CA538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6DC18F4-7753-390C-57D0-FCF370629A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"/>
            <a:ext cx="7559675" cy="1068897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A556C3-EDE6-49B2-8B4C-C849D20653BD}"/>
              </a:ext>
            </a:extLst>
          </p:cNvPr>
          <p:cNvSpPr txBox="1"/>
          <p:nvPr/>
        </p:nvSpPr>
        <p:spPr>
          <a:xfrm>
            <a:off x="5171768" y="9452791"/>
            <a:ext cx="2229611" cy="753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1200" b="1" dirty="0">
                <a:latin typeface="+mn-ea"/>
              </a:rPr>
              <a:t>特別価格</a:t>
            </a:r>
            <a:endParaRPr kumimoji="1" lang="en-US" altLang="ja-JP" sz="1200" b="1" dirty="0">
              <a:latin typeface="+mn-ea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400" b="1" dirty="0">
                <a:latin typeface="+mn-ea"/>
              </a:rPr>
              <a:t>税抜 </a:t>
            </a:r>
            <a:r>
              <a:rPr kumimoji="1" lang="en-US" altLang="ja-JP" sz="2800" b="1" dirty="0">
                <a:latin typeface="+mn-ea"/>
              </a:rPr>
              <a:t>000,000</a:t>
            </a:r>
            <a:r>
              <a:rPr kumimoji="1" lang="ja-JP" altLang="en-US" sz="1400" b="1" dirty="0">
                <a:latin typeface="+mn-ea"/>
              </a:rPr>
              <a:t>円</a:t>
            </a:r>
            <a:endParaRPr kumimoji="1" lang="ja-JP" altLang="en-US" b="1" dirty="0">
              <a:latin typeface="+mn-ea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FA63706-0172-0DF2-C6DA-CF1DA49FE83C}"/>
              </a:ext>
            </a:extLst>
          </p:cNvPr>
          <p:cNvGrpSpPr/>
          <p:nvPr/>
        </p:nvGrpSpPr>
        <p:grpSpPr>
          <a:xfrm>
            <a:off x="7772100" y="8964628"/>
            <a:ext cx="2038350" cy="1254272"/>
            <a:chOff x="7772100" y="8964628"/>
            <a:chExt cx="2038350" cy="1254272"/>
          </a:xfrm>
        </p:grpSpPr>
        <p:sp>
          <p:nvSpPr>
            <p:cNvPr id="7" name="矢印: 右 6">
              <a:extLst>
                <a:ext uri="{FF2B5EF4-FFF2-40B4-BE49-F238E27FC236}">
                  <a16:creationId xmlns:a16="http://schemas.microsoft.com/office/drawing/2014/main" id="{7F993438-5902-336A-9D7C-0C4F41ABC2BD}"/>
                </a:ext>
              </a:extLst>
            </p:cNvPr>
            <p:cNvSpPr/>
            <p:nvPr/>
          </p:nvSpPr>
          <p:spPr>
            <a:xfrm rot="10800000">
              <a:off x="7845069" y="9541709"/>
              <a:ext cx="1152580" cy="677191"/>
            </a:xfrm>
            <a:prstGeom prst="rightArrow">
              <a:avLst>
                <a:gd name="adj1" fmla="val 50000"/>
                <a:gd name="adj2" fmla="val 8750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F1EE59E-215C-6C92-2054-196A8852A717}"/>
                </a:ext>
              </a:extLst>
            </p:cNvPr>
            <p:cNvSpPr txBox="1"/>
            <p:nvPr/>
          </p:nvSpPr>
          <p:spPr>
            <a:xfrm>
              <a:off x="7772100" y="8964628"/>
              <a:ext cx="203835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/>
                <a:t>価格を記入する場合は</a:t>
              </a:r>
              <a:endParaRPr kumimoji="1" lang="en-US" altLang="ja-JP" sz="1050" b="1" dirty="0"/>
            </a:p>
            <a:p>
              <a:r>
                <a:rPr kumimoji="1" lang="ja-JP" altLang="en-US" sz="1050" b="1" dirty="0"/>
                <a:t>左記のテキストボックスに</a:t>
              </a:r>
              <a:endParaRPr kumimoji="1" lang="en-US" altLang="ja-JP" sz="1050" b="1" dirty="0"/>
            </a:p>
            <a:p>
              <a:r>
                <a:rPr kumimoji="1" lang="ja-JP" altLang="en-US" sz="1050" b="1" dirty="0"/>
                <a:t>ご記入ください。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582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1453E-0F24-B500-8F99-93405644F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FA5611F-ED0C-D0AD-FF3A-ECA3489DDC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"/>
            <a:ext cx="7559675" cy="1068897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BF025E-86EC-6830-32D3-E857FAE82433}"/>
              </a:ext>
            </a:extLst>
          </p:cNvPr>
          <p:cNvSpPr txBox="1"/>
          <p:nvPr/>
        </p:nvSpPr>
        <p:spPr>
          <a:xfrm>
            <a:off x="5171768" y="9452791"/>
            <a:ext cx="2229611" cy="753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1200" b="1" dirty="0">
                <a:latin typeface="+mn-ea"/>
              </a:rPr>
              <a:t>特別価格</a:t>
            </a:r>
            <a:endParaRPr kumimoji="1" lang="en-US" altLang="ja-JP" sz="1200" b="1" dirty="0">
              <a:latin typeface="+mn-ea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400" b="1" dirty="0">
                <a:latin typeface="+mn-ea"/>
              </a:rPr>
              <a:t>税抜 </a:t>
            </a:r>
            <a:r>
              <a:rPr kumimoji="1" lang="en-US" altLang="ja-JP" sz="2800" b="1" dirty="0">
                <a:latin typeface="+mn-ea"/>
              </a:rPr>
              <a:t>000,000</a:t>
            </a:r>
            <a:r>
              <a:rPr kumimoji="1" lang="ja-JP" altLang="en-US" sz="1400" b="1" dirty="0">
                <a:latin typeface="+mn-ea"/>
              </a:rPr>
              <a:t>円</a:t>
            </a:r>
            <a:endParaRPr kumimoji="1" lang="ja-JP" altLang="en-US" b="1" dirty="0">
              <a:latin typeface="+mn-ea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BE443A4-1CB2-4124-DB00-0761DE697E69}"/>
              </a:ext>
            </a:extLst>
          </p:cNvPr>
          <p:cNvGrpSpPr/>
          <p:nvPr/>
        </p:nvGrpSpPr>
        <p:grpSpPr>
          <a:xfrm>
            <a:off x="7772100" y="8964628"/>
            <a:ext cx="2038350" cy="1254272"/>
            <a:chOff x="7772100" y="8964628"/>
            <a:chExt cx="2038350" cy="1254272"/>
          </a:xfrm>
        </p:grpSpPr>
        <p:sp>
          <p:nvSpPr>
            <p:cNvPr id="7" name="矢印: 右 6">
              <a:extLst>
                <a:ext uri="{FF2B5EF4-FFF2-40B4-BE49-F238E27FC236}">
                  <a16:creationId xmlns:a16="http://schemas.microsoft.com/office/drawing/2014/main" id="{AF0888DF-B0AB-31F4-5D52-C386C5EC636A}"/>
                </a:ext>
              </a:extLst>
            </p:cNvPr>
            <p:cNvSpPr/>
            <p:nvPr/>
          </p:nvSpPr>
          <p:spPr>
            <a:xfrm rot="10800000">
              <a:off x="7845069" y="9541709"/>
              <a:ext cx="1152580" cy="677191"/>
            </a:xfrm>
            <a:prstGeom prst="rightArrow">
              <a:avLst>
                <a:gd name="adj1" fmla="val 50000"/>
                <a:gd name="adj2" fmla="val 8750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39238C5-4326-F289-BD29-D58D52EECE62}"/>
                </a:ext>
              </a:extLst>
            </p:cNvPr>
            <p:cNvSpPr txBox="1"/>
            <p:nvPr/>
          </p:nvSpPr>
          <p:spPr>
            <a:xfrm>
              <a:off x="7772100" y="8964628"/>
              <a:ext cx="203835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/>
                <a:t>価格を記入する場合は</a:t>
              </a:r>
              <a:endParaRPr kumimoji="1" lang="en-US" altLang="ja-JP" sz="1050" b="1" dirty="0"/>
            </a:p>
            <a:p>
              <a:r>
                <a:rPr kumimoji="1" lang="ja-JP" altLang="en-US" sz="1050" b="1" dirty="0"/>
                <a:t>左記のテキストボックスに</a:t>
              </a:r>
              <a:endParaRPr kumimoji="1" lang="en-US" altLang="ja-JP" sz="1050" b="1" dirty="0"/>
            </a:p>
            <a:p>
              <a:r>
                <a:rPr kumimoji="1" lang="ja-JP" altLang="en-US" sz="1050" b="1" dirty="0"/>
                <a:t>ご記入ください。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978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</Words>
  <Application>Microsoft Office PowerPoint</Application>
  <PresentationFormat>ユーザー設定</PresentationFormat>
  <Paragraphs>15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2025-05-22T02:37:26Z</dcterms:created>
  <dcterms:modified xsi:type="dcterms:W3CDTF">2026-05-20T07:28:20Z</dcterms:modified>
</cp:coreProperties>
</file>