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JPG314000001" id="{5E31CCAA-2149-45B3-9C31-5751664B0B67}">
          <p14:sldIdLst>
            <p14:sldId id="256"/>
          </p14:sldIdLst>
        </p14:section>
        <p14:section name="VJPG314000002" id="{92484C84-AD05-4655-9559-F1698B2C6B2E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84" autoAdjust="0"/>
  </p:normalViewPr>
  <p:slideViewPr>
    <p:cSldViewPr snapToGrid="0">
      <p:cViewPr varScale="1">
        <p:scale>
          <a:sx n="40" d="100"/>
          <a:sy n="40" d="100"/>
        </p:scale>
        <p:origin x="2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39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97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52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26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62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4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0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77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04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09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13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1536-A1A0-48D7-BA89-B68D359FA4BC}" type="datetimeFigureOut">
              <a:rPr kumimoji="1" lang="ja-JP" altLang="en-US" smtClean="0"/>
              <a:t>2024/1/19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C160-BA70-474A-A541-F991136B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72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A8F53CE-642E-E8E7-A7D8-78F3D1DFA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"/>
            <a:ext cx="7559675" cy="1068466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7B6B01-853B-D595-90F0-86E5450381A0}"/>
              </a:ext>
            </a:extLst>
          </p:cNvPr>
          <p:cNvSpPr txBox="1"/>
          <p:nvPr/>
        </p:nvSpPr>
        <p:spPr>
          <a:xfrm>
            <a:off x="5029200" y="9428484"/>
            <a:ext cx="231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 dirty="0">
                <a:latin typeface="+mn-ea"/>
              </a:rPr>
              <a:t>税込</a:t>
            </a:r>
            <a:r>
              <a:rPr kumimoji="1" lang="ja-JP" altLang="en-US" sz="1200" b="1" dirty="0">
                <a:latin typeface="+mn-ea"/>
              </a:rPr>
              <a:t> </a:t>
            </a:r>
            <a:r>
              <a:rPr kumimoji="1" lang="en-US" altLang="ja-JP" sz="2800" b="1" dirty="0">
                <a:latin typeface="+mn-ea"/>
              </a:rPr>
              <a:t>000,000</a:t>
            </a:r>
            <a:r>
              <a:rPr kumimoji="1" lang="ja-JP" altLang="en-US" b="1" dirty="0">
                <a:latin typeface="+mn-ea"/>
              </a:rPr>
              <a:t>円</a:t>
            </a:r>
            <a:endParaRPr kumimoji="1" lang="en-US" altLang="ja-JP" b="1" dirty="0">
              <a:latin typeface="+mn-ea"/>
            </a:endParaRPr>
          </a:p>
          <a:p>
            <a:pPr algn="r"/>
            <a:r>
              <a:rPr kumimoji="1" lang="ja-JP" altLang="en-US" sz="1200" dirty="0">
                <a:latin typeface="+mn-ea"/>
              </a:rPr>
              <a:t>（税抜｜</a:t>
            </a:r>
            <a:r>
              <a:rPr kumimoji="1" lang="en-US" altLang="ja-JP" sz="1200" dirty="0">
                <a:latin typeface="+mn-ea"/>
              </a:rPr>
              <a:t>000,000</a:t>
            </a:r>
            <a:r>
              <a:rPr kumimoji="1" lang="ja-JP" altLang="en-US" sz="1200" dirty="0">
                <a:latin typeface="+mn-ea"/>
              </a:rPr>
              <a:t>円）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3931B9C-8393-0B62-25C2-5B453BE1BBA2}"/>
              </a:ext>
            </a:extLst>
          </p:cNvPr>
          <p:cNvSpPr/>
          <p:nvPr/>
        </p:nvSpPr>
        <p:spPr>
          <a:xfrm>
            <a:off x="5314950" y="9553827"/>
            <a:ext cx="1739900" cy="4572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価格記入用</a:t>
            </a:r>
          </a:p>
        </p:txBody>
      </p:sp>
    </p:spTree>
    <p:extLst>
      <p:ext uri="{BB962C8B-B14F-4D97-AF65-F5344CB8AC3E}">
        <p14:creationId xmlns:p14="http://schemas.microsoft.com/office/powerpoint/2010/main" val="426380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6879E8F-EC39-A28C-1CFD-8541DBAFA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4"/>
            <a:ext cx="7559675" cy="1068466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4F7665-1C28-10A6-9071-A683372739DB}"/>
              </a:ext>
            </a:extLst>
          </p:cNvPr>
          <p:cNvSpPr txBox="1"/>
          <p:nvPr/>
        </p:nvSpPr>
        <p:spPr>
          <a:xfrm>
            <a:off x="5029200" y="9428484"/>
            <a:ext cx="231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 dirty="0">
                <a:latin typeface="+mn-ea"/>
              </a:rPr>
              <a:t>税込</a:t>
            </a:r>
            <a:r>
              <a:rPr kumimoji="1" lang="ja-JP" altLang="en-US" sz="1200" b="1" dirty="0">
                <a:latin typeface="+mn-ea"/>
              </a:rPr>
              <a:t> </a:t>
            </a:r>
            <a:r>
              <a:rPr kumimoji="1" lang="en-US" altLang="ja-JP" sz="2800" b="1" dirty="0">
                <a:latin typeface="+mn-ea"/>
              </a:rPr>
              <a:t>000,000</a:t>
            </a:r>
            <a:r>
              <a:rPr kumimoji="1" lang="ja-JP" altLang="en-US" b="1" dirty="0">
                <a:latin typeface="+mn-ea"/>
              </a:rPr>
              <a:t>円</a:t>
            </a:r>
            <a:endParaRPr kumimoji="1" lang="en-US" altLang="ja-JP" b="1" dirty="0">
              <a:latin typeface="+mn-ea"/>
            </a:endParaRPr>
          </a:p>
          <a:p>
            <a:pPr algn="r"/>
            <a:r>
              <a:rPr kumimoji="1" lang="ja-JP" altLang="en-US" sz="1200" dirty="0">
                <a:latin typeface="+mn-ea"/>
              </a:rPr>
              <a:t>（税抜｜</a:t>
            </a:r>
            <a:r>
              <a:rPr kumimoji="1" lang="en-US" altLang="ja-JP" sz="1200" dirty="0">
                <a:latin typeface="+mn-ea"/>
              </a:rPr>
              <a:t>000,000</a:t>
            </a:r>
            <a:r>
              <a:rPr kumimoji="1" lang="ja-JP" altLang="en-US" sz="1200" dirty="0">
                <a:latin typeface="+mn-ea"/>
              </a:rPr>
              <a:t>円）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D3E64A-1B30-9A81-3710-E6B7CDDAD99B}"/>
              </a:ext>
            </a:extLst>
          </p:cNvPr>
          <p:cNvSpPr/>
          <p:nvPr/>
        </p:nvSpPr>
        <p:spPr>
          <a:xfrm>
            <a:off x="5314950" y="9553827"/>
            <a:ext cx="1739900" cy="4572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価格記入用</a:t>
            </a:r>
          </a:p>
        </p:txBody>
      </p:sp>
    </p:spTree>
    <p:extLst>
      <p:ext uri="{BB962C8B-B14F-4D97-AF65-F5344CB8AC3E}">
        <p14:creationId xmlns:p14="http://schemas.microsoft.com/office/powerpoint/2010/main" val="27170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22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2023-12-18T04:02:12Z</dcterms:created>
  <dcterms:modified xsi:type="dcterms:W3CDTF">2024-01-19T04:29:05Z</dcterms:modified>
</cp:coreProperties>
</file>